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9" r:id="rId1"/>
  </p:sldMasterIdLst>
  <p:notesMasterIdLst>
    <p:notesMasterId r:id="rId16"/>
  </p:notesMasterIdLst>
  <p:handoutMasterIdLst>
    <p:handoutMasterId r:id="rId17"/>
  </p:handoutMasterIdLst>
  <p:sldIdLst>
    <p:sldId id="1452" r:id="rId2"/>
    <p:sldId id="1486" r:id="rId3"/>
    <p:sldId id="475" r:id="rId4"/>
    <p:sldId id="1466" r:id="rId5"/>
    <p:sldId id="474" r:id="rId6"/>
    <p:sldId id="403" r:id="rId7"/>
    <p:sldId id="1565" r:id="rId8"/>
    <p:sldId id="1572" r:id="rId9"/>
    <p:sldId id="1575" r:id="rId10"/>
    <p:sldId id="414" r:id="rId11"/>
    <p:sldId id="447" r:id="rId12"/>
    <p:sldId id="1556" r:id="rId13"/>
    <p:sldId id="1557" r:id="rId14"/>
    <p:sldId id="1554" r:id="rId15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buSina" initials="A" lastIdx="0" clrIdx="0">
    <p:extLst>
      <p:ext uri="{19B8F6BF-5375-455C-9EA6-DF929625EA0E}">
        <p15:presenceInfo xmlns:p15="http://schemas.microsoft.com/office/powerpoint/2012/main" userId="AbuSina" providerId="None"/>
      </p:ext>
    </p:extLst>
  </p:cmAuthor>
  <p:cmAuthor id="2" name="Ramunė Vanagaitė" initials="RV" lastIdx="1" clrIdx="1">
    <p:extLst>
      <p:ext uri="{19B8F6BF-5375-455C-9EA6-DF929625EA0E}">
        <p15:presenceInfo xmlns:p15="http://schemas.microsoft.com/office/powerpoint/2012/main" userId="S-1-5-21-3229881607-1587739854-2126077429-2546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C8EA"/>
    <a:srgbClr val="C4EED2"/>
    <a:srgbClr val="00B260"/>
    <a:srgbClr val="EA9560"/>
    <a:srgbClr val="4098D4"/>
    <a:srgbClr val="005BAA"/>
    <a:srgbClr val="00C2F3"/>
    <a:srgbClr val="9DD2AA"/>
    <a:srgbClr val="E75059"/>
    <a:srgbClr val="87CD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2B3A286-4B1F-4E97-BC3F-45E73BDB97E0}" v="39" dt="2024-06-26T12:00:14.38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113" autoAdjust="0"/>
    <p:restoredTop sz="86410" autoAdjust="0"/>
  </p:normalViewPr>
  <p:slideViewPr>
    <p:cSldViewPr snapToGrid="0">
      <p:cViewPr varScale="1">
        <p:scale>
          <a:sx n="65" d="100"/>
          <a:sy n="65" d="100"/>
        </p:scale>
        <p:origin x="384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file:///C:\Users\r.vanagaite\Desktop\2024%202025%20MOKSLO%20METAI\VT_SKVC\SUSITIKIMAS%20SU%20SOC_2025\Book1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Sheet1!$B$33</c:f>
              <c:strCache>
                <c:ptCount val="1"/>
                <c:pt idx="0">
                  <c:v>1905-07-17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1-3FC3-4E54-9FB5-F7676B897D8A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3-3FC3-4E54-9FB5-F7676B897D8A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5-3FC3-4E54-9FB5-F7676B897D8A}"/>
              </c:ext>
            </c:extLst>
          </c:dPt>
          <c:dPt>
            <c:idx val="3"/>
            <c:bubble3D val="0"/>
            <c:spPr>
              <a:solidFill>
                <a:schemeClr val="accent6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7-3FC3-4E54-9FB5-F7676B897D8A}"/>
              </c:ext>
            </c:extLst>
          </c:dPt>
          <c:dPt>
            <c:idx val="4"/>
            <c:bubble3D val="0"/>
            <c:spPr>
              <a:solidFill>
                <a:schemeClr val="accent5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9-3FC3-4E54-9FB5-F7676B897D8A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accent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3FC3-4E54-9FB5-F7676B897D8A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accent5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3FC3-4E54-9FB5-F7676B897D8A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accent4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3FC3-4E54-9FB5-F7676B897D8A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accent6">
                          <a:lumMod val="6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7-3FC3-4E54-9FB5-F7676B897D8A}"/>
                </c:ext>
              </c:extLst>
            </c:dLbl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accent5">
                          <a:lumMod val="6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9-3FC3-4E54-9FB5-F7676B897D8A}"/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Sheet1!$A$34:$A$38</c:f>
              <c:strCache>
                <c:ptCount val="5"/>
                <c:pt idx="0">
                  <c:v>Agroverslo technologijos ir skaitmeninės inovacijos</c:v>
                </c:pt>
                <c:pt idx="1">
                  <c:v>Taikomoji cheminė analizė</c:v>
                </c:pt>
                <c:pt idx="2">
                  <c:v>Kraštovaizdžio dizainas</c:v>
                </c:pt>
                <c:pt idx="3">
                  <c:v>Maisto technologija</c:v>
                </c:pt>
                <c:pt idx="4">
                  <c:v>Veterinarija</c:v>
                </c:pt>
              </c:strCache>
            </c:strRef>
          </c:cat>
          <c:val>
            <c:numRef>
              <c:f>Sheet1!$B$34:$B$38</c:f>
              <c:numCache>
                <c:formatCode>General</c:formatCode>
                <c:ptCount val="5"/>
                <c:pt idx="0">
                  <c:v>30</c:v>
                </c:pt>
                <c:pt idx="1">
                  <c:v>10</c:v>
                </c:pt>
                <c:pt idx="2">
                  <c:v>40</c:v>
                </c:pt>
                <c:pt idx="3">
                  <c:v>30</c:v>
                </c:pt>
                <c:pt idx="4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3FC3-4E54-9FB5-F7676B897D8A}"/>
            </c:ext>
          </c:extLst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cs:styleClr val="auto"/>
    </cs:fontRef>
    <cs:defRPr sz="100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0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25-02-25T15:58:35.528" idx="1">
    <p:pos x="10" y="10"/>
    <p:text/>
    <p:extLst>
      <p:ext uri="{C676402C-5697-4E1C-873F-D02D1690AC5C}">
        <p15:threadingInfo xmlns:p15="http://schemas.microsoft.com/office/powerpoint/2012/main" timeZoneBias="-12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DC24EA-8346-4C8B-943C-AD383301A03D}" type="datetimeFigureOut">
              <a:rPr lang="id-ID" smtClean="0"/>
              <a:pPr/>
              <a:t>01/03/2025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CE71F5-2935-4BFA-B369-9FA3FAF55664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950297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8D06E5-932C-4F36-8614-8789767FBCD2}" type="datetimeFigureOut">
              <a:rPr lang="id-ID" smtClean="0"/>
              <a:pPr/>
              <a:t>01/03/2025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C38DD1-33AA-4996-977A-42B26A155BBE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059312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38DD1-33AA-4996-977A-42B26A155BBE}" type="slidenum">
              <a:rPr lang="id-ID" smtClean="0"/>
              <a:pPr/>
              <a:t>3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722928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38DD1-33AA-4996-977A-42B26A155BBE}" type="slidenum">
              <a:rPr lang="id-ID" smtClean="0"/>
              <a:pPr/>
              <a:t>5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813353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38DD1-33AA-4996-977A-42B26A155BBE}" type="slidenum">
              <a:rPr lang="id-ID" smtClean="0"/>
              <a:pPr/>
              <a:t>6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266691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C38DD1-33AA-4996-977A-42B26A155BBE}" type="slidenum">
              <a:rPr lang="id-ID" smtClean="0"/>
              <a:pPr/>
              <a:t>7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24481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C38DD1-33AA-4996-977A-42B26A155BBE}" type="slidenum">
              <a:rPr lang="id-ID" smtClean="0"/>
              <a:pPr/>
              <a:t>8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3297180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C38DD1-33AA-4996-977A-42B26A155BBE}" type="slidenum">
              <a:rPr lang="id-ID" smtClean="0"/>
              <a:pPr/>
              <a:t>9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2180797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38DD1-33AA-4996-977A-42B26A155BBE}" type="slidenum">
              <a:rPr lang="id-ID" smtClean="0"/>
              <a:pPr/>
              <a:t>10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11014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kaidrės vaizdo vietos rezervavimo ženkla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astabų vietos rezervavimo ženkl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C38DD1-33AA-4996-977A-42B26A155BBE}" type="slidenum">
              <a:rPr lang="id-ID" smtClean="0"/>
              <a:pPr/>
              <a:t>11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719038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FBC63-C649-42C3-9C85-0F873F8F0B35}" type="datetimeFigureOut">
              <a:rPr lang="id-ID" smtClean="0"/>
              <a:pPr/>
              <a:t>01/03/2025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6DFD3-2AF0-4B06-81C8-CF1C6F54D29C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345035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FBC63-C649-42C3-9C85-0F873F8F0B35}" type="datetimeFigureOut">
              <a:rPr lang="id-ID" smtClean="0"/>
              <a:pPr/>
              <a:t>01/03/2025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6DFD3-2AF0-4B06-81C8-CF1C6F54D29C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46453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FBC63-C649-42C3-9C85-0F873F8F0B35}" type="datetimeFigureOut">
              <a:rPr lang="id-ID" smtClean="0"/>
              <a:pPr/>
              <a:t>01/03/2025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6DFD3-2AF0-4B06-81C8-CF1C6F54D29C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045624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26FF29F-8048-A649-860E-034B2313FF7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000">
                <a:schemeClr val="accent2"/>
              </a:gs>
              <a:gs pos="46000">
                <a:schemeClr val="accent1"/>
              </a:gs>
              <a:gs pos="100000">
                <a:schemeClr val="accent5"/>
              </a:gs>
              <a:gs pos="87000">
                <a:schemeClr val="tx2"/>
              </a:gs>
            </a:gsLst>
            <a:lin ang="8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3B6987D-0137-DE42-B76B-FF621E808D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6287" y="2475446"/>
            <a:ext cx="9448222" cy="1514019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algn="l">
              <a:defRPr sz="4000" b="0" i="0" spc="0" baseline="0">
                <a:solidFill>
                  <a:schemeClr val="tx1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9">
            <a:extLst>
              <a:ext uri="{FF2B5EF4-FFF2-40B4-BE49-F238E27FC236}">
                <a16:creationId xmlns:a16="http://schemas.microsoft.com/office/drawing/2014/main" id="{EE9A28D9-E2E8-D44C-9BC9-E8953F8D599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36287" y="5458025"/>
            <a:ext cx="4302124" cy="808382"/>
          </a:xfrm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0" i="0">
                <a:solidFill>
                  <a:schemeClr val="tx1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644D9CD-0112-2A47-A2AE-F5FFC3C96EA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87" y="627317"/>
            <a:ext cx="3009900" cy="74930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32B25BF1-AB49-6D44-ABB2-141B1D5B421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921917" y="-7144"/>
            <a:ext cx="8270083" cy="688199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696242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A5C37098-CEB2-1E45-989B-3DD92F3B1A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944" y="641075"/>
            <a:ext cx="9297610" cy="610863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4000" b="0" i="0" spc="0">
                <a:solidFill>
                  <a:schemeClr val="tx2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8" name="Text Placeholder 29">
            <a:extLst>
              <a:ext uri="{FF2B5EF4-FFF2-40B4-BE49-F238E27FC236}">
                <a16:creationId xmlns:a16="http://schemas.microsoft.com/office/drawing/2014/main" id="{E66F2BC9-2F8A-1543-9AFD-9BAB0E75B31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5420" y="1878735"/>
            <a:ext cx="10715496" cy="4338190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1800" b="0" i="0">
                <a:solidFill>
                  <a:srgbClr val="2E3642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9E273BB-557F-1942-A295-53B0F9304784}"/>
              </a:ext>
            </a:extLst>
          </p:cNvPr>
          <p:cNvCxnSpPr>
            <a:cxnSpLocks/>
          </p:cNvCxnSpPr>
          <p:nvPr userDrawn="1"/>
        </p:nvCxnSpPr>
        <p:spPr>
          <a:xfrm>
            <a:off x="10179889" y="0"/>
            <a:ext cx="0" cy="1251938"/>
          </a:xfrm>
          <a:prstGeom prst="line">
            <a:avLst/>
          </a:prstGeom>
          <a:ln w="50800" cap="rnd">
            <a:solidFill>
              <a:schemeClr val="accent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5D86B211-B93D-9E4D-8ABE-449329A1778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5224" y="299212"/>
            <a:ext cx="1524795" cy="844083"/>
          </a:xfrm>
          <a:prstGeom prst="rect">
            <a:avLst/>
          </a:prstGeom>
        </p:spPr>
      </p:pic>
      <p:sp>
        <p:nvSpPr>
          <p:cNvPr id="21" name="Slide Number Placeholder 6">
            <a:extLst>
              <a:ext uri="{FF2B5EF4-FFF2-40B4-BE49-F238E27FC236}">
                <a16:creationId xmlns:a16="http://schemas.microsoft.com/office/drawing/2014/main" id="{E9B9425A-BE9F-F345-A89B-E2513A73454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582523" y="6470443"/>
            <a:ext cx="419932" cy="247651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rgbClr val="00B260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82795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6" pos="3480">
          <p15:clr>
            <a:srgbClr val="FBAE40"/>
          </p15:clr>
        </p15:guide>
        <p15:guide id="7" orient="horz" pos="1440">
          <p15:clr>
            <a:srgbClr val="FBAE40"/>
          </p15:clr>
        </p15:guide>
        <p15:guide id="9" orient="horz" pos="1224">
          <p15:clr>
            <a:srgbClr val="FBAE40"/>
          </p15:clr>
        </p15:guide>
        <p15:guide id="10" orient="horz" pos="552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11528983" y="273543"/>
            <a:ext cx="461914" cy="36764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Rectangle 4"/>
          <p:cNvSpPr/>
          <p:nvPr userDrawn="1"/>
        </p:nvSpPr>
        <p:spPr>
          <a:xfrm>
            <a:off x="11528983" y="641189"/>
            <a:ext cx="461914" cy="4571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" name="TextBox 6"/>
          <p:cNvSpPr txBox="1"/>
          <p:nvPr userDrawn="1"/>
        </p:nvSpPr>
        <p:spPr>
          <a:xfrm>
            <a:off x="11560205" y="305131"/>
            <a:ext cx="3994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</a:endParaRPr>
          </a:p>
        </p:txBody>
      </p:sp>
      <p:grpSp>
        <p:nvGrpSpPr>
          <p:cNvPr id="6" name="Group 5"/>
          <p:cNvGrpSpPr/>
          <p:nvPr userDrawn="1"/>
        </p:nvGrpSpPr>
        <p:grpSpPr>
          <a:xfrm>
            <a:off x="347419" y="6409324"/>
            <a:ext cx="224082" cy="221156"/>
            <a:chOff x="4328868" y="5502988"/>
            <a:chExt cx="500307" cy="493774"/>
          </a:xfrm>
        </p:grpSpPr>
        <p:sp>
          <p:nvSpPr>
            <p:cNvPr id="8" name="Freeform 7">
              <a:hlinkClick r:id="" action="ppaction://hlinkshowjump?jump=previousslide"/>
            </p:cNvPr>
            <p:cNvSpPr>
              <a:spLocks/>
            </p:cNvSpPr>
            <p:nvPr userDrawn="1"/>
          </p:nvSpPr>
          <p:spPr bwMode="auto">
            <a:xfrm>
              <a:off x="4520555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8">
              <a:hlinkClick r:id="" action="ppaction://hlinkshowjump?jump=previous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0" name="Group 9"/>
          <p:cNvGrpSpPr/>
          <p:nvPr userDrawn="1"/>
        </p:nvGrpSpPr>
        <p:grpSpPr>
          <a:xfrm flipH="1">
            <a:off x="933709" y="6409324"/>
            <a:ext cx="224082" cy="221156"/>
            <a:chOff x="4328868" y="5502988"/>
            <a:chExt cx="500307" cy="493774"/>
          </a:xfrm>
        </p:grpSpPr>
        <p:sp>
          <p:nvSpPr>
            <p:cNvPr id="11" name="Freeform 10">
              <a:hlinkClick r:id="" action="ppaction://hlinkshowjump?jump=nextslide"/>
            </p:cNvPr>
            <p:cNvSpPr>
              <a:spLocks/>
            </p:cNvSpPr>
            <p:nvPr userDrawn="1"/>
          </p:nvSpPr>
          <p:spPr bwMode="auto">
            <a:xfrm>
              <a:off x="4520556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" name="Freeform 11">
              <a:hlinkClick r:id="" action="ppaction://hlinkshowjump?jump=next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cxnSp>
        <p:nvCxnSpPr>
          <p:cNvPr id="4" name="Straight Connector 3"/>
          <p:cNvCxnSpPr/>
          <p:nvPr userDrawn="1"/>
        </p:nvCxnSpPr>
        <p:spPr>
          <a:xfrm>
            <a:off x="552709" y="6522684"/>
            <a:ext cx="3810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68025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A5C37098-CEB2-1E45-989B-3DD92F3B1A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944" y="641075"/>
            <a:ext cx="9502936" cy="610863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4000" b="0" i="0" spc="0">
                <a:solidFill>
                  <a:schemeClr val="tx2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8" name="Text Placeholder 29">
            <a:extLst>
              <a:ext uri="{FF2B5EF4-FFF2-40B4-BE49-F238E27FC236}">
                <a16:creationId xmlns:a16="http://schemas.microsoft.com/office/drawing/2014/main" id="{E66F2BC9-2F8A-1543-9AFD-9BAB0E75B31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5420" y="1878735"/>
            <a:ext cx="4151129" cy="4338190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1800" b="0" i="0">
                <a:solidFill>
                  <a:srgbClr val="2E3642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60CA5FB-B8DE-0D4B-80DA-B9DA59FEC397}"/>
              </a:ext>
            </a:extLst>
          </p:cNvPr>
          <p:cNvCxnSpPr>
            <a:cxnSpLocks/>
          </p:cNvCxnSpPr>
          <p:nvPr userDrawn="1"/>
        </p:nvCxnSpPr>
        <p:spPr>
          <a:xfrm>
            <a:off x="10179889" y="0"/>
            <a:ext cx="0" cy="1251938"/>
          </a:xfrm>
          <a:prstGeom prst="line">
            <a:avLst/>
          </a:prstGeom>
          <a:ln w="50800" cap="rnd">
            <a:solidFill>
              <a:schemeClr val="accent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F2C9A5CD-9134-A542-BA5B-3D9BB3D5B4C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5224" y="299212"/>
            <a:ext cx="1524795" cy="844083"/>
          </a:xfrm>
          <a:prstGeom prst="rect">
            <a:avLst/>
          </a:prstGeom>
        </p:spPr>
      </p:pic>
      <p:sp>
        <p:nvSpPr>
          <p:cNvPr id="13" name="Slide Number Placeholder 6">
            <a:extLst>
              <a:ext uri="{FF2B5EF4-FFF2-40B4-BE49-F238E27FC236}">
                <a16:creationId xmlns:a16="http://schemas.microsoft.com/office/drawing/2014/main" id="{D55D8FC2-F295-CD4E-B19B-D8BB14A9591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579153" y="6470443"/>
            <a:ext cx="419932" cy="247651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rgbClr val="00B260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62296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6" pos="3480">
          <p15:clr>
            <a:srgbClr val="FBAE40"/>
          </p15:clr>
        </p15:guide>
        <p15:guide id="7" orient="horz" pos="1440">
          <p15:clr>
            <a:srgbClr val="FBAE40"/>
          </p15:clr>
        </p15:guide>
        <p15:guide id="9" orient="horz" pos="1224">
          <p15:clr>
            <a:srgbClr val="FBAE40"/>
          </p15:clr>
        </p15:guide>
        <p15:guide id="10" orient="horz" pos="552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79489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11528983" y="273543"/>
            <a:ext cx="461914" cy="36764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Rectangle 4"/>
          <p:cNvSpPr/>
          <p:nvPr userDrawn="1"/>
        </p:nvSpPr>
        <p:spPr>
          <a:xfrm>
            <a:off x="11528983" y="641189"/>
            <a:ext cx="461914" cy="4571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" name="TextBox 6"/>
          <p:cNvSpPr txBox="1"/>
          <p:nvPr userDrawn="1"/>
        </p:nvSpPr>
        <p:spPr>
          <a:xfrm>
            <a:off x="11560205" y="305131"/>
            <a:ext cx="3994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79684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-1"/>
            <a:ext cx="12192000" cy="4152123"/>
          </a:xfrm>
          <a:prstGeom prst="rect">
            <a:avLst/>
          </a:prstGeom>
          <a:pattFill prst="pct5">
            <a:fgClr>
              <a:schemeClr val="tx2">
                <a:lumMod val="75000"/>
              </a:schemeClr>
            </a:fgClr>
            <a:bgClr>
              <a:schemeClr val="tx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" name="Rectangle 1"/>
          <p:cNvSpPr/>
          <p:nvPr userDrawn="1"/>
        </p:nvSpPr>
        <p:spPr>
          <a:xfrm>
            <a:off x="11528983" y="273543"/>
            <a:ext cx="461914" cy="36764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Rectangle 4"/>
          <p:cNvSpPr/>
          <p:nvPr userDrawn="1"/>
        </p:nvSpPr>
        <p:spPr>
          <a:xfrm>
            <a:off x="11528983" y="641189"/>
            <a:ext cx="461914" cy="4571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" name="TextBox 6"/>
          <p:cNvSpPr txBox="1"/>
          <p:nvPr userDrawn="1"/>
        </p:nvSpPr>
        <p:spPr>
          <a:xfrm>
            <a:off x="11560205" y="305131"/>
            <a:ext cx="3994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</a:endParaRP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265737" y="921256"/>
            <a:ext cx="1660525" cy="165893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600">
                <a:solidFill>
                  <a:schemeClr val="accent2"/>
                </a:solidFill>
              </a:defRPr>
            </a:lvl1pPr>
          </a:lstStyle>
          <a:p>
            <a:endParaRPr lang="id-ID" dirty="0"/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347419" y="6409324"/>
            <a:ext cx="224082" cy="221156"/>
            <a:chOff x="4328868" y="5502988"/>
            <a:chExt cx="500307" cy="493774"/>
          </a:xfrm>
        </p:grpSpPr>
        <p:sp>
          <p:nvSpPr>
            <p:cNvPr id="17" name="Freeform 16">
              <a:hlinkClick r:id="" action="ppaction://hlinkshowjump?jump=previousslide"/>
            </p:cNvPr>
            <p:cNvSpPr>
              <a:spLocks/>
            </p:cNvSpPr>
            <p:nvPr userDrawn="1"/>
          </p:nvSpPr>
          <p:spPr bwMode="auto">
            <a:xfrm>
              <a:off x="4520555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Freeform 17">
              <a:hlinkClick r:id="" action="ppaction://hlinkshowjump?jump=previous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9" name="Group 18"/>
          <p:cNvGrpSpPr/>
          <p:nvPr userDrawn="1"/>
        </p:nvGrpSpPr>
        <p:grpSpPr>
          <a:xfrm flipH="1">
            <a:off x="933709" y="6409324"/>
            <a:ext cx="224082" cy="221156"/>
            <a:chOff x="4328868" y="5502988"/>
            <a:chExt cx="500307" cy="493774"/>
          </a:xfrm>
        </p:grpSpPr>
        <p:sp>
          <p:nvSpPr>
            <p:cNvPr id="20" name="Freeform 19">
              <a:hlinkClick r:id="" action="ppaction://hlinkshowjump?jump=nextslide"/>
            </p:cNvPr>
            <p:cNvSpPr>
              <a:spLocks/>
            </p:cNvSpPr>
            <p:nvPr userDrawn="1"/>
          </p:nvSpPr>
          <p:spPr bwMode="auto">
            <a:xfrm>
              <a:off x="4520556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20">
              <a:hlinkClick r:id="" action="ppaction://hlinkshowjump?jump=next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cxnSp>
        <p:nvCxnSpPr>
          <p:cNvPr id="22" name="Straight Connector 21"/>
          <p:cNvCxnSpPr/>
          <p:nvPr userDrawn="1"/>
        </p:nvCxnSpPr>
        <p:spPr>
          <a:xfrm>
            <a:off x="552709" y="6522684"/>
            <a:ext cx="3810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2323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11528983" y="273543"/>
            <a:ext cx="461914" cy="36764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accent2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11528983" y="641189"/>
            <a:ext cx="461914" cy="4571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accent2"/>
              </a:solidFill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11560205" y="305131"/>
            <a:ext cx="3994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</a:endParaRPr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8116673" y="1993246"/>
            <a:ext cx="4059266" cy="2635316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accent2"/>
                </a:solidFill>
              </a:defRPr>
            </a:lvl1pPr>
          </a:lstStyle>
          <a:p>
            <a:endParaRPr lang="id-ID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0" y="1993246"/>
            <a:ext cx="4058337" cy="2635316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accent2"/>
                </a:solidFill>
              </a:defRPr>
            </a:lvl1pPr>
          </a:lstStyle>
          <a:p>
            <a:endParaRPr lang="id-ID"/>
          </a:p>
        </p:txBody>
      </p:sp>
      <p:grpSp>
        <p:nvGrpSpPr>
          <p:cNvPr id="17" name="Group 16"/>
          <p:cNvGrpSpPr/>
          <p:nvPr userDrawn="1"/>
        </p:nvGrpSpPr>
        <p:grpSpPr>
          <a:xfrm>
            <a:off x="347419" y="6409324"/>
            <a:ext cx="224082" cy="221156"/>
            <a:chOff x="4328868" y="5502988"/>
            <a:chExt cx="500307" cy="493774"/>
          </a:xfrm>
        </p:grpSpPr>
        <p:sp>
          <p:nvSpPr>
            <p:cNvPr id="18" name="Freeform 17">
              <a:hlinkClick r:id="" action="ppaction://hlinkshowjump?jump=previousslide"/>
            </p:cNvPr>
            <p:cNvSpPr>
              <a:spLocks/>
            </p:cNvSpPr>
            <p:nvPr userDrawn="1"/>
          </p:nvSpPr>
          <p:spPr bwMode="auto">
            <a:xfrm>
              <a:off x="4520555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18">
              <a:hlinkClick r:id="" action="ppaction://hlinkshowjump?jump=previous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0" name="Group 19"/>
          <p:cNvGrpSpPr/>
          <p:nvPr userDrawn="1"/>
        </p:nvGrpSpPr>
        <p:grpSpPr>
          <a:xfrm flipH="1">
            <a:off x="933709" y="6409324"/>
            <a:ext cx="224082" cy="221156"/>
            <a:chOff x="4328868" y="5502988"/>
            <a:chExt cx="500307" cy="493774"/>
          </a:xfrm>
        </p:grpSpPr>
        <p:sp>
          <p:nvSpPr>
            <p:cNvPr id="21" name="Freeform 20">
              <a:hlinkClick r:id="" action="ppaction://hlinkshowjump?jump=nextslide"/>
            </p:cNvPr>
            <p:cNvSpPr>
              <a:spLocks/>
            </p:cNvSpPr>
            <p:nvPr userDrawn="1"/>
          </p:nvSpPr>
          <p:spPr bwMode="auto">
            <a:xfrm>
              <a:off x="4520556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21">
              <a:hlinkClick r:id="" action="ppaction://hlinkshowjump?jump=next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cxnSp>
        <p:nvCxnSpPr>
          <p:cNvPr id="23" name="Straight Connector 22"/>
          <p:cNvCxnSpPr/>
          <p:nvPr userDrawn="1"/>
        </p:nvCxnSpPr>
        <p:spPr>
          <a:xfrm>
            <a:off x="552709" y="6522684"/>
            <a:ext cx="3810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72949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FBC63-C649-42C3-9C85-0F873F8F0B35}" type="datetimeFigureOut">
              <a:rPr lang="id-ID" smtClean="0"/>
              <a:pPr/>
              <a:t>01/03/2025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6DFD3-2AF0-4B06-81C8-CF1C6F54D29C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388298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11528983" y="273543"/>
            <a:ext cx="461914" cy="36764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accent2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11528983" y="641189"/>
            <a:ext cx="461914" cy="4571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accent2"/>
              </a:solidFill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11560205" y="305131"/>
            <a:ext cx="3994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</a:rPr>
              <a:pPr algn="ctr"/>
              <a:t>‹#›</a:t>
            </a:fld>
            <a:endParaRPr lang="id-ID" sz="1400" dirty="0">
              <a:solidFill>
                <a:schemeClr val="bg1"/>
              </a:solidFill>
            </a:endParaRP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0" y="1993246"/>
            <a:ext cx="12192000" cy="2635316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accent2"/>
                </a:solidFill>
              </a:defRPr>
            </a:lvl1pPr>
          </a:lstStyle>
          <a:p>
            <a:endParaRPr lang="id-ID"/>
          </a:p>
        </p:txBody>
      </p:sp>
      <p:grpSp>
        <p:nvGrpSpPr>
          <p:cNvPr id="15" name="Group 14"/>
          <p:cNvGrpSpPr/>
          <p:nvPr userDrawn="1"/>
        </p:nvGrpSpPr>
        <p:grpSpPr>
          <a:xfrm>
            <a:off x="347419" y="6409324"/>
            <a:ext cx="224082" cy="221156"/>
            <a:chOff x="4328868" y="5502988"/>
            <a:chExt cx="500307" cy="493774"/>
          </a:xfrm>
        </p:grpSpPr>
        <p:sp>
          <p:nvSpPr>
            <p:cNvPr id="16" name="Freeform 15">
              <a:hlinkClick r:id="" action="ppaction://hlinkshowjump?jump=previousslide"/>
            </p:cNvPr>
            <p:cNvSpPr>
              <a:spLocks/>
            </p:cNvSpPr>
            <p:nvPr userDrawn="1"/>
          </p:nvSpPr>
          <p:spPr bwMode="auto">
            <a:xfrm>
              <a:off x="4520555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6">
              <a:hlinkClick r:id="" action="ppaction://hlinkshowjump?jump=previous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 userDrawn="1"/>
        </p:nvGrpSpPr>
        <p:grpSpPr>
          <a:xfrm flipH="1">
            <a:off x="933709" y="6409324"/>
            <a:ext cx="224082" cy="221156"/>
            <a:chOff x="4328868" y="5502988"/>
            <a:chExt cx="500307" cy="493774"/>
          </a:xfrm>
        </p:grpSpPr>
        <p:sp>
          <p:nvSpPr>
            <p:cNvPr id="19" name="Freeform 18">
              <a:hlinkClick r:id="" action="ppaction://hlinkshowjump?jump=nextslide"/>
            </p:cNvPr>
            <p:cNvSpPr>
              <a:spLocks/>
            </p:cNvSpPr>
            <p:nvPr userDrawn="1"/>
          </p:nvSpPr>
          <p:spPr bwMode="auto">
            <a:xfrm>
              <a:off x="4520556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19">
              <a:hlinkClick r:id="" action="ppaction://hlinkshowjump?jump=next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cxnSp>
        <p:nvCxnSpPr>
          <p:cNvPr id="21" name="Straight Connector 20"/>
          <p:cNvCxnSpPr/>
          <p:nvPr userDrawn="1"/>
        </p:nvCxnSpPr>
        <p:spPr>
          <a:xfrm>
            <a:off x="552709" y="6522684"/>
            <a:ext cx="3810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69086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034000" cy="2286000"/>
          </a:xfrm>
        </p:spPr>
        <p:txBody>
          <a:bodyPr/>
          <a:lstStyle>
            <a:lvl1pPr>
              <a:defRPr sz="1800">
                <a:solidFill>
                  <a:schemeClr val="accent2"/>
                </a:solidFill>
              </a:defRPr>
            </a:lvl1pPr>
          </a:lstStyle>
          <a:p>
            <a:endParaRPr lang="id-ID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0" y="2286000"/>
            <a:ext cx="2034000" cy="2286000"/>
          </a:xfrm>
        </p:spPr>
        <p:txBody>
          <a:bodyPr/>
          <a:lstStyle>
            <a:lvl1pPr>
              <a:defRPr sz="1800">
                <a:solidFill>
                  <a:schemeClr val="accent2"/>
                </a:solidFill>
              </a:defRPr>
            </a:lvl1pPr>
          </a:lstStyle>
          <a:p>
            <a:endParaRPr lang="id-ID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0" y="4572000"/>
            <a:ext cx="2034000" cy="2286000"/>
          </a:xfrm>
        </p:spPr>
        <p:txBody>
          <a:bodyPr/>
          <a:lstStyle>
            <a:lvl1pPr>
              <a:defRPr sz="1800">
                <a:solidFill>
                  <a:schemeClr val="accent2"/>
                </a:solidFill>
              </a:defRPr>
            </a:lvl1pPr>
          </a:lstStyle>
          <a:p>
            <a:endParaRPr lang="id-ID"/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2037319" y="0"/>
            <a:ext cx="2034000" cy="2286000"/>
          </a:xfrm>
        </p:spPr>
        <p:txBody>
          <a:bodyPr/>
          <a:lstStyle>
            <a:lvl1pPr>
              <a:defRPr sz="1800">
                <a:solidFill>
                  <a:schemeClr val="accent2"/>
                </a:solidFill>
              </a:defRPr>
            </a:lvl1pPr>
          </a:lstStyle>
          <a:p>
            <a:endParaRPr lang="id-ID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2037319" y="2286000"/>
            <a:ext cx="2034000" cy="2286000"/>
          </a:xfrm>
        </p:spPr>
        <p:txBody>
          <a:bodyPr/>
          <a:lstStyle>
            <a:lvl1pPr>
              <a:defRPr sz="1800">
                <a:solidFill>
                  <a:schemeClr val="accent2"/>
                </a:solidFill>
              </a:defRPr>
            </a:lvl1pPr>
          </a:lstStyle>
          <a:p>
            <a:endParaRPr lang="id-ID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2037319" y="4572000"/>
            <a:ext cx="2034000" cy="2286000"/>
          </a:xfrm>
        </p:spPr>
        <p:txBody>
          <a:bodyPr/>
          <a:lstStyle>
            <a:lvl1pPr>
              <a:defRPr sz="1800">
                <a:solidFill>
                  <a:schemeClr val="accent2"/>
                </a:solidFill>
              </a:defRPr>
            </a:lvl1pPr>
          </a:lstStyle>
          <a:p>
            <a:endParaRPr lang="id-ID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4071319" y="0"/>
            <a:ext cx="2034000" cy="2286000"/>
          </a:xfrm>
        </p:spPr>
        <p:txBody>
          <a:bodyPr/>
          <a:lstStyle>
            <a:lvl1pPr>
              <a:defRPr sz="1800">
                <a:solidFill>
                  <a:schemeClr val="accent2"/>
                </a:solidFill>
              </a:defRPr>
            </a:lvl1pPr>
          </a:lstStyle>
          <a:p>
            <a:endParaRPr lang="id-ID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071319" y="2286000"/>
            <a:ext cx="2034000" cy="2286000"/>
          </a:xfrm>
        </p:spPr>
        <p:txBody>
          <a:bodyPr/>
          <a:lstStyle>
            <a:lvl1pPr>
              <a:defRPr sz="1800">
                <a:solidFill>
                  <a:schemeClr val="accent2"/>
                </a:solidFill>
              </a:defRPr>
            </a:lvl1pPr>
          </a:lstStyle>
          <a:p>
            <a:endParaRPr lang="id-ID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4071319" y="4572000"/>
            <a:ext cx="2034000" cy="2286000"/>
          </a:xfrm>
        </p:spPr>
        <p:txBody>
          <a:bodyPr/>
          <a:lstStyle>
            <a:lvl1pPr>
              <a:defRPr sz="1800">
                <a:solidFill>
                  <a:schemeClr val="accent2"/>
                </a:solidFill>
              </a:defRPr>
            </a:lvl1pPr>
          </a:lstStyle>
          <a:p>
            <a:endParaRPr lang="id-ID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108638" y="0"/>
            <a:ext cx="2034000" cy="2286000"/>
          </a:xfrm>
        </p:spPr>
        <p:txBody>
          <a:bodyPr/>
          <a:lstStyle>
            <a:lvl1pPr>
              <a:defRPr sz="1800">
                <a:solidFill>
                  <a:schemeClr val="accent2"/>
                </a:solidFill>
              </a:defRPr>
            </a:lvl1pPr>
          </a:lstStyle>
          <a:p>
            <a:endParaRPr lang="id-ID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6108638" y="2286000"/>
            <a:ext cx="2034000" cy="2286000"/>
          </a:xfrm>
        </p:spPr>
        <p:txBody>
          <a:bodyPr/>
          <a:lstStyle>
            <a:lvl1pPr>
              <a:defRPr sz="1800">
                <a:solidFill>
                  <a:schemeClr val="accent2"/>
                </a:solidFill>
              </a:defRPr>
            </a:lvl1pPr>
          </a:lstStyle>
          <a:p>
            <a:endParaRPr lang="id-ID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108638" y="4572000"/>
            <a:ext cx="2034000" cy="2286000"/>
          </a:xfrm>
        </p:spPr>
        <p:txBody>
          <a:bodyPr/>
          <a:lstStyle>
            <a:lvl1pPr>
              <a:defRPr sz="1800">
                <a:solidFill>
                  <a:schemeClr val="accent2"/>
                </a:solidFill>
              </a:defRPr>
            </a:lvl1pPr>
          </a:lstStyle>
          <a:p>
            <a:endParaRPr lang="id-ID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8139319" y="0"/>
            <a:ext cx="2034000" cy="2286000"/>
          </a:xfrm>
        </p:spPr>
        <p:txBody>
          <a:bodyPr/>
          <a:lstStyle>
            <a:lvl1pPr>
              <a:defRPr sz="1800">
                <a:solidFill>
                  <a:schemeClr val="accent2"/>
                </a:solidFill>
              </a:defRPr>
            </a:lvl1pPr>
          </a:lstStyle>
          <a:p>
            <a:endParaRPr lang="id-ID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8139319" y="2286000"/>
            <a:ext cx="2034000" cy="2286000"/>
          </a:xfrm>
        </p:spPr>
        <p:txBody>
          <a:bodyPr/>
          <a:lstStyle>
            <a:lvl1pPr>
              <a:defRPr sz="1800">
                <a:solidFill>
                  <a:schemeClr val="accent2"/>
                </a:solidFill>
              </a:defRPr>
            </a:lvl1pPr>
          </a:lstStyle>
          <a:p>
            <a:endParaRPr lang="id-ID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8139319" y="4572000"/>
            <a:ext cx="2034000" cy="2286000"/>
          </a:xfrm>
        </p:spPr>
        <p:txBody>
          <a:bodyPr/>
          <a:lstStyle>
            <a:lvl1pPr>
              <a:defRPr sz="1800">
                <a:solidFill>
                  <a:schemeClr val="accent2"/>
                </a:solidFill>
              </a:defRPr>
            </a:lvl1pPr>
          </a:lstStyle>
          <a:p>
            <a:endParaRPr lang="id-ID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10176638" y="0"/>
            <a:ext cx="2034000" cy="2286000"/>
          </a:xfrm>
        </p:spPr>
        <p:txBody>
          <a:bodyPr/>
          <a:lstStyle>
            <a:lvl1pPr>
              <a:defRPr sz="1800">
                <a:solidFill>
                  <a:schemeClr val="accent2"/>
                </a:solidFill>
              </a:defRPr>
            </a:lvl1pPr>
          </a:lstStyle>
          <a:p>
            <a:endParaRPr lang="id-ID"/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26"/>
          </p:nvPr>
        </p:nvSpPr>
        <p:spPr>
          <a:xfrm>
            <a:off x="10176638" y="2286000"/>
            <a:ext cx="2034000" cy="2286000"/>
          </a:xfrm>
        </p:spPr>
        <p:txBody>
          <a:bodyPr/>
          <a:lstStyle>
            <a:lvl1pPr>
              <a:defRPr sz="1800">
                <a:solidFill>
                  <a:schemeClr val="accent2"/>
                </a:solidFill>
              </a:defRPr>
            </a:lvl1pPr>
          </a:lstStyle>
          <a:p>
            <a:endParaRPr lang="id-ID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10176638" y="4572000"/>
            <a:ext cx="2034000" cy="2286000"/>
          </a:xfrm>
        </p:spPr>
        <p:txBody>
          <a:bodyPr/>
          <a:lstStyle>
            <a:lvl1pPr>
              <a:defRPr sz="1800">
                <a:solidFill>
                  <a:schemeClr val="accent2"/>
                </a:solidFill>
              </a:defRPr>
            </a:lvl1pPr>
          </a:lstStyle>
          <a:p>
            <a:endParaRPr lang="id-ID"/>
          </a:p>
        </p:txBody>
      </p:sp>
      <p:sp>
        <p:nvSpPr>
          <p:cNvPr id="2" name="Rectangle 1"/>
          <p:cNvSpPr/>
          <p:nvPr userDrawn="1"/>
        </p:nvSpPr>
        <p:spPr>
          <a:xfrm>
            <a:off x="11528983" y="273543"/>
            <a:ext cx="461914" cy="36764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200">
              <a:solidFill>
                <a:schemeClr val="accent2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11528983" y="641189"/>
            <a:ext cx="461914" cy="4571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200">
              <a:solidFill>
                <a:schemeClr val="accent2"/>
              </a:solidFill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11584250" y="305131"/>
            <a:ext cx="35137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260E2A6B-A809-4840-BF14-8648BC0BDF87}" type="slidenum">
              <a:rPr lang="id-ID" sz="1050" b="1" smtClean="0">
                <a:solidFill>
                  <a:schemeClr val="accent2"/>
                </a:solidFill>
              </a:rPr>
              <a:pPr algn="ctr"/>
              <a:t>‹#›</a:t>
            </a:fld>
            <a:endParaRPr lang="id-ID" sz="105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3245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11528983" y="273543"/>
            <a:ext cx="461914" cy="36764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/>
          </a:p>
        </p:txBody>
      </p:sp>
      <p:sp>
        <p:nvSpPr>
          <p:cNvPr id="5" name="Rectangle 4"/>
          <p:cNvSpPr/>
          <p:nvPr userDrawn="1"/>
        </p:nvSpPr>
        <p:spPr>
          <a:xfrm>
            <a:off x="11528983" y="641189"/>
            <a:ext cx="461914" cy="4571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/>
          </a:p>
        </p:txBody>
      </p:sp>
      <p:sp>
        <p:nvSpPr>
          <p:cNvPr id="7" name="TextBox 6"/>
          <p:cNvSpPr txBox="1"/>
          <p:nvPr userDrawn="1"/>
        </p:nvSpPr>
        <p:spPr>
          <a:xfrm>
            <a:off x="11560205" y="305131"/>
            <a:ext cx="3994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</a:rPr>
              <a:pPr algn="ctr"/>
              <a:t>‹#›</a:t>
            </a:fld>
            <a:endParaRPr lang="id-ID" sz="1100" dirty="0">
              <a:solidFill>
                <a:schemeClr val="bg1"/>
              </a:solidFill>
            </a:endParaRPr>
          </a:p>
        </p:txBody>
      </p:sp>
      <p:sp>
        <p:nvSpPr>
          <p:cNvPr id="26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450174" y="2284944"/>
            <a:ext cx="1697846" cy="169784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600">
                <a:solidFill>
                  <a:schemeClr val="accent2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971864" y="2284944"/>
            <a:ext cx="1697846" cy="169784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600">
                <a:solidFill>
                  <a:schemeClr val="accent2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508785" y="2284944"/>
            <a:ext cx="1697846" cy="169784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600">
                <a:solidFill>
                  <a:schemeClr val="accent2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030475" y="2284944"/>
            <a:ext cx="1697846" cy="169784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600">
                <a:solidFill>
                  <a:schemeClr val="accent2"/>
                </a:solidFill>
              </a:defRPr>
            </a:lvl1pPr>
          </a:lstStyle>
          <a:p>
            <a:endParaRPr lang="id-ID"/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347419" y="6409324"/>
            <a:ext cx="224082" cy="221156"/>
            <a:chOff x="4328868" y="5502988"/>
            <a:chExt cx="500307" cy="493774"/>
          </a:xfrm>
        </p:grpSpPr>
        <p:sp>
          <p:nvSpPr>
            <p:cNvPr id="17" name="Freeform 16">
              <a:hlinkClick r:id="" action="ppaction://hlinkshowjump?jump=previousslide"/>
            </p:cNvPr>
            <p:cNvSpPr>
              <a:spLocks/>
            </p:cNvSpPr>
            <p:nvPr userDrawn="1"/>
          </p:nvSpPr>
          <p:spPr bwMode="auto">
            <a:xfrm>
              <a:off x="4520555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Freeform 17">
              <a:hlinkClick r:id="" action="ppaction://hlinkshowjump?jump=previous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9" name="Group 18"/>
          <p:cNvGrpSpPr/>
          <p:nvPr userDrawn="1"/>
        </p:nvGrpSpPr>
        <p:grpSpPr>
          <a:xfrm flipH="1">
            <a:off x="933709" y="6409324"/>
            <a:ext cx="224082" cy="221156"/>
            <a:chOff x="4328868" y="5502988"/>
            <a:chExt cx="500307" cy="493774"/>
          </a:xfrm>
        </p:grpSpPr>
        <p:sp>
          <p:nvSpPr>
            <p:cNvPr id="20" name="Freeform 19">
              <a:hlinkClick r:id="" action="ppaction://hlinkshowjump?jump=nextslide"/>
            </p:cNvPr>
            <p:cNvSpPr>
              <a:spLocks/>
            </p:cNvSpPr>
            <p:nvPr userDrawn="1"/>
          </p:nvSpPr>
          <p:spPr bwMode="auto">
            <a:xfrm>
              <a:off x="4520556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20">
              <a:hlinkClick r:id="" action="ppaction://hlinkshowjump?jump=next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cxnSp>
        <p:nvCxnSpPr>
          <p:cNvPr id="22" name="Straight Connector 21"/>
          <p:cNvCxnSpPr/>
          <p:nvPr userDrawn="1"/>
        </p:nvCxnSpPr>
        <p:spPr>
          <a:xfrm>
            <a:off x="552709" y="6522684"/>
            <a:ext cx="3810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165510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44493" y="2113494"/>
            <a:ext cx="1697846" cy="169784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600">
                <a:solidFill>
                  <a:schemeClr val="accent2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1528983" y="273543"/>
            <a:ext cx="461914" cy="36764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/>
          </a:p>
        </p:txBody>
      </p:sp>
      <p:sp>
        <p:nvSpPr>
          <p:cNvPr id="5" name="Rectangle 4"/>
          <p:cNvSpPr/>
          <p:nvPr userDrawn="1"/>
        </p:nvSpPr>
        <p:spPr>
          <a:xfrm>
            <a:off x="11528983" y="641189"/>
            <a:ext cx="461914" cy="4571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/>
          </a:p>
        </p:txBody>
      </p:sp>
      <p:sp>
        <p:nvSpPr>
          <p:cNvPr id="7" name="TextBox 6"/>
          <p:cNvSpPr txBox="1"/>
          <p:nvPr userDrawn="1"/>
        </p:nvSpPr>
        <p:spPr>
          <a:xfrm>
            <a:off x="11560205" y="305131"/>
            <a:ext cx="3994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</a:rPr>
              <a:pPr algn="ctr"/>
              <a:t>‹#›</a:t>
            </a:fld>
            <a:endParaRPr lang="id-ID" sz="1100" dirty="0">
              <a:solidFill>
                <a:schemeClr val="bg1"/>
              </a:solidFill>
            </a:endParaRPr>
          </a:p>
        </p:txBody>
      </p:sp>
      <p:grpSp>
        <p:nvGrpSpPr>
          <p:cNvPr id="14" name="Group 13"/>
          <p:cNvGrpSpPr/>
          <p:nvPr userDrawn="1"/>
        </p:nvGrpSpPr>
        <p:grpSpPr>
          <a:xfrm>
            <a:off x="347419" y="6409324"/>
            <a:ext cx="224082" cy="221156"/>
            <a:chOff x="4328868" y="5502988"/>
            <a:chExt cx="500307" cy="493774"/>
          </a:xfrm>
        </p:grpSpPr>
        <p:sp>
          <p:nvSpPr>
            <p:cNvPr id="15" name="Freeform 14">
              <a:hlinkClick r:id="" action="ppaction://hlinkshowjump?jump=previousslide"/>
            </p:cNvPr>
            <p:cNvSpPr>
              <a:spLocks/>
            </p:cNvSpPr>
            <p:nvPr userDrawn="1"/>
          </p:nvSpPr>
          <p:spPr bwMode="auto">
            <a:xfrm>
              <a:off x="4520555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15">
              <a:hlinkClick r:id="" action="ppaction://hlinkshowjump?jump=previous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7" name="Group 16"/>
          <p:cNvGrpSpPr/>
          <p:nvPr userDrawn="1"/>
        </p:nvGrpSpPr>
        <p:grpSpPr>
          <a:xfrm flipH="1">
            <a:off x="933709" y="6409324"/>
            <a:ext cx="224082" cy="221156"/>
            <a:chOff x="4328868" y="5502988"/>
            <a:chExt cx="500307" cy="493774"/>
          </a:xfrm>
        </p:grpSpPr>
        <p:sp>
          <p:nvSpPr>
            <p:cNvPr id="18" name="Freeform 17">
              <a:hlinkClick r:id="" action="ppaction://hlinkshowjump?jump=nextslide"/>
            </p:cNvPr>
            <p:cNvSpPr>
              <a:spLocks/>
            </p:cNvSpPr>
            <p:nvPr userDrawn="1"/>
          </p:nvSpPr>
          <p:spPr bwMode="auto">
            <a:xfrm>
              <a:off x="4520556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18">
              <a:hlinkClick r:id="" action="ppaction://hlinkshowjump?jump=next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cxnSp>
        <p:nvCxnSpPr>
          <p:cNvPr id="20" name="Straight Connector 19"/>
          <p:cNvCxnSpPr/>
          <p:nvPr userDrawn="1"/>
        </p:nvCxnSpPr>
        <p:spPr>
          <a:xfrm>
            <a:off x="552709" y="6522684"/>
            <a:ext cx="3810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282718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450174" y="2284944"/>
            <a:ext cx="1697846" cy="169784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>
                <a:solidFill>
                  <a:schemeClr val="accent2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971864" y="2284944"/>
            <a:ext cx="1697846" cy="169784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>
                <a:solidFill>
                  <a:schemeClr val="accent2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508785" y="2284944"/>
            <a:ext cx="1697846" cy="169784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>
                <a:solidFill>
                  <a:schemeClr val="accent2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030475" y="2284944"/>
            <a:ext cx="1697846" cy="169784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>
                <a:solidFill>
                  <a:schemeClr val="accent2"/>
                </a:solidFill>
              </a:defRPr>
            </a:lvl1pPr>
          </a:lstStyle>
          <a:p>
            <a:endParaRPr lang="id-ID"/>
          </a:p>
        </p:txBody>
      </p:sp>
      <p:sp>
        <p:nvSpPr>
          <p:cNvPr id="16" name="Rectangle 15"/>
          <p:cNvSpPr/>
          <p:nvPr userDrawn="1"/>
        </p:nvSpPr>
        <p:spPr>
          <a:xfrm>
            <a:off x="11528983" y="273543"/>
            <a:ext cx="461914" cy="36764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/>
          </a:p>
        </p:txBody>
      </p:sp>
      <p:sp>
        <p:nvSpPr>
          <p:cNvPr id="17" name="Rectangle 16"/>
          <p:cNvSpPr/>
          <p:nvPr userDrawn="1"/>
        </p:nvSpPr>
        <p:spPr>
          <a:xfrm>
            <a:off x="11528983" y="641189"/>
            <a:ext cx="461914" cy="4571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/>
          </a:p>
        </p:txBody>
      </p:sp>
      <p:sp>
        <p:nvSpPr>
          <p:cNvPr id="25" name="TextBox 24"/>
          <p:cNvSpPr txBox="1"/>
          <p:nvPr userDrawn="1"/>
        </p:nvSpPr>
        <p:spPr>
          <a:xfrm>
            <a:off x="11560205" y="305131"/>
            <a:ext cx="3994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</a:rPr>
              <a:pPr algn="ctr"/>
              <a:t>‹#›</a:t>
            </a:fld>
            <a:endParaRPr lang="id-ID" sz="1100" dirty="0">
              <a:solidFill>
                <a:schemeClr val="bg1"/>
              </a:solidFill>
            </a:endParaRPr>
          </a:p>
        </p:txBody>
      </p:sp>
      <p:grpSp>
        <p:nvGrpSpPr>
          <p:cNvPr id="26" name="Group 25"/>
          <p:cNvGrpSpPr/>
          <p:nvPr userDrawn="1"/>
        </p:nvGrpSpPr>
        <p:grpSpPr>
          <a:xfrm>
            <a:off x="347419" y="6409324"/>
            <a:ext cx="224082" cy="221156"/>
            <a:chOff x="4328868" y="5502988"/>
            <a:chExt cx="500307" cy="493774"/>
          </a:xfrm>
        </p:grpSpPr>
        <p:sp>
          <p:nvSpPr>
            <p:cNvPr id="27" name="Freeform 26">
              <a:hlinkClick r:id="" action="ppaction://hlinkshowjump?jump=previousslide"/>
            </p:cNvPr>
            <p:cNvSpPr>
              <a:spLocks/>
            </p:cNvSpPr>
            <p:nvPr userDrawn="1"/>
          </p:nvSpPr>
          <p:spPr bwMode="auto">
            <a:xfrm>
              <a:off x="4520555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27">
              <a:hlinkClick r:id="" action="ppaction://hlinkshowjump?jump=previous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9" name="Group 28"/>
          <p:cNvGrpSpPr/>
          <p:nvPr userDrawn="1"/>
        </p:nvGrpSpPr>
        <p:grpSpPr>
          <a:xfrm flipH="1">
            <a:off x="933709" y="6409324"/>
            <a:ext cx="224082" cy="221156"/>
            <a:chOff x="4328868" y="5502988"/>
            <a:chExt cx="500307" cy="493774"/>
          </a:xfrm>
        </p:grpSpPr>
        <p:sp>
          <p:nvSpPr>
            <p:cNvPr id="30" name="Freeform 29">
              <a:hlinkClick r:id="" action="ppaction://hlinkshowjump?jump=nextslide"/>
            </p:cNvPr>
            <p:cNvSpPr>
              <a:spLocks/>
            </p:cNvSpPr>
            <p:nvPr userDrawn="1"/>
          </p:nvSpPr>
          <p:spPr bwMode="auto">
            <a:xfrm>
              <a:off x="4520556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" name="Freeform 30">
              <a:hlinkClick r:id="" action="ppaction://hlinkshowjump?jump=next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cxnSp>
        <p:nvCxnSpPr>
          <p:cNvPr id="32" name="Straight Connector 31"/>
          <p:cNvCxnSpPr/>
          <p:nvPr userDrawn="1"/>
        </p:nvCxnSpPr>
        <p:spPr>
          <a:xfrm>
            <a:off x="552709" y="6522684"/>
            <a:ext cx="3810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1772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943475" y="1228725"/>
            <a:ext cx="2362200" cy="3260725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accent2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11528983" y="273543"/>
            <a:ext cx="461914" cy="36764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/>
          </a:p>
        </p:txBody>
      </p:sp>
      <p:sp>
        <p:nvSpPr>
          <p:cNvPr id="21" name="Rectangle 20"/>
          <p:cNvSpPr/>
          <p:nvPr userDrawn="1"/>
        </p:nvSpPr>
        <p:spPr>
          <a:xfrm>
            <a:off x="11528983" y="641189"/>
            <a:ext cx="461914" cy="4571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/>
          </a:p>
        </p:txBody>
      </p:sp>
      <p:sp>
        <p:nvSpPr>
          <p:cNvPr id="22" name="TextBox 21"/>
          <p:cNvSpPr txBox="1"/>
          <p:nvPr userDrawn="1"/>
        </p:nvSpPr>
        <p:spPr>
          <a:xfrm>
            <a:off x="11560205" y="305131"/>
            <a:ext cx="3994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</a:rPr>
              <a:pPr algn="ctr"/>
              <a:t>‹#›</a:t>
            </a:fld>
            <a:endParaRPr lang="id-ID" sz="1100" dirty="0">
              <a:solidFill>
                <a:schemeClr val="bg1"/>
              </a:solidFill>
            </a:endParaRPr>
          </a:p>
        </p:txBody>
      </p:sp>
      <p:grpSp>
        <p:nvGrpSpPr>
          <p:cNvPr id="23" name="Group 22"/>
          <p:cNvGrpSpPr/>
          <p:nvPr userDrawn="1"/>
        </p:nvGrpSpPr>
        <p:grpSpPr>
          <a:xfrm>
            <a:off x="347419" y="6409324"/>
            <a:ext cx="224082" cy="221156"/>
            <a:chOff x="4328868" y="5502988"/>
            <a:chExt cx="500307" cy="493774"/>
          </a:xfrm>
        </p:grpSpPr>
        <p:sp>
          <p:nvSpPr>
            <p:cNvPr id="24" name="Freeform 23">
              <a:hlinkClick r:id="" action="ppaction://hlinkshowjump?jump=previousslide"/>
            </p:cNvPr>
            <p:cNvSpPr>
              <a:spLocks/>
            </p:cNvSpPr>
            <p:nvPr userDrawn="1"/>
          </p:nvSpPr>
          <p:spPr bwMode="auto">
            <a:xfrm>
              <a:off x="4520555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4">
              <a:hlinkClick r:id="" action="ppaction://hlinkshowjump?jump=previous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6" name="Group 25"/>
          <p:cNvGrpSpPr/>
          <p:nvPr userDrawn="1"/>
        </p:nvGrpSpPr>
        <p:grpSpPr>
          <a:xfrm flipH="1">
            <a:off x="933709" y="6409324"/>
            <a:ext cx="224082" cy="221156"/>
            <a:chOff x="4328868" y="5502988"/>
            <a:chExt cx="500307" cy="493774"/>
          </a:xfrm>
        </p:grpSpPr>
        <p:sp>
          <p:nvSpPr>
            <p:cNvPr id="27" name="Freeform 26">
              <a:hlinkClick r:id="" action="ppaction://hlinkshowjump?jump=nextslide"/>
            </p:cNvPr>
            <p:cNvSpPr>
              <a:spLocks/>
            </p:cNvSpPr>
            <p:nvPr userDrawn="1"/>
          </p:nvSpPr>
          <p:spPr bwMode="auto">
            <a:xfrm>
              <a:off x="4520556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27">
              <a:hlinkClick r:id="" action="ppaction://hlinkshowjump?jump=next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cxnSp>
        <p:nvCxnSpPr>
          <p:cNvPr id="29" name="Straight Connector 28"/>
          <p:cNvCxnSpPr/>
          <p:nvPr userDrawn="1"/>
        </p:nvCxnSpPr>
        <p:spPr>
          <a:xfrm>
            <a:off x="552709" y="6522684"/>
            <a:ext cx="3810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340193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222375" y="1945431"/>
            <a:ext cx="3106738" cy="2016211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accent2"/>
                </a:solidFill>
              </a:defRPr>
            </a:lvl1pPr>
          </a:lstStyle>
          <a:p>
            <a:endParaRPr lang="id-ID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4533786" y="1945431"/>
            <a:ext cx="3106738" cy="2016211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accent2"/>
                </a:solidFill>
              </a:defRPr>
            </a:lvl1pPr>
          </a:lstStyle>
          <a:p>
            <a:endParaRPr lang="id-ID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7858048" y="1945431"/>
            <a:ext cx="3106738" cy="2016211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accent2"/>
                </a:solidFill>
              </a:defRPr>
            </a:lvl1pPr>
          </a:lstStyle>
          <a:p>
            <a:endParaRPr lang="id-ID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1222375" y="4177345"/>
            <a:ext cx="3106738" cy="2016211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accent2"/>
                </a:solidFill>
              </a:defRPr>
            </a:lvl1pPr>
          </a:lstStyle>
          <a:p>
            <a:endParaRPr lang="id-ID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4533786" y="4177345"/>
            <a:ext cx="3106738" cy="2016211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accent2"/>
                </a:solidFill>
              </a:defRPr>
            </a:lvl1pPr>
          </a:lstStyle>
          <a:p>
            <a:endParaRPr lang="id-ID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7858048" y="4177345"/>
            <a:ext cx="3106738" cy="2016211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accent2"/>
                </a:solidFill>
              </a:defRPr>
            </a:lvl1pPr>
          </a:lstStyle>
          <a:p>
            <a:endParaRPr lang="id-ID"/>
          </a:p>
        </p:txBody>
      </p:sp>
      <p:sp>
        <p:nvSpPr>
          <p:cNvPr id="14" name="Freeform 5"/>
          <p:cNvSpPr>
            <a:spLocks/>
          </p:cNvSpPr>
          <p:nvPr userDrawn="1"/>
        </p:nvSpPr>
        <p:spPr bwMode="auto">
          <a:xfrm flipH="1">
            <a:off x="9305255" y="2655843"/>
            <a:ext cx="1337469" cy="1337469"/>
          </a:xfrm>
          <a:custGeom>
            <a:avLst/>
            <a:gdLst>
              <a:gd name="T0" fmla="*/ 731 w 1169"/>
              <a:gd name="T1" fmla="*/ 0 h 1169"/>
              <a:gd name="T2" fmla="*/ 0 w 1169"/>
              <a:gd name="T3" fmla="*/ 0 h 1169"/>
              <a:gd name="T4" fmla="*/ 0 w 1169"/>
              <a:gd name="T5" fmla="*/ 731 h 1169"/>
              <a:gd name="T6" fmla="*/ 439 w 1169"/>
              <a:gd name="T7" fmla="*/ 1169 h 1169"/>
              <a:gd name="T8" fmla="*/ 1169 w 1169"/>
              <a:gd name="T9" fmla="*/ 1169 h 1169"/>
              <a:gd name="T10" fmla="*/ 1169 w 1169"/>
              <a:gd name="T11" fmla="*/ 439 h 1169"/>
              <a:gd name="T12" fmla="*/ 731 w 1169"/>
              <a:gd name="T13" fmla="*/ 0 h 1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69" h="1169">
                <a:moveTo>
                  <a:pt x="73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731"/>
                  <a:pt x="0" y="731"/>
                  <a:pt x="0" y="731"/>
                </a:cubicBezTo>
                <a:cubicBezTo>
                  <a:pt x="0" y="973"/>
                  <a:pt x="196" y="1169"/>
                  <a:pt x="439" y="1169"/>
                </a:cubicBezTo>
                <a:cubicBezTo>
                  <a:pt x="1169" y="1169"/>
                  <a:pt x="1169" y="1169"/>
                  <a:pt x="1169" y="1169"/>
                </a:cubicBezTo>
                <a:cubicBezTo>
                  <a:pt x="1169" y="439"/>
                  <a:pt x="1169" y="439"/>
                  <a:pt x="1169" y="439"/>
                </a:cubicBezTo>
                <a:cubicBezTo>
                  <a:pt x="1169" y="196"/>
                  <a:pt x="973" y="0"/>
                  <a:pt x="731" y="0"/>
                </a:cubicBezTo>
                <a:close/>
              </a:path>
            </a:pathLst>
          </a:custGeom>
          <a:solidFill>
            <a:schemeClr val="bg1">
              <a:lumMod val="85000"/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400">
              <a:solidFill>
                <a:schemeClr val="accent2"/>
              </a:solidFill>
            </a:endParaRPr>
          </a:p>
        </p:txBody>
      </p:sp>
      <p:sp>
        <p:nvSpPr>
          <p:cNvPr id="18" name="Freeform 5"/>
          <p:cNvSpPr>
            <a:spLocks/>
          </p:cNvSpPr>
          <p:nvPr userDrawn="1"/>
        </p:nvSpPr>
        <p:spPr bwMode="auto">
          <a:xfrm flipH="1">
            <a:off x="10870156" y="3855256"/>
            <a:ext cx="521440" cy="521440"/>
          </a:xfrm>
          <a:custGeom>
            <a:avLst/>
            <a:gdLst>
              <a:gd name="T0" fmla="*/ 731 w 1169"/>
              <a:gd name="T1" fmla="*/ 0 h 1169"/>
              <a:gd name="T2" fmla="*/ 0 w 1169"/>
              <a:gd name="T3" fmla="*/ 0 h 1169"/>
              <a:gd name="T4" fmla="*/ 0 w 1169"/>
              <a:gd name="T5" fmla="*/ 731 h 1169"/>
              <a:gd name="T6" fmla="*/ 439 w 1169"/>
              <a:gd name="T7" fmla="*/ 1169 h 1169"/>
              <a:gd name="T8" fmla="*/ 1169 w 1169"/>
              <a:gd name="T9" fmla="*/ 1169 h 1169"/>
              <a:gd name="T10" fmla="*/ 1169 w 1169"/>
              <a:gd name="T11" fmla="*/ 439 h 1169"/>
              <a:gd name="T12" fmla="*/ 731 w 1169"/>
              <a:gd name="T13" fmla="*/ 0 h 1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69" h="1169">
                <a:moveTo>
                  <a:pt x="73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731"/>
                  <a:pt x="0" y="731"/>
                  <a:pt x="0" y="731"/>
                </a:cubicBezTo>
                <a:cubicBezTo>
                  <a:pt x="0" y="973"/>
                  <a:pt x="196" y="1169"/>
                  <a:pt x="439" y="1169"/>
                </a:cubicBezTo>
                <a:cubicBezTo>
                  <a:pt x="1169" y="1169"/>
                  <a:pt x="1169" y="1169"/>
                  <a:pt x="1169" y="1169"/>
                </a:cubicBezTo>
                <a:cubicBezTo>
                  <a:pt x="1169" y="439"/>
                  <a:pt x="1169" y="439"/>
                  <a:pt x="1169" y="439"/>
                </a:cubicBezTo>
                <a:cubicBezTo>
                  <a:pt x="1169" y="196"/>
                  <a:pt x="973" y="0"/>
                  <a:pt x="731" y="0"/>
                </a:cubicBezTo>
                <a:close/>
              </a:path>
            </a:pathLst>
          </a:custGeom>
          <a:solidFill>
            <a:schemeClr val="bg1">
              <a:lumMod val="85000"/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400">
              <a:solidFill>
                <a:schemeClr val="accent2"/>
              </a:solidFill>
            </a:endParaRPr>
          </a:p>
        </p:txBody>
      </p:sp>
      <p:sp>
        <p:nvSpPr>
          <p:cNvPr id="19" name="Freeform 5"/>
          <p:cNvSpPr>
            <a:spLocks/>
          </p:cNvSpPr>
          <p:nvPr userDrawn="1"/>
        </p:nvSpPr>
        <p:spPr bwMode="auto">
          <a:xfrm flipH="1">
            <a:off x="8352858" y="2453988"/>
            <a:ext cx="521761" cy="521761"/>
          </a:xfrm>
          <a:custGeom>
            <a:avLst/>
            <a:gdLst>
              <a:gd name="T0" fmla="*/ 731 w 1169"/>
              <a:gd name="T1" fmla="*/ 0 h 1169"/>
              <a:gd name="T2" fmla="*/ 0 w 1169"/>
              <a:gd name="T3" fmla="*/ 0 h 1169"/>
              <a:gd name="T4" fmla="*/ 0 w 1169"/>
              <a:gd name="T5" fmla="*/ 731 h 1169"/>
              <a:gd name="T6" fmla="*/ 439 w 1169"/>
              <a:gd name="T7" fmla="*/ 1169 h 1169"/>
              <a:gd name="T8" fmla="*/ 1169 w 1169"/>
              <a:gd name="T9" fmla="*/ 1169 h 1169"/>
              <a:gd name="T10" fmla="*/ 1169 w 1169"/>
              <a:gd name="T11" fmla="*/ 439 h 1169"/>
              <a:gd name="T12" fmla="*/ 731 w 1169"/>
              <a:gd name="T13" fmla="*/ 0 h 1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69" h="1169">
                <a:moveTo>
                  <a:pt x="73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731"/>
                  <a:pt x="0" y="731"/>
                  <a:pt x="0" y="731"/>
                </a:cubicBezTo>
                <a:cubicBezTo>
                  <a:pt x="0" y="973"/>
                  <a:pt x="196" y="1169"/>
                  <a:pt x="439" y="1169"/>
                </a:cubicBezTo>
                <a:cubicBezTo>
                  <a:pt x="1169" y="1169"/>
                  <a:pt x="1169" y="1169"/>
                  <a:pt x="1169" y="1169"/>
                </a:cubicBezTo>
                <a:cubicBezTo>
                  <a:pt x="1169" y="439"/>
                  <a:pt x="1169" y="439"/>
                  <a:pt x="1169" y="439"/>
                </a:cubicBezTo>
                <a:cubicBezTo>
                  <a:pt x="1169" y="196"/>
                  <a:pt x="973" y="0"/>
                  <a:pt x="731" y="0"/>
                </a:cubicBezTo>
                <a:close/>
              </a:path>
            </a:pathLst>
          </a:custGeom>
          <a:solidFill>
            <a:schemeClr val="bg1">
              <a:lumMod val="85000"/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400">
              <a:solidFill>
                <a:schemeClr val="accent2"/>
              </a:solidFill>
            </a:endParaRPr>
          </a:p>
        </p:txBody>
      </p:sp>
      <p:sp>
        <p:nvSpPr>
          <p:cNvPr id="21" name="Rectangle 20"/>
          <p:cNvSpPr/>
          <p:nvPr userDrawn="1"/>
        </p:nvSpPr>
        <p:spPr>
          <a:xfrm>
            <a:off x="11528983" y="273543"/>
            <a:ext cx="461914" cy="36764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/>
          </a:p>
        </p:txBody>
      </p:sp>
      <p:sp>
        <p:nvSpPr>
          <p:cNvPr id="22" name="Rectangle 21"/>
          <p:cNvSpPr/>
          <p:nvPr userDrawn="1"/>
        </p:nvSpPr>
        <p:spPr>
          <a:xfrm>
            <a:off x="11528983" y="641189"/>
            <a:ext cx="461914" cy="4571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/>
          </a:p>
        </p:txBody>
      </p:sp>
      <p:sp>
        <p:nvSpPr>
          <p:cNvPr id="23" name="TextBox 22"/>
          <p:cNvSpPr txBox="1"/>
          <p:nvPr userDrawn="1"/>
        </p:nvSpPr>
        <p:spPr>
          <a:xfrm>
            <a:off x="11560205" y="305131"/>
            <a:ext cx="3994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</a:rPr>
              <a:pPr algn="ctr"/>
              <a:t>‹#›</a:t>
            </a:fld>
            <a:endParaRPr lang="id-ID" sz="1100" dirty="0">
              <a:solidFill>
                <a:schemeClr val="bg1"/>
              </a:solidFill>
            </a:endParaRPr>
          </a:p>
        </p:txBody>
      </p:sp>
      <p:grpSp>
        <p:nvGrpSpPr>
          <p:cNvPr id="31" name="Group 30"/>
          <p:cNvGrpSpPr/>
          <p:nvPr userDrawn="1"/>
        </p:nvGrpSpPr>
        <p:grpSpPr>
          <a:xfrm>
            <a:off x="347419" y="6409324"/>
            <a:ext cx="224082" cy="221156"/>
            <a:chOff x="4328868" y="5502988"/>
            <a:chExt cx="500307" cy="493774"/>
          </a:xfrm>
        </p:grpSpPr>
        <p:sp>
          <p:nvSpPr>
            <p:cNvPr id="32" name="Freeform 31">
              <a:hlinkClick r:id="" action="ppaction://hlinkshowjump?jump=previousslide"/>
            </p:cNvPr>
            <p:cNvSpPr>
              <a:spLocks/>
            </p:cNvSpPr>
            <p:nvPr userDrawn="1"/>
          </p:nvSpPr>
          <p:spPr bwMode="auto">
            <a:xfrm>
              <a:off x="4520555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32">
              <a:hlinkClick r:id="" action="ppaction://hlinkshowjump?jump=previous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4" name="Group 33"/>
          <p:cNvGrpSpPr/>
          <p:nvPr userDrawn="1"/>
        </p:nvGrpSpPr>
        <p:grpSpPr>
          <a:xfrm flipH="1">
            <a:off x="933709" y="6409324"/>
            <a:ext cx="224082" cy="221156"/>
            <a:chOff x="4328868" y="5502988"/>
            <a:chExt cx="500307" cy="493774"/>
          </a:xfrm>
        </p:grpSpPr>
        <p:sp>
          <p:nvSpPr>
            <p:cNvPr id="35" name="Freeform 34">
              <a:hlinkClick r:id="" action="ppaction://hlinkshowjump?jump=nextslide"/>
            </p:cNvPr>
            <p:cNvSpPr>
              <a:spLocks/>
            </p:cNvSpPr>
            <p:nvPr userDrawn="1"/>
          </p:nvSpPr>
          <p:spPr bwMode="auto">
            <a:xfrm>
              <a:off x="4520556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35">
              <a:hlinkClick r:id="" action="ppaction://hlinkshowjump?jump=next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cxnSp>
        <p:nvCxnSpPr>
          <p:cNvPr id="37" name="Straight Connector 36"/>
          <p:cNvCxnSpPr/>
          <p:nvPr userDrawn="1"/>
        </p:nvCxnSpPr>
        <p:spPr>
          <a:xfrm>
            <a:off x="552709" y="6522684"/>
            <a:ext cx="3810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5150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 animBg="1"/>
      <p:bldP spid="19" grpId="0" animBg="1"/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0"/>
          </p:nvPr>
        </p:nvSpPr>
        <p:spPr>
          <a:xfrm>
            <a:off x="1192213" y="2152650"/>
            <a:ext cx="3206750" cy="3138488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accent2"/>
                </a:solidFill>
              </a:defRPr>
            </a:lvl1pPr>
          </a:lstStyle>
          <a:p>
            <a:endParaRPr lang="id-ID"/>
          </a:p>
        </p:txBody>
      </p:sp>
      <p:sp>
        <p:nvSpPr>
          <p:cNvPr id="16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4487822" y="2152650"/>
            <a:ext cx="3206750" cy="3138488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accent2"/>
                </a:solidFill>
              </a:defRPr>
            </a:lvl1pPr>
          </a:lstStyle>
          <a:p>
            <a:endParaRPr lang="id-ID"/>
          </a:p>
        </p:txBody>
      </p:sp>
      <p:sp>
        <p:nvSpPr>
          <p:cNvPr id="17" name="Picture Placeholder 14"/>
          <p:cNvSpPr>
            <a:spLocks noGrp="1"/>
          </p:cNvSpPr>
          <p:nvPr>
            <p:ph type="pic" sz="quarter" idx="12"/>
          </p:nvPr>
        </p:nvSpPr>
        <p:spPr>
          <a:xfrm>
            <a:off x="7809924" y="2152650"/>
            <a:ext cx="3206750" cy="3138488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accent2"/>
                </a:solidFill>
              </a:defRPr>
            </a:lvl1pPr>
          </a:lstStyle>
          <a:p>
            <a:endParaRPr lang="id-ID"/>
          </a:p>
        </p:txBody>
      </p:sp>
      <p:sp>
        <p:nvSpPr>
          <p:cNvPr id="25" name="Rectangle 24"/>
          <p:cNvSpPr/>
          <p:nvPr userDrawn="1"/>
        </p:nvSpPr>
        <p:spPr>
          <a:xfrm>
            <a:off x="11528983" y="273543"/>
            <a:ext cx="461914" cy="36764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/>
          </a:p>
        </p:txBody>
      </p:sp>
      <p:sp>
        <p:nvSpPr>
          <p:cNvPr id="26" name="Rectangle 25"/>
          <p:cNvSpPr/>
          <p:nvPr userDrawn="1"/>
        </p:nvSpPr>
        <p:spPr>
          <a:xfrm>
            <a:off x="11528983" y="641189"/>
            <a:ext cx="461914" cy="4571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/>
          </a:p>
        </p:txBody>
      </p:sp>
      <p:sp>
        <p:nvSpPr>
          <p:cNvPr id="27" name="TextBox 26"/>
          <p:cNvSpPr txBox="1"/>
          <p:nvPr userDrawn="1"/>
        </p:nvSpPr>
        <p:spPr>
          <a:xfrm>
            <a:off x="11560205" y="305131"/>
            <a:ext cx="3994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</a:rPr>
              <a:pPr algn="ctr"/>
              <a:t>‹#›</a:t>
            </a:fld>
            <a:endParaRPr lang="id-ID" sz="1100" dirty="0">
              <a:solidFill>
                <a:schemeClr val="bg1"/>
              </a:solidFill>
            </a:endParaRPr>
          </a:p>
        </p:txBody>
      </p:sp>
      <p:grpSp>
        <p:nvGrpSpPr>
          <p:cNvPr id="28" name="Group 27"/>
          <p:cNvGrpSpPr/>
          <p:nvPr userDrawn="1"/>
        </p:nvGrpSpPr>
        <p:grpSpPr>
          <a:xfrm>
            <a:off x="347419" y="6409324"/>
            <a:ext cx="224082" cy="221156"/>
            <a:chOff x="4328868" y="5502988"/>
            <a:chExt cx="500307" cy="493774"/>
          </a:xfrm>
        </p:grpSpPr>
        <p:sp>
          <p:nvSpPr>
            <p:cNvPr id="29" name="Freeform 28">
              <a:hlinkClick r:id="" action="ppaction://hlinkshowjump?jump=previousslide"/>
            </p:cNvPr>
            <p:cNvSpPr>
              <a:spLocks/>
            </p:cNvSpPr>
            <p:nvPr userDrawn="1"/>
          </p:nvSpPr>
          <p:spPr bwMode="auto">
            <a:xfrm>
              <a:off x="4520555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29">
              <a:hlinkClick r:id="" action="ppaction://hlinkshowjump?jump=previous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1" name="Group 30"/>
          <p:cNvGrpSpPr/>
          <p:nvPr userDrawn="1"/>
        </p:nvGrpSpPr>
        <p:grpSpPr>
          <a:xfrm flipH="1">
            <a:off x="933709" y="6409324"/>
            <a:ext cx="224082" cy="221156"/>
            <a:chOff x="4328868" y="5502988"/>
            <a:chExt cx="500307" cy="493774"/>
          </a:xfrm>
        </p:grpSpPr>
        <p:sp>
          <p:nvSpPr>
            <p:cNvPr id="32" name="Freeform 31">
              <a:hlinkClick r:id="" action="ppaction://hlinkshowjump?jump=nextslide"/>
            </p:cNvPr>
            <p:cNvSpPr>
              <a:spLocks/>
            </p:cNvSpPr>
            <p:nvPr userDrawn="1"/>
          </p:nvSpPr>
          <p:spPr bwMode="auto">
            <a:xfrm>
              <a:off x="4520556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32">
              <a:hlinkClick r:id="" action="ppaction://hlinkshowjump?jump=next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cxnSp>
        <p:nvCxnSpPr>
          <p:cNvPr id="34" name="Straight Connector 33"/>
          <p:cNvCxnSpPr/>
          <p:nvPr userDrawn="1"/>
        </p:nvCxnSpPr>
        <p:spPr>
          <a:xfrm>
            <a:off x="552709" y="6522684"/>
            <a:ext cx="3810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673413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045466" y="2283008"/>
            <a:ext cx="4969744" cy="3753338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accent2"/>
                </a:solidFill>
              </a:defRPr>
            </a:lvl1pPr>
          </a:lstStyle>
          <a:p>
            <a:endParaRPr lang="id-ID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516763" y="2283008"/>
            <a:ext cx="4969744" cy="3753338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accent2"/>
                </a:solidFill>
              </a:defRPr>
            </a:lvl1pPr>
          </a:lstStyle>
          <a:p>
            <a:endParaRPr lang="id-ID"/>
          </a:p>
        </p:txBody>
      </p:sp>
      <p:sp>
        <p:nvSpPr>
          <p:cNvPr id="14" name="Rectangle 13"/>
          <p:cNvSpPr/>
          <p:nvPr userDrawn="1"/>
        </p:nvSpPr>
        <p:spPr>
          <a:xfrm>
            <a:off x="11528983" y="273543"/>
            <a:ext cx="461914" cy="36764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/>
          </a:p>
        </p:txBody>
      </p:sp>
      <p:sp>
        <p:nvSpPr>
          <p:cNvPr id="15" name="Rectangle 14"/>
          <p:cNvSpPr/>
          <p:nvPr userDrawn="1"/>
        </p:nvSpPr>
        <p:spPr>
          <a:xfrm>
            <a:off x="11528983" y="641189"/>
            <a:ext cx="461914" cy="4571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/>
          </a:p>
        </p:txBody>
      </p:sp>
      <p:sp>
        <p:nvSpPr>
          <p:cNvPr id="16" name="TextBox 15"/>
          <p:cNvSpPr txBox="1"/>
          <p:nvPr userDrawn="1"/>
        </p:nvSpPr>
        <p:spPr>
          <a:xfrm>
            <a:off x="11560205" y="305131"/>
            <a:ext cx="3994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</a:rPr>
              <a:pPr algn="ctr"/>
              <a:t>‹#›</a:t>
            </a:fld>
            <a:endParaRPr lang="id-ID" sz="1100" dirty="0">
              <a:solidFill>
                <a:schemeClr val="bg1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347419" y="6409324"/>
            <a:ext cx="224082" cy="221156"/>
            <a:chOff x="4328868" y="5502988"/>
            <a:chExt cx="500307" cy="493774"/>
          </a:xfrm>
        </p:grpSpPr>
        <p:sp>
          <p:nvSpPr>
            <p:cNvPr id="25" name="Freeform 24">
              <a:hlinkClick r:id="" action="ppaction://hlinkshowjump?jump=previousslide"/>
            </p:cNvPr>
            <p:cNvSpPr>
              <a:spLocks/>
            </p:cNvSpPr>
            <p:nvPr userDrawn="1"/>
          </p:nvSpPr>
          <p:spPr bwMode="auto">
            <a:xfrm>
              <a:off x="4520555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25">
              <a:hlinkClick r:id="" action="ppaction://hlinkshowjump?jump=previous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7" name="Group 26"/>
          <p:cNvGrpSpPr/>
          <p:nvPr userDrawn="1"/>
        </p:nvGrpSpPr>
        <p:grpSpPr>
          <a:xfrm flipH="1">
            <a:off x="933709" y="6409324"/>
            <a:ext cx="224082" cy="221156"/>
            <a:chOff x="4328868" y="5502988"/>
            <a:chExt cx="500307" cy="493774"/>
          </a:xfrm>
        </p:grpSpPr>
        <p:sp>
          <p:nvSpPr>
            <p:cNvPr id="28" name="Freeform 27">
              <a:hlinkClick r:id="" action="ppaction://hlinkshowjump?jump=nextslide"/>
            </p:cNvPr>
            <p:cNvSpPr>
              <a:spLocks/>
            </p:cNvSpPr>
            <p:nvPr userDrawn="1"/>
          </p:nvSpPr>
          <p:spPr bwMode="auto">
            <a:xfrm>
              <a:off x="4520556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28">
              <a:hlinkClick r:id="" action="ppaction://hlinkshowjump?jump=next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cxnSp>
        <p:nvCxnSpPr>
          <p:cNvPr id="30" name="Straight Connector 29"/>
          <p:cNvCxnSpPr/>
          <p:nvPr userDrawn="1"/>
        </p:nvCxnSpPr>
        <p:spPr>
          <a:xfrm>
            <a:off x="552709" y="6522684"/>
            <a:ext cx="3810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399463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045466" y="2283008"/>
            <a:ext cx="4969744" cy="3753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accent2"/>
                </a:solidFill>
              </a:defRPr>
            </a:lvl1pPr>
          </a:lstStyle>
          <a:p>
            <a:endParaRPr lang="id-ID"/>
          </a:p>
        </p:txBody>
      </p:sp>
      <p:sp>
        <p:nvSpPr>
          <p:cNvPr id="13" name="Rectangle 12"/>
          <p:cNvSpPr/>
          <p:nvPr userDrawn="1"/>
        </p:nvSpPr>
        <p:spPr>
          <a:xfrm>
            <a:off x="11528983" y="273543"/>
            <a:ext cx="461914" cy="36764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/>
          </a:p>
        </p:txBody>
      </p:sp>
      <p:sp>
        <p:nvSpPr>
          <p:cNvPr id="14" name="Rectangle 13"/>
          <p:cNvSpPr/>
          <p:nvPr userDrawn="1"/>
        </p:nvSpPr>
        <p:spPr>
          <a:xfrm>
            <a:off x="11528983" y="641189"/>
            <a:ext cx="461914" cy="4571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/>
          </a:p>
        </p:txBody>
      </p:sp>
      <p:sp>
        <p:nvSpPr>
          <p:cNvPr id="22" name="TextBox 21"/>
          <p:cNvSpPr txBox="1"/>
          <p:nvPr userDrawn="1"/>
        </p:nvSpPr>
        <p:spPr>
          <a:xfrm>
            <a:off x="11560205" y="305131"/>
            <a:ext cx="3994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</a:rPr>
              <a:pPr algn="ctr"/>
              <a:t>‹#›</a:t>
            </a:fld>
            <a:endParaRPr lang="id-ID" sz="1100" dirty="0">
              <a:solidFill>
                <a:schemeClr val="bg1"/>
              </a:solidFill>
            </a:endParaRPr>
          </a:p>
        </p:txBody>
      </p:sp>
      <p:grpSp>
        <p:nvGrpSpPr>
          <p:cNvPr id="23" name="Group 22"/>
          <p:cNvGrpSpPr/>
          <p:nvPr userDrawn="1"/>
        </p:nvGrpSpPr>
        <p:grpSpPr>
          <a:xfrm>
            <a:off x="347419" y="6409324"/>
            <a:ext cx="224082" cy="221156"/>
            <a:chOff x="4328868" y="5502988"/>
            <a:chExt cx="500307" cy="493774"/>
          </a:xfrm>
        </p:grpSpPr>
        <p:sp>
          <p:nvSpPr>
            <p:cNvPr id="24" name="Freeform 23">
              <a:hlinkClick r:id="" action="ppaction://hlinkshowjump?jump=previousslide"/>
            </p:cNvPr>
            <p:cNvSpPr>
              <a:spLocks/>
            </p:cNvSpPr>
            <p:nvPr userDrawn="1"/>
          </p:nvSpPr>
          <p:spPr bwMode="auto">
            <a:xfrm>
              <a:off x="4520555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4">
              <a:hlinkClick r:id="" action="ppaction://hlinkshowjump?jump=previous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6" name="Group 25"/>
          <p:cNvGrpSpPr/>
          <p:nvPr userDrawn="1"/>
        </p:nvGrpSpPr>
        <p:grpSpPr>
          <a:xfrm flipH="1">
            <a:off x="933709" y="6409324"/>
            <a:ext cx="224082" cy="221156"/>
            <a:chOff x="4328868" y="5502988"/>
            <a:chExt cx="500307" cy="493774"/>
          </a:xfrm>
        </p:grpSpPr>
        <p:sp>
          <p:nvSpPr>
            <p:cNvPr id="27" name="Freeform 26">
              <a:hlinkClick r:id="" action="ppaction://hlinkshowjump?jump=nextslide"/>
            </p:cNvPr>
            <p:cNvSpPr>
              <a:spLocks/>
            </p:cNvSpPr>
            <p:nvPr userDrawn="1"/>
          </p:nvSpPr>
          <p:spPr bwMode="auto">
            <a:xfrm>
              <a:off x="4520556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27">
              <a:hlinkClick r:id="" action="ppaction://hlinkshowjump?jump=next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cxnSp>
        <p:nvCxnSpPr>
          <p:cNvPr id="29" name="Straight Connector 28"/>
          <p:cNvCxnSpPr/>
          <p:nvPr userDrawn="1"/>
        </p:nvCxnSpPr>
        <p:spPr>
          <a:xfrm>
            <a:off x="552709" y="6522684"/>
            <a:ext cx="3810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6247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FBC63-C649-42C3-9C85-0F873F8F0B35}" type="datetimeFigureOut">
              <a:rPr lang="id-ID" smtClean="0"/>
              <a:pPr/>
              <a:t>01/03/2025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6DFD3-2AF0-4B06-81C8-CF1C6F54D29C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4895995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3143250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accent2"/>
                </a:solidFill>
              </a:defRPr>
            </a:lvl1pPr>
          </a:lstStyle>
          <a:p>
            <a:endParaRPr lang="id-ID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1456589" y="1280867"/>
            <a:ext cx="1550340" cy="2598991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accent2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2855740" y="839411"/>
            <a:ext cx="1776413" cy="2977979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accent2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11528983" y="273543"/>
            <a:ext cx="461914" cy="36764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/>
          </a:p>
        </p:txBody>
      </p:sp>
      <p:sp>
        <p:nvSpPr>
          <p:cNvPr id="16" name="Rectangle 15"/>
          <p:cNvSpPr/>
          <p:nvPr userDrawn="1"/>
        </p:nvSpPr>
        <p:spPr>
          <a:xfrm>
            <a:off x="11528983" y="641189"/>
            <a:ext cx="461914" cy="4571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/>
          </a:p>
        </p:txBody>
      </p:sp>
      <p:sp>
        <p:nvSpPr>
          <p:cNvPr id="24" name="TextBox 23"/>
          <p:cNvSpPr txBox="1"/>
          <p:nvPr userDrawn="1"/>
        </p:nvSpPr>
        <p:spPr>
          <a:xfrm>
            <a:off x="11560205" y="305131"/>
            <a:ext cx="3994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</a:rPr>
              <a:pPr algn="ctr"/>
              <a:t>‹#›</a:t>
            </a:fld>
            <a:endParaRPr lang="id-ID" sz="1100" dirty="0">
              <a:solidFill>
                <a:schemeClr val="bg1"/>
              </a:solidFill>
            </a:endParaRPr>
          </a:p>
        </p:txBody>
      </p:sp>
      <p:grpSp>
        <p:nvGrpSpPr>
          <p:cNvPr id="25" name="Group 24"/>
          <p:cNvGrpSpPr/>
          <p:nvPr userDrawn="1"/>
        </p:nvGrpSpPr>
        <p:grpSpPr>
          <a:xfrm>
            <a:off x="347419" y="6409324"/>
            <a:ext cx="224082" cy="221156"/>
            <a:chOff x="4328868" y="5502988"/>
            <a:chExt cx="500307" cy="493774"/>
          </a:xfrm>
        </p:grpSpPr>
        <p:sp>
          <p:nvSpPr>
            <p:cNvPr id="26" name="Freeform 25">
              <a:hlinkClick r:id="" action="ppaction://hlinkshowjump?jump=previousslide"/>
            </p:cNvPr>
            <p:cNvSpPr>
              <a:spLocks/>
            </p:cNvSpPr>
            <p:nvPr userDrawn="1"/>
          </p:nvSpPr>
          <p:spPr bwMode="auto">
            <a:xfrm>
              <a:off x="4520555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26">
              <a:hlinkClick r:id="" action="ppaction://hlinkshowjump?jump=previous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8" name="Group 27"/>
          <p:cNvGrpSpPr/>
          <p:nvPr userDrawn="1"/>
        </p:nvGrpSpPr>
        <p:grpSpPr>
          <a:xfrm flipH="1">
            <a:off x="933709" y="6409324"/>
            <a:ext cx="224082" cy="221156"/>
            <a:chOff x="4328868" y="5502988"/>
            <a:chExt cx="500307" cy="493774"/>
          </a:xfrm>
        </p:grpSpPr>
        <p:sp>
          <p:nvSpPr>
            <p:cNvPr id="29" name="Freeform 28">
              <a:hlinkClick r:id="" action="ppaction://hlinkshowjump?jump=nextslide"/>
            </p:cNvPr>
            <p:cNvSpPr>
              <a:spLocks/>
            </p:cNvSpPr>
            <p:nvPr userDrawn="1"/>
          </p:nvSpPr>
          <p:spPr bwMode="auto">
            <a:xfrm>
              <a:off x="4520556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29">
              <a:hlinkClick r:id="" action="ppaction://hlinkshowjump?jump=next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cxnSp>
        <p:nvCxnSpPr>
          <p:cNvPr id="31" name="Straight Connector 30"/>
          <p:cNvCxnSpPr/>
          <p:nvPr userDrawn="1"/>
        </p:nvCxnSpPr>
        <p:spPr>
          <a:xfrm>
            <a:off x="552709" y="6522684"/>
            <a:ext cx="3810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783392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5266299" y="3164617"/>
            <a:ext cx="6819990" cy="4020519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accent2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11528983" y="273543"/>
            <a:ext cx="461914" cy="36764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/>
          </a:p>
        </p:txBody>
      </p:sp>
      <p:sp>
        <p:nvSpPr>
          <p:cNvPr id="14" name="Rectangle 13"/>
          <p:cNvSpPr/>
          <p:nvPr userDrawn="1"/>
        </p:nvSpPr>
        <p:spPr>
          <a:xfrm>
            <a:off x="11528983" y="641189"/>
            <a:ext cx="461914" cy="4571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/>
          </a:p>
        </p:txBody>
      </p:sp>
      <p:sp>
        <p:nvSpPr>
          <p:cNvPr id="22" name="TextBox 21"/>
          <p:cNvSpPr txBox="1"/>
          <p:nvPr userDrawn="1"/>
        </p:nvSpPr>
        <p:spPr>
          <a:xfrm>
            <a:off x="11560205" y="305131"/>
            <a:ext cx="3994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</a:rPr>
              <a:pPr algn="ctr"/>
              <a:t>‹#›</a:t>
            </a:fld>
            <a:endParaRPr lang="id-ID" sz="1100" dirty="0">
              <a:solidFill>
                <a:schemeClr val="bg1"/>
              </a:solidFill>
            </a:endParaRPr>
          </a:p>
        </p:txBody>
      </p:sp>
      <p:grpSp>
        <p:nvGrpSpPr>
          <p:cNvPr id="23" name="Group 22"/>
          <p:cNvGrpSpPr/>
          <p:nvPr userDrawn="1"/>
        </p:nvGrpSpPr>
        <p:grpSpPr>
          <a:xfrm>
            <a:off x="347419" y="6409324"/>
            <a:ext cx="224082" cy="221156"/>
            <a:chOff x="4328868" y="5502988"/>
            <a:chExt cx="500307" cy="493774"/>
          </a:xfrm>
        </p:grpSpPr>
        <p:sp>
          <p:nvSpPr>
            <p:cNvPr id="24" name="Freeform 23">
              <a:hlinkClick r:id="" action="ppaction://hlinkshowjump?jump=previousslide"/>
            </p:cNvPr>
            <p:cNvSpPr>
              <a:spLocks/>
            </p:cNvSpPr>
            <p:nvPr userDrawn="1"/>
          </p:nvSpPr>
          <p:spPr bwMode="auto">
            <a:xfrm>
              <a:off x="4520555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4">
              <a:hlinkClick r:id="" action="ppaction://hlinkshowjump?jump=previous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6" name="Group 25"/>
          <p:cNvGrpSpPr/>
          <p:nvPr userDrawn="1"/>
        </p:nvGrpSpPr>
        <p:grpSpPr>
          <a:xfrm flipH="1">
            <a:off x="933709" y="6409324"/>
            <a:ext cx="224082" cy="221156"/>
            <a:chOff x="4328868" y="5502988"/>
            <a:chExt cx="500307" cy="493774"/>
          </a:xfrm>
        </p:grpSpPr>
        <p:sp>
          <p:nvSpPr>
            <p:cNvPr id="27" name="Freeform 26">
              <a:hlinkClick r:id="" action="ppaction://hlinkshowjump?jump=nextslide"/>
            </p:cNvPr>
            <p:cNvSpPr>
              <a:spLocks/>
            </p:cNvSpPr>
            <p:nvPr userDrawn="1"/>
          </p:nvSpPr>
          <p:spPr bwMode="auto">
            <a:xfrm>
              <a:off x="4520556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27">
              <a:hlinkClick r:id="" action="ppaction://hlinkshowjump?jump=next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cxnSp>
        <p:nvCxnSpPr>
          <p:cNvPr id="29" name="Straight Connector 28"/>
          <p:cNvCxnSpPr/>
          <p:nvPr userDrawn="1"/>
        </p:nvCxnSpPr>
        <p:spPr>
          <a:xfrm>
            <a:off x="552709" y="6522684"/>
            <a:ext cx="3810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007824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0" y="-23813"/>
            <a:ext cx="12192000" cy="4117976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endParaRPr lang="id-ID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502324" y="662473"/>
            <a:ext cx="2734983" cy="2969860"/>
          </a:xfrm>
          <a:custGeom>
            <a:avLst/>
            <a:gdLst>
              <a:gd name="connsiteX0" fmla="*/ 0 w 2091170"/>
              <a:gd name="connsiteY0" fmla="*/ 0 h 3109819"/>
              <a:gd name="connsiteX1" fmla="*/ 2091170 w 2091170"/>
              <a:gd name="connsiteY1" fmla="*/ 0 h 3109819"/>
              <a:gd name="connsiteX2" fmla="*/ 2091170 w 2091170"/>
              <a:gd name="connsiteY2" fmla="*/ 3109819 h 3109819"/>
              <a:gd name="connsiteX3" fmla="*/ 0 w 2091170"/>
              <a:gd name="connsiteY3" fmla="*/ 3109819 h 3109819"/>
              <a:gd name="connsiteX4" fmla="*/ 0 w 2091170"/>
              <a:gd name="connsiteY4" fmla="*/ 0 h 3109819"/>
              <a:gd name="connsiteX0" fmla="*/ 0 w 2091170"/>
              <a:gd name="connsiteY0" fmla="*/ 317241 h 3427060"/>
              <a:gd name="connsiteX1" fmla="*/ 1363383 w 2091170"/>
              <a:gd name="connsiteY1" fmla="*/ 0 h 3427060"/>
              <a:gd name="connsiteX2" fmla="*/ 2091170 w 2091170"/>
              <a:gd name="connsiteY2" fmla="*/ 3427060 h 3427060"/>
              <a:gd name="connsiteX3" fmla="*/ 0 w 2091170"/>
              <a:gd name="connsiteY3" fmla="*/ 3427060 h 3427060"/>
              <a:gd name="connsiteX4" fmla="*/ 0 w 2091170"/>
              <a:gd name="connsiteY4" fmla="*/ 317241 h 3427060"/>
              <a:gd name="connsiteX0" fmla="*/ 0 w 2734983"/>
              <a:gd name="connsiteY0" fmla="*/ 317241 h 3427060"/>
              <a:gd name="connsiteX1" fmla="*/ 1363383 w 2734983"/>
              <a:gd name="connsiteY1" fmla="*/ 0 h 3427060"/>
              <a:gd name="connsiteX2" fmla="*/ 2734983 w 2734983"/>
              <a:gd name="connsiteY2" fmla="*/ 2521990 h 3427060"/>
              <a:gd name="connsiteX3" fmla="*/ 0 w 2734983"/>
              <a:gd name="connsiteY3" fmla="*/ 3427060 h 3427060"/>
              <a:gd name="connsiteX4" fmla="*/ 0 w 2734983"/>
              <a:gd name="connsiteY4" fmla="*/ 317241 h 3427060"/>
              <a:gd name="connsiteX0" fmla="*/ 0 w 2734983"/>
              <a:gd name="connsiteY0" fmla="*/ 317241 h 2969860"/>
              <a:gd name="connsiteX1" fmla="*/ 1363383 w 2734983"/>
              <a:gd name="connsiteY1" fmla="*/ 0 h 2969860"/>
              <a:gd name="connsiteX2" fmla="*/ 2734983 w 2734983"/>
              <a:gd name="connsiteY2" fmla="*/ 2521990 h 2969860"/>
              <a:gd name="connsiteX3" fmla="*/ 1408923 w 2734983"/>
              <a:gd name="connsiteY3" fmla="*/ 2969860 h 2969860"/>
              <a:gd name="connsiteX4" fmla="*/ 0 w 2734983"/>
              <a:gd name="connsiteY4" fmla="*/ 317241 h 2969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4983" h="2969860">
                <a:moveTo>
                  <a:pt x="0" y="317241"/>
                </a:moveTo>
                <a:lnTo>
                  <a:pt x="1363383" y="0"/>
                </a:lnTo>
                <a:lnTo>
                  <a:pt x="2734983" y="2521990"/>
                </a:lnTo>
                <a:lnTo>
                  <a:pt x="1408923" y="2969860"/>
                </a:lnTo>
                <a:lnTo>
                  <a:pt x="0" y="317241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1600">
                <a:solidFill>
                  <a:schemeClr val="bg1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11528983" y="273543"/>
            <a:ext cx="461914" cy="36764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/>
          </a:p>
        </p:txBody>
      </p:sp>
      <p:sp>
        <p:nvSpPr>
          <p:cNvPr id="15" name="Rectangle 14"/>
          <p:cNvSpPr/>
          <p:nvPr userDrawn="1"/>
        </p:nvSpPr>
        <p:spPr>
          <a:xfrm>
            <a:off x="11528983" y="641189"/>
            <a:ext cx="461914" cy="4571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/>
          </a:p>
        </p:txBody>
      </p:sp>
      <p:sp>
        <p:nvSpPr>
          <p:cNvPr id="23" name="TextBox 22"/>
          <p:cNvSpPr txBox="1"/>
          <p:nvPr userDrawn="1"/>
        </p:nvSpPr>
        <p:spPr>
          <a:xfrm>
            <a:off x="11560205" y="305131"/>
            <a:ext cx="3994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</a:rPr>
              <a:pPr algn="ctr"/>
              <a:t>‹#›</a:t>
            </a:fld>
            <a:endParaRPr lang="id-ID" sz="1100" dirty="0">
              <a:solidFill>
                <a:schemeClr val="bg1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347419" y="6409324"/>
            <a:ext cx="224082" cy="221156"/>
            <a:chOff x="4328868" y="5502988"/>
            <a:chExt cx="500307" cy="493774"/>
          </a:xfrm>
        </p:grpSpPr>
        <p:sp>
          <p:nvSpPr>
            <p:cNvPr id="25" name="Freeform 24">
              <a:hlinkClick r:id="" action="ppaction://hlinkshowjump?jump=previousslide"/>
            </p:cNvPr>
            <p:cNvSpPr>
              <a:spLocks/>
            </p:cNvSpPr>
            <p:nvPr userDrawn="1"/>
          </p:nvSpPr>
          <p:spPr bwMode="auto">
            <a:xfrm>
              <a:off x="4520555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25">
              <a:hlinkClick r:id="" action="ppaction://hlinkshowjump?jump=previous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7" name="Group 26"/>
          <p:cNvGrpSpPr/>
          <p:nvPr userDrawn="1"/>
        </p:nvGrpSpPr>
        <p:grpSpPr>
          <a:xfrm flipH="1">
            <a:off x="933709" y="6409324"/>
            <a:ext cx="224082" cy="221156"/>
            <a:chOff x="4328868" y="5502988"/>
            <a:chExt cx="500307" cy="493774"/>
          </a:xfrm>
        </p:grpSpPr>
        <p:sp>
          <p:nvSpPr>
            <p:cNvPr id="28" name="Freeform 27">
              <a:hlinkClick r:id="" action="ppaction://hlinkshowjump?jump=nextslide"/>
            </p:cNvPr>
            <p:cNvSpPr>
              <a:spLocks/>
            </p:cNvSpPr>
            <p:nvPr userDrawn="1"/>
          </p:nvSpPr>
          <p:spPr bwMode="auto">
            <a:xfrm>
              <a:off x="4520556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28">
              <a:hlinkClick r:id="" action="ppaction://hlinkshowjump?jump=next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cxnSp>
        <p:nvCxnSpPr>
          <p:cNvPr id="30" name="Straight Connector 29"/>
          <p:cNvCxnSpPr/>
          <p:nvPr userDrawn="1"/>
        </p:nvCxnSpPr>
        <p:spPr>
          <a:xfrm>
            <a:off x="552709" y="6522684"/>
            <a:ext cx="3810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11021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-2" y="0"/>
            <a:ext cx="12187314" cy="4000500"/>
          </a:xfrm>
          <a:prstGeom prst="rect">
            <a:avLst/>
          </a:prstGeom>
          <a:pattFill prst="pct90">
            <a:fgClr>
              <a:schemeClr val="tx2">
                <a:lumMod val="75000"/>
              </a:schemeClr>
            </a:fgClr>
            <a:bgClr>
              <a:schemeClr val="tx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4265098" y="1704098"/>
            <a:ext cx="3633145" cy="2288465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accent2"/>
                </a:solidFill>
              </a:defRPr>
            </a:lvl1pPr>
          </a:lstStyle>
          <a:p>
            <a:endParaRPr lang="id-ID"/>
          </a:p>
        </p:txBody>
      </p:sp>
      <p:sp>
        <p:nvSpPr>
          <p:cNvPr id="14" name="Rectangle 13"/>
          <p:cNvSpPr/>
          <p:nvPr userDrawn="1"/>
        </p:nvSpPr>
        <p:spPr>
          <a:xfrm>
            <a:off x="11528983" y="273543"/>
            <a:ext cx="461914" cy="36764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/>
          </a:p>
        </p:txBody>
      </p:sp>
      <p:sp>
        <p:nvSpPr>
          <p:cNvPr id="15" name="Rectangle 14"/>
          <p:cNvSpPr/>
          <p:nvPr userDrawn="1"/>
        </p:nvSpPr>
        <p:spPr>
          <a:xfrm>
            <a:off x="11528983" y="641189"/>
            <a:ext cx="461914" cy="4571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/>
          </a:p>
        </p:txBody>
      </p:sp>
      <p:sp>
        <p:nvSpPr>
          <p:cNvPr id="16" name="TextBox 15"/>
          <p:cNvSpPr txBox="1"/>
          <p:nvPr userDrawn="1"/>
        </p:nvSpPr>
        <p:spPr>
          <a:xfrm>
            <a:off x="11560205" y="305131"/>
            <a:ext cx="3994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</a:rPr>
              <a:pPr algn="ctr"/>
              <a:t>‹#›</a:t>
            </a:fld>
            <a:endParaRPr lang="id-ID" sz="1100" dirty="0">
              <a:solidFill>
                <a:schemeClr val="bg1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347419" y="6409324"/>
            <a:ext cx="224082" cy="221156"/>
            <a:chOff x="4328868" y="5502988"/>
            <a:chExt cx="500307" cy="493774"/>
          </a:xfrm>
        </p:grpSpPr>
        <p:sp>
          <p:nvSpPr>
            <p:cNvPr id="25" name="Freeform 24">
              <a:hlinkClick r:id="" action="ppaction://hlinkshowjump?jump=previousslide"/>
            </p:cNvPr>
            <p:cNvSpPr>
              <a:spLocks/>
            </p:cNvSpPr>
            <p:nvPr userDrawn="1"/>
          </p:nvSpPr>
          <p:spPr bwMode="auto">
            <a:xfrm>
              <a:off x="4520555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25">
              <a:hlinkClick r:id="" action="ppaction://hlinkshowjump?jump=previous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7" name="Group 26"/>
          <p:cNvGrpSpPr/>
          <p:nvPr userDrawn="1"/>
        </p:nvGrpSpPr>
        <p:grpSpPr>
          <a:xfrm flipH="1">
            <a:off x="933709" y="6409324"/>
            <a:ext cx="224082" cy="221156"/>
            <a:chOff x="4328868" y="5502988"/>
            <a:chExt cx="500307" cy="493774"/>
          </a:xfrm>
        </p:grpSpPr>
        <p:sp>
          <p:nvSpPr>
            <p:cNvPr id="28" name="Freeform 27">
              <a:hlinkClick r:id="" action="ppaction://hlinkshowjump?jump=nextslide"/>
            </p:cNvPr>
            <p:cNvSpPr>
              <a:spLocks/>
            </p:cNvSpPr>
            <p:nvPr userDrawn="1"/>
          </p:nvSpPr>
          <p:spPr bwMode="auto">
            <a:xfrm>
              <a:off x="4520556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28">
              <a:hlinkClick r:id="" action="ppaction://hlinkshowjump?jump=next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cxnSp>
        <p:nvCxnSpPr>
          <p:cNvPr id="30" name="Straight Connector 29"/>
          <p:cNvCxnSpPr/>
          <p:nvPr userDrawn="1"/>
        </p:nvCxnSpPr>
        <p:spPr>
          <a:xfrm>
            <a:off x="552709" y="6522684"/>
            <a:ext cx="3810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0161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2140431"/>
            <a:ext cx="12192000" cy="3241193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endParaRPr lang="id-ID"/>
          </a:p>
        </p:txBody>
      </p:sp>
      <p:sp>
        <p:nvSpPr>
          <p:cNvPr id="13" name="Rectangle 12"/>
          <p:cNvSpPr/>
          <p:nvPr userDrawn="1"/>
        </p:nvSpPr>
        <p:spPr>
          <a:xfrm>
            <a:off x="11528983" y="273543"/>
            <a:ext cx="461914" cy="36764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/>
          </a:p>
        </p:txBody>
      </p:sp>
      <p:sp>
        <p:nvSpPr>
          <p:cNvPr id="14" name="Rectangle 13"/>
          <p:cNvSpPr/>
          <p:nvPr userDrawn="1"/>
        </p:nvSpPr>
        <p:spPr>
          <a:xfrm>
            <a:off x="11528983" y="641189"/>
            <a:ext cx="461914" cy="4571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/>
          </a:p>
        </p:txBody>
      </p:sp>
      <p:sp>
        <p:nvSpPr>
          <p:cNvPr id="22" name="TextBox 21"/>
          <p:cNvSpPr txBox="1"/>
          <p:nvPr userDrawn="1"/>
        </p:nvSpPr>
        <p:spPr>
          <a:xfrm>
            <a:off x="11560205" y="305131"/>
            <a:ext cx="3994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</a:rPr>
              <a:pPr algn="ctr"/>
              <a:t>‹#›</a:t>
            </a:fld>
            <a:endParaRPr lang="id-ID" sz="1100" dirty="0">
              <a:solidFill>
                <a:schemeClr val="bg1"/>
              </a:solidFill>
            </a:endParaRPr>
          </a:p>
        </p:txBody>
      </p:sp>
      <p:grpSp>
        <p:nvGrpSpPr>
          <p:cNvPr id="23" name="Group 22"/>
          <p:cNvGrpSpPr/>
          <p:nvPr userDrawn="1"/>
        </p:nvGrpSpPr>
        <p:grpSpPr>
          <a:xfrm>
            <a:off x="347419" y="6409324"/>
            <a:ext cx="224082" cy="221156"/>
            <a:chOff x="4328868" y="5502988"/>
            <a:chExt cx="500307" cy="493774"/>
          </a:xfrm>
        </p:grpSpPr>
        <p:sp>
          <p:nvSpPr>
            <p:cNvPr id="24" name="Freeform 23">
              <a:hlinkClick r:id="" action="ppaction://hlinkshowjump?jump=previousslide"/>
            </p:cNvPr>
            <p:cNvSpPr>
              <a:spLocks/>
            </p:cNvSpPr>
            <p:nvPr userDrawn="1"/>
          </p:nvSpPr>
          <p:spPr bwMode="auto">
            <a:xfrm>
              <a:off x="4520555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4">
              <a:hlinkClick r:id="" action="ppaction://hlinkshowjump?jump=previous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6" name="Group 25"/>
          <p:cNvGrpSpPr/>
          <p:nvPr userDrawn="1"/>
        </p:nvGrpSpPr>
        <p:grpSpPr>
          <a:xfrm flipH="1">
            <a:off x="933709" y="6409324"/>
            <a:ext cx="224082" cy="221156"/>
            <a:chOff x="4328868" y="5502988"/>
            <a:chExt cx="500307" cy="493774"/>
          </a:xfrm>
        </p:grpSpPr>
        <p:sp>
          <p:nvSpPr>
            <p:cNvPr id="27" name="Freeform 26">
              <a:hlinkClick r:id="" action="ppaction://hlinkshowjump?jump=nextslide"/>
            </p:cNvPr>
            <p:cNvSpPr>
              <a:spLocks/>
            </p:cNvSpPr>
            <p:nvPr userDrawn="1"/>
          </p:nvSpPr>
          <p:spPr bwMode="auto">
            <a:xfrm>
              <a:off x="4520556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27">
              <a:hlinkClick r:id="" action="ppaction://hlinkshowjump?jump=next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cxnSp>
        <p:nvCxnSpPr>
          <p:cNvPr id="29" name="Straight Connector 28"/>
          <p:cNvCxnSpPr/>
          <p:nvPr userDrawn="1"/>
        </p:nvCxnSpPr>
        <p:spPr>
          <a:xfrm>
            <a:off x="552709" y="6522684"/>
            <a:ext cx="3810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719666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96106" y="3516313"/>
            <a:ext cx="1366837" cy="1366837"/>
          </a:xfrm>
          <a:prstGeom prst="ellipse">
            <a:avLst/>
          </a:prstGeom>
          <a:ln w="57150">
            <a:solidFill>
              <a:schemeClr val="accent1"/>
            </a:solidFill>
          </a:ln>
        </p:spPr>
        <p:txBody>
          <a:bodyPr>
            <a:normAutofit/>
          </a:bodyPr>
          <a:lstStyle>
            <a:lvl1pPr>
              <a:defRPr sz="1400">
                <a:solidFill>
                  <a:schemeClr val="accent2"/>
                </a:solidFill>
              </a:defRPr>
            </a:lvl1pPr>
          </a:lstStyle>
          <a:p>
            <a:endParaRPr lang="id-ID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9529057" y="4823209"/>
            <a:ext cx="1366837" cy="1366837"/>
          </a:xfrm>
          <a:prstGeom prst="ellipse">
            <a:avLst/>
          </a:prstGeom>
          <a:ln w="57150">
            <a:solidFill>
              <a:schemeClr val="accent2"/>
            </a:solidFill>
          </a:ln>
        </p:spPr>
        <p:txBody>
          <a:bodyPr>
            <a:normAutofit/>
          </a:bodyPr>
          <a:lstStyle>
            <a:lvl1pPr>
              <a:defRPr sz="1400">
                <a:solidFill>
                  <a:schemeClr val="accent5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11528983" y="273543"/>
            <a:ext cx="461914" cy="36764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/>
          </a:p>
        </p:txBody>
      </p:sp>
      <p:sp>
        <p:nvSpPr>
          <p:cNvPr id="23" name="Rectangle 22"/>
          <p:cNvSpPr/>
          <p:nvPr userDrawn="1"/>
        </p:nvSpPr>
        <p:spPr>
          <a:xfrm>
            <a:off x="11528983" y="641189"/>
            <a:ext cx="461914" cy="4571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/>
          </a:p>
        </p:txBody>
      </p:sp>
      <p:sp>
        <p:nvSpPr>
          <p:cNvPr id="24" name="TextBox 23"/>
          <p:cNvSpPr txBox="1"/>
          <p:nvPr userDrawn="1"/>
        </p:nvSpPr>
        <p:spPr>
          <a:xfrm>
            <a:off x="11560205" y="305131"/>
            <a:ext cx="3994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</a:rPr>
              <a:pPr algn="ctr"/>
              <a:t>‹#›</a:t>
            </a:fld>
            <a:endParaRPr lang="id-ID" sz="1100" dirty="0">
              <a:solidFill>
                <a:schemeClr val="bg1"/>
              </a:solidFill>
            </a:endParaRPr>
          </a:p>
        </p:txBody>
      </p:sp>
      <p:grpSp>
        <p:nvGrpSpPr>
          <p:cNvPr id="25" name="Group 24"/>
          <p:cNvGrpSpPr/>
          <p:nvPr userDrawn="1"/>
        </p:nvGrpSpPr>
        <p:grpSpPr>
          <a:xfrm>
            <a:off x="347419" y="6409324"/>
            <a:ext cx="224082" cy="221156"/>
            <a:chOff x="4328868" y="5502988"/>
            <a:chExt cx="500307" cy="493774"/>
          </a:xfrm>
        </p:grpSpPr>
        <p:sp>
          <p:nvSpPr>
            <p:cNvPr id="26" name="Freeform 25">
              <a:hlinkClick r:id="" action="ppaction://hlinkshowjump?jump=previousslide"/>
            </p:cNvPr>
            <p:cNvSpPr>
              <a:spLocks/>
            </p:cNvSpPr>
            <p:nvPr userDrawn="1"/>
          </p:nvSpPr>
          <p:spPr bwMode="auto">
            <a:xfrm>
              <a:off x="4520555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26">
              <a:hlinkClick r:id="" action="ppaction://hlinkshowjump?jump=previous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8" name="Group 27"/>
          <p:cNvGrpSpPr/>
          <p:nvPr userDrawn="1"/>
        </p:nvGrpSpPr>
        <p:grpSpPr>
          <a:xfrm flipH="1">
            <a:off x="933709" y="6409324"/>
            <a:ext cx="224082" cy="221156"/>
            <a:chOff x="4328868" y="5502988"/>
            <a:chExt cx="500307" cy="493774"/>
          </a:xfrm>
        </p:grpSpPr>
        <p:sp>
          <p:nvSpPr>
            <p:cNvPr id="29" name="Freeform 28">
              <a:hlinkClick r:id="" action="ppaction://hlinkshowjump?jump=nextslide"/>
            </p:cNvPr>
            <p:cNvSpPr>
              <a:spLocks/>
            </p:cNvSpPr>
            <p:nvPr userDrawn="1"/>
          </p:nvSpPr>
          <p:spPr bwMode="auto">
            <a:xfrm>
              <a:off x="4520556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29">
              <a:hlinkClick r:id="" action="ppaction://hlinkshowjump?jump=next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cxnSp>
        <p:nvCxnSpPr>
          <p:cNvPr id="31" name="Straight Connector 30"/>
          <p:cNvCxnSpPr/>
          <p:nvPr userDrawn="1"/>
        </p:nvCxnSpPr>
        <p:spPr>
          <a:xfrm>
            <a:off x="552709" y="6522684"/>
            <a:ext cx="3810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402226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96106" y="3614791"/>
            <a:ext cx="1366837" cy="1366837"/>
          </a:xfrm>
          <a:prstGeom prst="ellipse">
            <a:avLst/>
          </a:prstGeom>
          <a:ln w="57150">
            <a:solidFill>
              <a:schemeClr val="accent5"/>
            </a:solidFill>
          </a:ln>
        </p:spPr>
        <p:txBody>
          <a:bodyPr>
            <a:normAutofit/>
          </a:bodyPr>
          <a:lstStyle>
            <a:lvl1pPr>
              <a:defRPr sz="1400">
                <a:solidFill>
                  <a:schemeClr val="accent2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9529057" y="4921687"/>
            <a:ext cx="1366837" cy="1366837"/>
          </a:xfrm>
          <a:prstGeom prst="ellipse">
            <a:avLst/>
          </a:prstGeom>
          <a:ln w="57150">
            <a:solidFill>
              <a:schemeClr val="accent6"/>
            </a:solidFill>
          </a:ln>
        </p:spPr>
        <p:txBody>
          <a:bodyPr>
            <a:normAutofit/>
          </a:bodyPr>
          <a:lstStyle>
            <a:lvl1pPr>
              <a:defRPr sz="1400">
                <a:solidFill>
                  <a:schemeClr val="accent2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49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1296106" y="971203"/>
            <a:ext cx="1366837" cy="1366837"/>
          </a:xfrm>
          <a:prstGeom prst="ellipse">
            <a:avLst/>
          </a:prstGeom>
          <a:ln w="57150">
            <a:solidFill>
              <a:schemeClr val="accent3"/>
            </a:solidFill>
          </a:ln>
        </p:spPr>
        <p:txBody>
          <a:bodyPr>
            <a:normAutofit/>
          </a:bodyPr>
          <a:lstStyle>
            <a:lvl1pPr>
              <a:defRPr sz="1400">
                <a:solidFill>
                  <a:schemeClr val="accent2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50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529057" y="2278099"/>
            <a:ext cx="1366837" cy="1366837"/>
          </a:xfrm>
          <a:prstGeom prst="ellipse">
            <a:avLst/>
          </a:prstGeom>
          <a:ln w="57150">
            <a:solidFill>
              <a:schemeClr val="accent4"/>
            </a:solidFill>
          </a:ln>
        </p:spPr>
        <p:txBody>
          <a:bodyPr>
            <a:normAutofit/>
          </a:bodyPr>
          <a:lstStyle>
            <a:lvl1pPr>
              <a:defRPr sz="1400">
                <a:solidFill>
                  <a:schemeClr val="accent2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24" name="Rectangle 23"/>
          <p:cNvSpPr/>
          <p:nvPr userDrawn="1"/>
        </p:nvSpPr>
        <p:spPr>
          <a:xfrm>
            <a:off x="11528983" y="273543"/>
            <a:ext cx="461914" cy="36764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/>
          </a:p>
        </p:txBody>
      </p:sp>
      <p:sp>
        <p:nvSpPr>
          <p:cNvPr id="25" name="Rectangle 24"/>
          <p:cNvSpPr/>
          <p:nvPr userDrawn="1"/>
        </p:nvSpPr>
        <p:spPr>
          <a:xfrm>
            <a:off x="11528983" y="641189"/>
            <a:ext cx="461914" cy="4571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/>
          </a:p>
        </p:txBody>
      </p:sp>
      <p:sp>
        <p:nvSpPr>
          <p:cNvPr id="26" name="TextBox 25"/>
          <p:cNvSpPr txBox="1"/>
          <p:nvPr userDrawn="1"/>
        </p:nvSpPr>
        <p:spPr>
          <a:xfrm>
            <a:off x="11560205" y="305131"/>
            <a:ext cx="3994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</a:rPr>
              <a:pPr algn="ctr"/>
              <a:t>‹#›</a:t>
            </a:fld>
            <a:endParaRPr lang="id-ID" sz="1100" dirty="0">
              <a:solidFill>
                <a:schemeClr val="bg1"/>
              </a:solidFill>
            </a:endParaRPr>
          </a:p>
        </p:txBody>
      </p:sp>
      <p:grpSp>
        <p:nvGrpSpPr>
          <p:cNvPr id="27" name="Group 26"/>
          <p:cNvGrpSpPr/>
          <p:nvPr userDrawn="1"/>
        </p:nvGrpSpPr>
        <p:grpSpPr>
          <a:xfrm>
            <a:off x="347419" y="6409324"/>
            <a:ext cx="224082" cy="221156"/>
            <a:chOff x="4328868" y="5502988"/>
            <a:chExt cx="500307" cy="493774"/>
          </a:xfrm>
        </p:grpSpPr>
        <p:sp>
          <p:nvSpPr>
            <p:cNvPr id="28" name="Freeform 27">
              <a:hlinkClick r:id="" action="ppaction://hlinkshowjump?jump=previousslide"/>
            </p:cNvPr>
            <p:cNvSpPr>
              <a:spLocks/>
            </p:cNvSpPr>
            <p:nvPr userDrawn="1"/>
          </p:nvSpPr>
          <p:spPr bwMode="auto">
            <a:xfrm>
              <a:off x="4520555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28">
              <a:hlinkClick r:id="" action="ppaction://hlinkshowjump?jump=previous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0" name="Group 29"/>
          <p:cNvGrpSpPr/>
          <p:nvPr userDrawn="1"/>
        </p:nvGrpSpPr>
        <p:grpSpPr>
          <a:xfrm flipH="1">
            <a:off x="933709" y="6409324"/>
            <a:ext cx="224082" cy="221156"/>
            <a:chOff x="4328868" y="5502988"/>
            <a:chExt cx="500307" cy="493774"/>
          </a:xfrm>
        </p:grpSpPr>
        <p:sp>
          <p:nvSpPr>
            <p:cNvPr id="31" name="Freeform 30">
              <a:hlinkClick r:id="" action="ppaction://hlinkshowjump?jump=nextslide"/>
            </p:cNvPr>
            <p:cNvSpPr>
              <a:spLocks/>
            </p:cNvSpPr>
            <p:nvPr userDrawn="1"/>
          </p:nvSpPr>
          <p:spPr bwMode="auto">
            <a:xfrm>
              <a:off x="4520556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Freeform 31">
              <a:hlinkClick r:id="" action="ppaction://hlinkshowjump?jump=next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cxnSp>
        <p:nvCxnSpPr>
          <p:cNvPr id="33" name="Straight Connector 32"/>
          <p:cNvCxnSpPr/>
          <p:nvPr userDrawn="1"/>
        </p:nvCxnSpPr>
        <p:spPr>
          <a:xfrm>
            <a:off x="552709" y="6522684"/>
            <a:ext cx="3810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578823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1296106" y="971203"/>
            <a:ext cx="1366837" cy="1366837"/>
          </a:xfrm>
          <a:prstGeom prst="ellipse">
            <a:avLst/>
          </a:prstGeom>
          <a:ln w="57150">
            <a:solidFill>
              <a:schemeClr val="accent2"/>
            </a:solidFill>
          </a:ln>
        </p:spPr>
        <p:txBody>
          <a:bodyPr>
            <a:normAutofit/>
          </a:bodyPr>
          <a:lstStyle>
            <a:lvl1pPr>
              <a:defRPr sz="1400">
                <a:solidFill>
                  <a:schemeClr val="accent5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529057" y="2278099"/>
            <a:ext cx="1366837" cy="1366837"/>
          </a:xfrm>
          <a:prstGeom prst="ellipse">
            <a:avLst/>
          </a:prstGeom>
          <a:ln w="57150">
            <a:solidFill>
              <a:schemeClr val="accent3"/>
            </a:solidFill>
          </a:ln>
        </p:spPr>
        <p:txBody>
          <a:bodyPr>
            <a:normAutofit/>
          </a:bodyPr>
          <a:lstStyle>
            <a:lvl1pPr>
              <a:defRPr sz="1400">
                <a:solidFill>
                  <a:schemeClr val="accent2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11528983" y="273543"/>
            <a:ext cx="461914" cy="36764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/>
          </a:p>
        </p:txBody>
      </p:sp>
      <p:sp>
        <p:nvSpPr>
          <p:cNvPr id="15" name="Rectangle 14"/>
          <p:cNvSpPr/>
          <p:nvPr userDrawn="1"/>
        </p:nvSpPr>
        <p:spPr>
          <a:xfrm>
            <a:off x="11528983" y="641189"/>
            <a:ext cx="461914" cy="4571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/>
          </a:p>
        </p:txBody>
      </p:sp>
      <p:sp>
        <p:nvSpPr>
          <p:cNvPr id="16" name="TextBox 15"/>
          <p:cNvSpPr txBox="1"/>
          <p:nvPr userDrawn="1"/>
        </p:nvSpPr>
        <p:spPr>
          <a:xfrm>
            <a:off x="11560205" y="305131"/>
            <a:ext cx="3994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</a:rPr>
              <a:pPr algn="ctr"/>
              <a:t>‹#›</a:t>
            </a:fld>
            <a:endParaRPr lang="id-ID" sz="1100" dirty="0">
              <a:solidFill>
                <a:schemeClr val="bg1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347419" y="6409324"/>
            <a:ext cx="224082" cy="221156"/>
            <a:chOff x="4328868" y="5502988"/>
            <a:chExt cx="500307" cy="493774"/>
          </a:xfrm>
        </p:grpSpPr>
        <p:sp>
          <p:nvSpPr>
            <p:cNvPr id="25" name="Freeform 24">
              <a:hlinkClick r:id="" action="ppaction://hlinkshowjump?jump=previousslide"/>
            </p:cNvPr>
            <p:cNvSpPr>
              <a:spLocks/>
            </p:cNvSpPr>
            <p:nvPr userDrawn="1"/>
          </p:nvSpPr>
          <p:spPr bwMode="auto">
            <a:xfrm>
              <a:off x="4520555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25">
              <a:hlinkClick r:id="" action="ppaction://hlinkshowjump?jump=previous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7" name="Group 26"/>
          <p:cNvGrpSpPr/>
          <p:nvPr userDrawn="1"/>
        </p:nvGrpSpPr>
        <p:grpSpPr>
          <a:xfrm flipH="1">
            <a:off x="933709" y="6409324"/>
            <a:ext cx="224082" cy="221156"/>
            <a:chOff x="4328868" y="5502988"/>
            <a:chExt cx="500307" cy="493774"/>
          </a:xfrm>
        </p:grpSpPr>
        <p:sp>
          <p:nvSpPr>
            <p:cNvPr id="28" name="Freeform 27">
              <a:hlinkClick r:id="" action="ppaction://hlinkshowjump?jump=nextslide"/>
            </p:cNvPr>
            <p:cNvSpPr>
              <a:spLocks/>
            </p:cNvSpPr>
            <p:nvPr userDrawn="1"/>
          </p:nvSpPr>
          <p:spPr bwMode="auto">
            <a:xfrm>
              <a:off x="4520556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28">
              <a:hlinkClick r:id="" action="ppaction://hlinkshowjump?jump=next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cxnSp>
        <p:nvCxnSpPr>
          <p:cNvPr id="30" name="Straight Connector 29"/>
          <p:cNvCxnSpPr/>
          <p:nvPr userDrawn="1"/>
        </p:nvCxnSpPr>
        <p:spPr>
          <a:xfrm>
            <a:off x="552709" y="6522684"/>
            <a:ext cx="3810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105327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11528983" y="273543"/>
            <a:ext cx="461914" cy="36764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/>
          </a:p>
        </p:txBody>
      </p:sp>
      <p:sp>
        <p:nvSpPr>
          <p:cNvPr id="15" name="Rectangle 14"/>
          <p:cNvSpPr/>
          <p:nvPr userDrawn="1"/>
        </p:nvSpPr>
        <p:spPr>
          <a:xfrm>
            <a:off x="11528983" y="641189"/>
            <a:ext cx="461914" cy="4571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/>
          </a:p>
        </p:txBody>
      </p:sp>
      <p:sp>
        <p:nvSpPr>
          <p:cNvPr id="16" name="TextBox 15"/>
          <p:cNvSpPr txBox="1"/>
          <p:nvPr userDrawn="1"/>
        </p:nvSpPr>
        <p:spPr>
          <a:xfrm>
            <a:off x="11560205" y="305131"/>
            <a:ext cx="3994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</a:rPr>
              <a:pPr algn="ctr"/>
              <a:t>‹#›</a:t>
            </a:fld>
            <a:endParaRPr lang="id-ID" sz="1100" dirty="0">
              <a:solidFill>
                <a:schemeClr val="bg1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347419" y="6409324"/>
            <a:ext cx="224082" cy="221156"/>
            <a:chOff x="4328868" y="5502988"/>
            <a:chExt cx="500307" cy="493774"/>
          </a:xfrm>
        </p:grpSpPr>
        <p:sp>
          <p:nvSpPr>
            <p:cNvPr id="25" name="Freeform 24">
              <a:hlinkClick r:id="" action="ppaction://hlinkshowjump?jump=previousslide"/>
            </p:cNvPr>
            <p:cNvSpPr>
              <a:spLocks/>
            </p:cNvSpPr>
            <p:nvPr userDrawn="1"/>
          </p:nvSpPr>
          <p:spPr bwMode="auto">
            <a:xfrm>
              <a:off x="4520555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25">
              <a:hlinkClick r:id="" action="ppaction://hlinkshowjump?jump=previous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7" name="Group 26"/>
          <p:cNvGrpSpPr/>
          <p:nvPr userDrawn="1"/>
        </p:nvGrpSpPr>
        <p:grpSpPr>
          <a:xfrm flipH="1">
            <a:off x="933709" y="6409324"/>
            <a:ext cx="224082" cy="221156"/>
            <a:chOff x="4328868" y="5502988"/>
            <a:chExt cx="500307" cy="493774"/>
          </a:xfrm>
        </p:grpSpPr>
        <p:sp>
          <p:nvSpPr>
            <p:cNvPr id="28" name="Freeform 27">
              <a:hlinkClick r:id="" action="ppaction://hlinkshowjump?jump=nextslide"/>
            </p:cNvPr>
            <p:cNvSpPr>
              <a:spLocks/>
            </p:cNvSpPr>
            <p:nvPr userDrawn="1"/>
          </p:nvSpPr>
          <p:spPr bwMode="auto">
            <a:xfrm>
              <a:off x="4520556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28">
              <a:hlinkClick r:id="" action="ppaction://hlinkshowjump?jump=next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cxnSp>
        <p:nvCxnSpPr>
          <p:cNvPr id="30" name="Straight Connector 29"/>
          <p:cNvCxnSpPr/>
          <p:nvPr userDrawn="1"/>
        </p:nvCxnSpPr>
        <p:spPr>
          <a:xfrm>
            <a:off x="552709" y="6522684"/>
            <a:ext cx="3810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4937125" y="3083109"/>
            <a:ext cx="2317750" cy="2317750"/>
          </a:xfrm>
          <a:prstGeom prst="ellipse">
            <a:avLst/>
          </a:prstGeom>
          <a:ln w="98425">
            <a:solidFill>
              <a:schemeClr val="accent6"/>
            </a:solidFill>
          </a:ln>
        </p:spPr>
        <p:txBody>
          <a:bodyPr>
            <a:normAutofit/>
          </a:bodyPr>
          <a:lstStyle>
            <a:lvl1pPr>
              <a:defRPr sz="2400">
                <a:solidFill>
                  <a:schemeClr val="accent2"/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3575442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5399088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endParaRPr lang="id-ID"/>
          </a:p>
        </p:txBody>
      </p:sp>
      <p:sp>
        <p:nvSpPr>
          <p:cNvPr id="14" name="Rectangle 13"/>
          <p:cNvSpPr/>
          <p:nvPr userDrawn="1"/>
        </p:nvSpPr>
        <p:spPr>
          <a:xfrm>
            <a:off x="11528983" y="273543"/>
            <a:ext cx="461914" cy="36764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/>
          </a:p>
        </p:txBody>
      </p:sp>
      <p:sp>
        <p:nvSpPr>
          <p:cNvPr id="15" name="Rectangle 14"/>
          <p:cNvSpPr/>
          <p:nvPr userDrawn="1"/>
        </p:nvSpPr>
        <p:spPr>
          <a:xfrm>
            <a:off x="11528983" y="641189"/>
            <a:ext cx="461914" cy="4571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/>
          </a:p>
        </p:txBody>
      </p:sp>
      <p:sp>
        <p:nvSpPr>
          <p:cNvPr id="16" name="TextBox 15"/>
          <p:cNvSpPr txBox="1"/>
          <p:nvPr userDrawn="1"/>
        </p:nvSpPr>
        <p:spPr>
          <a:xfrm>
            <a:off x="11560205" y="305131"/>
            <a:ext cx="3994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260E2A6B-A809-4840-BF14-8648BC0BDF87}" type="slidenum">
              <a:rPr lang="id-ID" sz="1400" b="1" smtClean="0">
                <a:solidFill>
                  <a:schemeClr val="bg1"/>
                </a:solidFill>
              </a:rPr>
              <a:pPr algn="ctr"/>
              <a:t>‹#›</a:t>
            </a:fld>
            <a:endParaRPr lang="id-ID" sz="1100" dirty="0">
              <a:solidFill>
                <a:schemeClr val="bg1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347419" y="6409324"/>
            <a:ext cx="224082" cy="221156"/>
            <a:chOff x="4328868" y="5502988"/>
            <a:chExt cx="500307" cy="493774"/>
          </a:xfrm>
        </p:grpSpPr>
        <p:sp>
          <p:nvSpPr>
            <p:cNvPr id="25" name="Freeform 24">
              <a:hlinkClick r:id="" action="ppaction://hlinkshowjump?jump=previousslide"/>
            </p:cNvPr>
            <p:cNvSpPr>
              <a:spLocks/>
            </p:cNvSpPr>
            <p:nvPr userDrawn="1"/>
          </p:nvSpPr>
          <p:spPr bwMode="auto">
            <a:xfrm>
              <a:off x="4520555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25">
              <a:hlinkClick r:id="" action="ppaction://hlinkshowjump?jump=previous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7" name="Group 26"/>
          <p:cNvGrpSpPr/>
          <p:nvPr userDrawn="1"/>
        </p:nvGrpSpPr>
        <p:grpSpPr>
          <a:xfrm flipH="1">
            <a:off x="933709" y="6409324"/>
            <a:ext cx="224082" cy="221156"/>
            <a:chOff x="4328868" y="5502988"/>
            <a:chExt cx="500307" cy="493774"/>
          </a:xfrm>
        </p:grpSpPr>
        <p:sp>
          <p:nvSpPr>
            <p:cNvPr id="28" name="Freeform 27">
              <a:hlinkClick r:id="" action="ppaction://hlinkshowjump?jump=nextslide"/>
            </p:cNvPr>
            <p:cNvSpPr>
              <a:spLocks/>
            </p:cNvSpPr>
            <p:nvPr userDrawn="1"/>
          </p:nvSpPr>
          <p:spPr bwMode="auto">
            <a:xfrm>
              <a:off x="4520556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28">
              <a:hlinkClick r:id="" action="ppaction://hlinkshowjump?jump=next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cxnSp>
        <p:nvCxnSpPr>
          <p:cNvPr id="30" name="Straight Connector 29"/>
          <p:cNvCxnSpPr/>
          <p:nvPr userDrawn="1"/>
        </p:nvCxnSpPr>
        <p:spPr>
          <a:xfrm>
            <a:off x="552709" y="6522684"/>
            <a:ext cx="3810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51938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FBC63-C649-42C3-9C85-0F873F8F0B35}" type="datetimeFigureOut">
              <a:rPr lang="id-ID" smtClean="0"/>
              <a:pPr/>
              <a:t>01/03/2025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6DFD3-2AF0-4B06-81C8-CF1C6F54D29C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59154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FBC63-C649-42C3-9C85-0F873F8F0B35}" type="datetimeFigureOut">
              <a:rPr lang="id-ID" smtClean="0"/>
              <a:pPr/>
              <a:t>01/03/2025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6DFD3-2AF0-4B06-81C8-CF1C6F54D29C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215631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FBC63-C649-42C3-9C85-0F873F8F0B35}" type="datetimeFigureOut">
              <a:rPr lang="id-ID" smtClean="0"/>
              <a:pPr/>
              <a:t>01/03/2025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6DFD3-2AF0-4B06-81C8-CF1C6F54D29C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492912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FBC63-C649-42C3-9C85-0F873F8F0B35}" type="datetimeFigureOut">
              <a:rPr lang="id-ID" smtClean="0"/>
              <a:pPr/>
              <a:t>01/03/2025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6DFD3-2AF0-4B06-81C8-CF1C6F54D29C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448018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FBC63-C649-42C3-9C85-0F873F8F0B35}" type="datetimeFigureOut">
              <a:rPr lang="id-ID" smtClean="0"/>
              <a:pPr/>
              <a:t>01/03/2025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6DFD3-2AF0-4B06-81C8-CF1C6F54D29C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247918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FBC63-C649-42C3-9C85-0F873F8F0B35}" type="datetimeFigureOut">
              <a:rPr lang="id-ID" smtClean="0"/>
              <a:pPr/>
              <a:t>01/03/2025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6DFD3-2AF0-4B06-81C8-CF1C6F54D29C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7631100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3FBC63-C649-42C3-9C85-0F873F8F0B35}" type="datetimeFigureOut">
              <a:rPr lang="id-ID" smtClean="0"/>
              <a:pPr/>
              <a:t>01/03/2025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76DFD3-2AF0-4B06-81C8-CF1C6F54D29C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17569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  <p:sldLayoutId id="2147483693" r:id="rId14"/>
    <p:sldLayoutId id="2147483694" r:id="rId15"/>
    <p:sldLayoutId id="2147483649" r:id="rId16"/>
    <p:sldLayoutId id="2147483673" r:id="rId17"/>
    <p:sldLayoutId id="2147483651" r:id="rId18"/>
    <p:sldLayoutId id="2147483652" r:id="rId19"/>
    <p:sldLayoutId id="2147483653" r:id="rId20"/>
    <p:sldLayoutId id="2147483654" r:id="rId21"/>
    <p:sldLayoutId id="2147483655" r:id="rId22"/>
    <p:sldLayoutId id="2147483656" r:id="rId23"/>
    <p:sldLayoutId id="2147483657" r:id="rId24"/>
    <p:sldLayoutId id="2147483658" r:id="rId25"/>
    <p:sldLayoutId id="2147483660" r:id="rId26"/>
    <p:sldLayoutId id="2147483659" r:id="rId27"/>
    <p:sldLayoutId id="2147483661" r:id="rId28"/>
    <p:sldLayoutId id="2147483662" r:id="rId29"/>
    <p:sldLayoutId id="2147483663" r:id="rId30"/>
    <p:sldLayoutId id="2147483664" r:id="rId31"/>
    <p:sldLayoutId id="2147483665" r:id="rId32"/>
    <p:sldLayoutId id="2147483666" r:id="rId33"/>
    <p:sldLayoutId id="2147483670" r:id="rId34"/>
    <p:sldLayoutId id="2147483668" r:id="rId35"/>
    <p:sldLayoutId id="2147483667" r:id="rId36"/>
    <p:sldLayoutId id="2147483669" r:id="rId37"/>
    <p:sldLayoutId id="2147483672" r:id="rId38"/>
    <p:sldLayoutId id="2147483674" r:id="rId3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gyazo.com/7d9ca7edf960ddb93b3e14c58c44b495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7.png"/><Relationship Id="rId4" Type="http://schemas.openxmlformats.org/officeDocument/2006/relationships/image" Target="../media/image36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jpeg"/><Relationship Id="rId11" Type="http://schemas.openxmlformats.org/officeDocument/2006/relationships/image" Target="../media/image15.jpg"/><Relationship Id="rId5" Type="http://schemas.openxmlformats.org/officeDocument/2006/relationships/image" Target="../media/image9.jpeg"/><Relationship Id="rId10" Type="http://schemas.openxmlformats.org/officeDocument/2006/relationships/image" Target="../media/image14.jp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image" Target="../media/image27.pn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12" Type="http://schemas.openxmlformats.org/officeDocument/2006/relationships/image" Target="../media/image26.png"/><Relationship Id="rId2" Type="http://schemas.openxmlformats.org/officeDocument/2006/relationships/image" Target="../media/image16.png"/><Relationship Id="rId16" Type="http://schemas.openxmlformats.org/officeDocument/2006/relationships/image" Target="../media/image30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5" Type="http://schemas.openxmlformats.org/officeDocument/2006/relationships/image" Target="../media/image29.png"/><Relationship Id="rId10" Type="http://schemas.openxmlformats.org/officeDocument/2006/relationships/image" Target="../media/image24.png"/><Relationship Id="rId4" Type="http://schemas.openxmlformats.org/officeDocument/2006/relationships/image" Target="../media/image18.jpeg"/><Relationship Id="rId9" Type="http://schemas.openxmlformats.org/officeDocument/2006/relationships/image" Target="../media/image23.png"/><Relationship Id="rId14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comments" Target="../comments/commen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536287" y="1636776"/>
            <a:ext cx="8953153" cy="2404872"/>
          </a:xfrm>
        </p:spPr>
        <p:txBody>
          <a:bodyPr/>
          <a:lstStyle/>
          <a:p>
            <a:pPr algn="ctr"/>
            <a:r>
              <a:rPr lang="lt-LT" sz="3800" dirty="0">
                <a:solidFill>
                  <a:schemeClr val="bg1"/>
                </a:solidFill>
              </a:rPr>
              <a:t>VILNIAUS KOLEGIJA</a:t>
            </a:r>
            <a:br>
              <a:rPr lang="lt-LT" sz="3800" dirty="0">
                <a:solidFill>
                  <a:schemeClr val="bg1"/>
                </a:solidFill>
              </a:rPr>
            </a:br>
            <a:r>
              <a:rPr lang="lt-LT" sz="3800" dirty="0">
                <a:solidFill>
                  <a:schemeClr val="bg1"/>
                </a:solidFill>
              </a:rPr>
              <a:t>AGROTECHNOLOGIJŲ FAKULTETAS</a:t>
            </a:r>
            <a:br>
              <a:rPr lang="lt-LT" sz="3800" dirty="0">
                <a:solidFill>
                  <a:schemeClr val="bg1"/>
                </a:solidFill>
              </a:rPr>
            </a:br>
            <a:endParaRPr lang="lt-L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366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TextBox 186"/>
          <p:cNvSpPr txBox="1"/>
          <p:nvPr/>
        </p:nvSpPr>
        <p:spPr>
          <a:xfrm>
            <a:off x="3746746" y="465423"/>
            <a:ext cx="46987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lt-LT" sz="3600" b="1" dirty="0">
                <a:solidFill>
                  <a:srgbClr val="005BAA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Daugiau nei studijos</a:t>
            </a:r>
            <a:endParaRPr lang="en-US" sz="3600" b="1" dirty="0">
              <a:solidFill>
                <a:srgbClr val="005BAA"/>
              </a:solidFill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 flipH="1">
            <a:off x="0" y="6068449"/>
            <a:ext cx="12192000" cy="787544"/>
          </a:xfrm>
          <a:custGeom>
            <a:avLst/>
            <a:gdLst>
              <a:gd name="T0" fmla="*/ 0 w 3200"/>
              <a:gd name="T1" fmla="*/ 29 h 762"/>
              <a:gd name="T2" fmla="*/ 1413 w 3200"/>
              <a:gd name="T3" fmla="*/ 352 h 762"/>
              <a:gd name="T4" fmla="*/ 3200 w 3200"/>
              <a:gd name="T5" fmla="*/ 545 h 762"/>
              <a:gd name="T6" fmla="*/ 3200 w 3200"/>
              <a:gd name="T7" fmla="*/ 762 h 762"/>
              <a:gd name="T8" fmla="*/ 0 w 3200"/>
              <a:gd name="T9" fmla="*/ 762 h 762"/>
              <a:gd name="T10" fmla="*/ 0 w 3200"/>
              <a:gd name="T11" fmla="*/ 29 h 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00" h="762">
                <a:moveTo>
                  <a:pt x="0" y="29"/>
                </a:moveTo>
                <a:cubicBezTo>
                  <a:pt x="0" y="29"/>
                  <a:pt x="662" y="0"/>
                  <a:pt x="1413" y="352"/>
                </a:cubicBezTo>
                <a:cubicBezTo>
                  <a:pt x="2164" y="705"/>
                  <a:pt x="3200" y="545"/>
                  <a:pt x="3200" y="545"/>
                </a:cubicBezTo>
                <a:cubicBezTo>
                  <a:pt x="3200" y="762"/>
                  <a:pt x="3200" y="762"/>
                  <a:pt x="3200" y="762"/>
                </a:cubicBezTo>
                <a:cubicBezTo>
                  <a:pt x="0" y="762"/>
                  <a:pt x="0" y="762"/>
                  <a:pt x="0" y="762"/>
                </a:cubicBezTo>
                <a:lnTo>
                  <a:pt x="0" y="29"/>
                </a:lnTo>
                <a:close/>
              </a:path>
            </a:pathLst>
          </a:custGeom>
          <a:solidFill>
            <a:srgbClr val="DDBDA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 flipH="1">
            <a:off x="0" y="6013927"/>
            <a:ext cx="12192000" cy="894817"/>
          </a:xfrm>
          <a:custGeom>
            <a:avLst/>
            <a:gdLst>
              <a:gd name="T0" fmla="*/ 3200 w 3200"/>
              <a:gd name="T1" fmla="*/ 66 h 423"/>
              <a:gd name="T2" fmla="*/ 1743 w 3200"/>
              <a:gd name="T3" fmla="*/ 212 h 423"/>
              <a:gd name="T4" fmla="*/ 0 w 3200"/>
              <a:gd name="T5" fmla="*/ 175 h 423"/>
              <a:gd name="T6" fmla="*/ 0 w 3200"/>
              <a:gd name="T7" fmla="*/ 404 h 423"/>
              <a:gd name="T8" fmla="*/ 3200 w 3200"/>
              <a:gd name="T9" fmla="*/ 404 h 423"/>
              <a:gd name="T10" fmla="*/ 3200 w 3200"/>
              <a:gd name="T11" fmla="*/ 66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00" h="423">
                <a:moveTo>
                  <a:pt x="3200" y="66"/>
                </a:moveTo>
                <a:cubicBezTo>
                  <a:pt x="3200" y="66"/>
                  <a:pt x="2831" y="0"/>
                  <a:pt x="1743" y="212"/>
                </a:cubicBezTo>
                <a:cubicBezTo>
                  <a:pt x="655" y="423"/>
                  <a:pt x="0" y="175"/>
                  <a:pt x="0" y="175"/>
                </a:cubicBezTo>
                <a:cubicBezTo>
                  <a:pt x="0" y="404"/>
                  <a:pt x="0" y="404"/>
                  <a:pt x="0" y="404"/>
                </a:cubicBezTo>
                <a:cubicBezTo>
                  <a:pt x="3200" y="404"/>
                  <a:pt x="3200" y="404"/>
                  <a:pt x="3200" y="404"/>
                </a:cubicBezTo>
                <a:lnTo>
                  <a:pt x="3200" y="66"/>
                </a:lnTo>
                <a:close/>
              </a:path>
            </a:pathLst>
          </a:custGeom>
          <a:solidFill>
            <a:srgbClr val="37241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8" name="Freeform 10"/>
          <p:cNvSpPr>
            <a:spLocks/>
          </p:cNvSpPr>
          <p:nvPr/>
        </p:nvSpPr>
        <p:spPr bwMode="auto">
          <a:xfrm flipH="1">
            <a:off x="5123055" y="4144757"/>
            <a:ext cx="1723150" cy="3136304"/>
          </a:xfrm>
          <a:custGeom>
            <a:avLst/>
            <a:gdLst>
              <a:gd name="T0" fmla="*/ 558 w 679"/>
              <a:gd name="T1" fmla="*/ 1235 h 1235"/>
              <a:gd name="T2" fmla="*/ 517 w 679"/>
              <a:gd name="T3" fmla="*/ 546 h 1235"/>
              <a:gd name="T4" fmla="*/ 669 w 679"/>
              <a:gd name="T5" fmla="*/ 191 h 1235"/>
              <a:gd name="T6" fmla="*/ 593 w 679"/>
              <a:gd name="T7" fmla="*/ 207 h 1235"/>
              <a:gd name="T8" fmla="*/ 451 w 679"/>
              <a:gd name="T9" fmla="*/ 310 h 1235"/>
              <a:gd name="T10" fmla="*/ 331 w 679"/>
              <a:gd name="T11" fmla="*/ 25 h 1235"/>
              <a:gd name="T12" fmla="*/ 319 w 679"/>
              <a:gd name="T13" fmla="*/ 214 h 1235"/>
              <a:gd name="T14" fmla="*/ 199 w 679"/>
              <a:gd name="T15" fmla="*/ 139 h 1235"/>
              <a:gd name="T16" fmla="*/ 110 w 679"/>
              <a:gd name="T17" fmla="*/ 71 h 1235"/>
              <a:gd name="T18" fmla="*/ 216 w 679"/>
              <a:gd name="T19" fmla="*/ 311 h 1235"/>
              <a:gd name="T20" fmla="*/ 40 w 679"/>
              <a:gd name="T21" fmla="*/ 150 h 1235"/>
              <a:gd name="T22" fmla="*/ 37 w 679"/>
              <a:gd name="T23" fmla="*/ 224 h 1235"/>
              <a:gd name="T24" fmla="*/ 180 w 679"/>
              <a:gd name="T25" fmla="*/ 388 h 1235"/>
              <a:gd name="T26" fmla="*/ 44 w 679"/>
              <a:gd name="T27" fmla="*/ 317 h 1235"/>
              <a:gd name="T28" fmla="*/ 85 w 679"/>
              <a:gd name="T29" fmla="*/ 408 h 1235"/>
              <a:gd name="T30" fmla="*/ 303 w 679"/>
              <a:gd name="T31" fmla="*/ 668 h 1235"/>
              <a:gd name="T32" fmla="*/ 275 w 679"/>
              <a:gd name="T33" fmla="*/ 1139 h 1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79" h="1235">
                <a:moveTo>
                  <a:pt x="558" y="1235"/>
                </a:moveTo>
                <a:cubicBezTo>
                  <a:pt x="558" y="1235"/>
                  <a:pt x="455" y="806"/>
                  <a:pt x="517" y="546"/>
                </a:cubicBezTo>
                <a:cubicBezTo>
                  <a:pt x="580" y="285"/>
                  <a:pt x="679" y="231"/>
                  <a:pt x="669" y="191"/>
                </a:cubicBezTo>
                <a:cubicBezTo>
                  <a:pt x="660" y="151"/>
                  <a:pt x="609" y="170"/>
                  <a:pt x="593" y="207"/>
                </a:cubicBezTo>
                <a:cubicBezTo>
                  <a:pt x="577" y="243"/>
                  <a:pt x="512" y="323"/>
                  <a:pt x="451" y="310"/>
                </a:cubicBezTo>
                <a:cubicBezTo>
                  <a:pt x="391" y="297"/>
                  <a:pt x="375" y="49"/>
                  <a:pt x="331" y="25"/>
                </a:cubicBezTo>
                <a:cubicBezTo>
                  <a:pt x="287" y="0"/>
                  <a:pt x="302" y="114"/>
                  <a:pt x="319" y="214"/>
                </a:cubicBezTo>
                <a:cubicBezTo>
                  <a:pt x="336" y="313"/>
                  <a:pt x="252" y="258"/>
                  <a:pt x="199" y="139"/>
                </a:cubicBezTo>
                <a:cubicBezTo>
                  <a:pt x="146" y="20"/>
                  <a:pt x="115" y="54"/>
                  <a:pt x="110" y="71"/>
                </a:cubicBezTo>
                <a:cubicBezTo>
                  <a:pt x="104" y="88"/>
                  <a:pt x="225" y="300"/>
                  <a:pt x="216" y="311"/>
                </a:cubicBezTo>
                <a:cubicBezTo>
                  <a:pt x="208" y="321"/>
                  <a:pt x="55" y="145"/>
                  <a:pt x="40" y="150"/>
                </a:cubicBezTo>
                <a:cubicBezTo>
                  <a:pt x="26" y="155"/>
                  <a:pt x="0" y="169"/>
                  <a:pt x="37" y="224"/>
                </a:cubicBezTo>
                <a:cubicBezTo>
                  <a:pt x="73" y="280"/>
                  <a:pt x="187" y="373"/>
                  <a:pt x="180" y="388"/>
                </a:cubicBezTo>
                <a:cubicBezTo>
                  <a:pt x="173" y="404"/>
                  <a:pt x="78" y="319"/>
                  <a:pt x="44" y="317"/>
                </a:cubicBezTo>
                <a:cubicBezTo>
                  <a:pt x="9" y="315"/>
                  <a:pt x="23" y="364"/>
                  <a:pt x="85" y="408"/>
                </a:cubicBezTo>
                <a:cubicBezTo>
                  <a:pt x="147" y="452"/>
                  <a:pt x="298" y="501"/>
                  <a:pt x="303" y="668"/>
                </a:cubicBezTo>
                <a:cubicBezTo>
                  <a:pt x="308" y="835"/>
                  <a:pt x="275" y="1139"/>
                  <a:pt x="275" y="1139"/>
                </a:cubicBezTo>
              </a:path>
            </a:pathLst>
          </a:custGeom>
          <a:solidFill>
            <a:srgbClr val="37241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78" name="Group 77"/>
          <p:cNvGrpSpPr/>
          <p:nvPr/>
        </p:nvGrpSpPr>
        <p:grpSpPr>
          <a:xfrm rot="5662649">
            <a:off x="3187394" y="3381927"/>
            <a:ext cx="1684337" cy="2561445"/>
            <a:chOff x="1306513" y="1644650"/>
            <a:chExt cx="1109663" cy="1687513"/>
          </a:xfrm>
          <a:solidFill>
            <a:srgbClr val="00B260"/>
          </a:solidFill>
        </p:grpSpPr>
        <p:sp>
          <p:nvSpPr>
            <p:cNvPr id="76" name="Freeform 18"/>
            <p:cNvSpPr>
              <a:spLocks/>
            </p:cNvSpPr>
            <p:nvPr/>
          </p:nvSpPr>
          <p:spPr bwMode="auto">
            <a:xfrm>
              <a:off x="1306513" y="1644650"/>
              <a:ext cx="839788" cy="1619250"/>
            </a:xfrm>
            <a:custGeom>
              <a:avLst/>
              <a:gdLst>
                <a:gd name="T0" fmla="*/ 30 w 221"/>
                <a:gd name="T1" fmla="*/ 241 h 429"/>
                <a:gd name="T2" fmla="*/ 103 w 221"/>
                <a:gd name="T3" fmla="*/ 429 h 429"/>
                <a:gd name="T4" fmla="*/ 221 w 221"/>
                <a:gd name="T5" fmla="*/ 0 h 429"/>
                <a:gd name="T6" fmla="*/ 30 w 221"/>
                <a:gd name="T7" fmla="*/ 241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1" h="429">
                  <a:moveTo>
                    <a:pt x="30" y="241"/>
                  </a:moveTo>
                  <a:cubicBezTo>
                    <a:pt x="0" y="352"/>
                    <a:pt x="39" y="412"/>
                    <a:pt x="103" y="429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21" y="0"/>
                    <a:pt x="61" y="129"/>
                    <a:pt x="30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7" name="Freeform 19"/>
            <p:cNvSpPr>
              <a:spLocks/>
            </p:cNvSpPr>
            <p:nvPr/>
          </p:nvSpPr>
          <p:spPr bwMode="auto">
            <a:xfrm>
              <a:off x="1697038" y="1644650"/>
              <a:ext cx="719138" cy="1687513"/>
            </a:xfrm>
            <a:custGeom>
              <a:avLst/>
              <a:gdLst>
                <a:gd name="T0" fmla="*/ 118 w 189"/>
                <a:gd name="T1" fmla="*/ 0 h 447"/>
                <a:gd name="T2" fmla="*/ 0 w 189"/>
                <a:gd name="T3" fmla="*/ 429 h 447"/>
                <a:gd name="T4" fmla="*/ 159 w 189"/>
                <a:gd name="T5" fmla="*/ 304 h 447"/>
                <a:gd name="T6" fmla="*/ 118 w 189"/>
                <a:gd name="T7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447">
                  <a:moveTo>
                    <a:pt x="118" y="0"/>
                  </a:moveTo>
                  <a:cubicBezTo>
                    <a:pt x="0" y="429"/>
                    <a:pt x="0" y="429"/>
                    <a:pt x="0" y="429"/>
                  </a:cubicBezTo>
                  <a:cubicBezTo>
                    <a:pt x="64" y="447"/>
                    <a:pt x="128" y="416"/>
                    <a:pt x="159" y="304"/>
                  </a:cubicBezTo>
                  <a:cubicBezTo>
                    <a:pt x="189" y="193"/>
                    <a:pt x="118" y="0"/>
                    <a:pt x="1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81" name="Group 80"/>
          <p:cNvGrpSpPr/>
          <p:nvPr/>
        </p:nvGrpSpPr>
        <p:grpSpPr>
          <a:xfrm rot="13449093">
            <a:off x="7042235" y="2557554"/>
            <a:ext cx="1684337" cy="2561445"/>
            <a:chOff x="1306513" y="1644650"/>
            <a:chExt cx="1109663" cy="1687513"/>
          </a:xfrm>
          <a:solidFill>
            <a:srgbClr val="00B260"/>
          </a:solidFill>
        </p:grpSpPr>
        <p:sp>
          <p:nvSpPr>
            <p:cNvPr id="82" name="Freeform 18"/>
            <p:cNvSpPr>
              <a:spLocks/>
            </p:cNvSpPr>
            <p:nvPr/>
          </p:nvSpPr>
          <p:spPr bwMode="auto">
            <a:xfrm>
              <a:off x="1306513" y="1644650"/>
              <a:ext cx="839788" cy="1619250"/>
            </a:xfrm>
            <a:custGeom>
              <a:avLst/>
              <a:gdLst>
                <a:gd name="T0" fmla="*/ 30 w 221"/>
                <a:gd name="T1" fmla="*/ 241 h 429"/>
                <a:gd name="T2" fmla="*/ 103 w 221"/>
                <a:gd name="T3" fmla="*/ 429 h 429"/>
                <a:gd name="T4" fmla="*/ 221 w 221"/>
                <a:gd name="T5" fmla="*/ 0 h 429"/>
                <a:gd name="T6" fmla="*/ 30 w 221"/>
                <a:gd name="T7" fmla="*/ 241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1" h="429">
                  <a:moveTo>
                    <a:pt x="30" y="241"/>
                  </a:moveTo>
                  <a:cubicBezTo>
                    <a:pt x="0" y="352"/>
                    <a:pt x="39" y="412"/>
                    <a:pt x="103" y="429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21" y="0"/>
                    <a:pt x="61" y="129"/>
                    <a:pt x="30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3" name="Freeform 19"/>
            <p:cNvSpPr>
              <a:spLocks/>
            </p:cNvSpPr>
            <p:nvPr/>
          </p:nvSpPr>
          <p:spPr bwMode="auto">
            <a:xfrm>
              <a:off x="1697038" y="1644650"/>
              <a:ext cx="719138" cy="1687513"/>
            </a:xfrm>
            <a:custGeom>
              <a:avLst/>
              <a:gdLst>
                <a:gd name="T0" fmla="*/ 118 w 189"/>
                <a:gd name="T1" fmla="*/ 0 h 447"/>
                <a:gd name="T2" fmla="*/ 0 w 189"/>
                <a:gd name="T3" fmla="*/ 429 h 447"/>
                <a:gd name="T4" fmla="*/ 159 w 189"/>
                <a:gd name="T5" fmla="*/ 304 h 447"/>
                <a:gd name="T6" fmla="*/ 118 w 189"/>
                <a:gd name="T7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447">
                  <a:moveTo>
                    <a:pt x="118" y="0"/>
                  </a:moveTo>
                  <a:cubicBezTo>
                    <a:pt x="0" y="429"/>
                    <a:pt x="0" y="429"/>
                    <a:pt x="0" y="429"/>
                  </a:cubicBezTo>
                  <a:cubicBezTo>
                    <a:pt x="64" y="447"/>
                    <a:pt x="128" y="416"/>
                    <a:pt x="159" y="304"/>
                  </a:cubicBezTo>
                  <a:cubicBezTo>
                    <a:pt x="189" y="193"/>
                    <a:pt x="118" y="0"/>
                    <a:pt x="1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84" name="Group 83"/>
          <p:cNvGrpSpPr/>
          <p:nvPr/>
        </p:nvGrpSpPr>
        <p:grpSpPr>
          <a:xfrm rot="7830861">
            <a:off x="4158092" y="2170571"/>
            <a:ext cx="1684337" cy="2561445"/>
            <a:chOff x="1306513" y="1644650"/>
            <a:chExt cx="1109663" cy="1687513"/>
          </a:xfrm>
          <a:solidFill>
            <a:srgbClr val="00B260"/>
          </a:solidFill>
        </p:grpSpPr>
        <p:sp>
          <p:nvSpPr>
            <p:cNvPr id="85" name="Freeform 18"/>
            <p:cNvSpPr>
              <a:spLocks/>
            </p:cNvSpPr>
            <p:nvPr/>
          </p:nvSpPr>
          <p:spPr bwMode="auto">
            <a:xfrm>
              <a:off x="1306513" y="1644650"/>
              <a:ext cx="839788" cy="1619250"/>
            </a:xfrm>
            <a:custGeom>
              <a:avLst/>
              <a:gdLst>
                <a:gd name="T0" fmla="*/ 30 w 221"/>
                <a:gd name="T1" fmla="*/ 241 h 429"/>
                <a:gd name="T2" fmla="*/ 103 w 221"/>
                <a:gd name="T3" fmla="*/ 429 h 429"/>
                <a:gd name="T4" fmla="*/ 221 w 221"/>
                <a:gd name="T5" fmla="*/ 0 h 429"/>
                <a:gd name="T6" fmla="*/ 30 w 221"/>
                <a:gd name="T7" fmla="*/ 241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1" h="429">
                  <a:moveTo>
                    <a:pt x="30" y="241"/>
                  </a:moveTo>
                  <a:cubicBezTo>
                    <a:pt x="0" y="352"/>
                    <a:pt x="39" y="412"/>
                    <a:pt x="103" y="429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21" y="0"/>
                    <a:pt x="61" y="129"/>
                    <a:pt x="30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6" name="Freeform 19"/>
            <p:cNvSpPr>
              <a:spLocks/>
            </p:cNvSpPr>
            <p:nvPr/>
          </p:nvSpPr>
          <p:spPr bwMode="auto">
            <a:xfrm>
              <a:off x="1697038" y="1644650"/>
              <a:ext cx="719138" cy="1687513"/>
            </a:xfrm>
            <a:custGeom>
              <a:avLst/>
              <a:gdLst>
                <a:gd name="T0" fmla="*/ 118 w 189"/>
                <a:gd name="T1" fmla="*/ 0 h 447"/>
                <a:gd name="T2" fmla="*/ 0 w 189"/>
                <a:gd name="T3" fmla="*/ 429 h 447"/>
                <a:gd name="T4" fmla="*/ 159 w 189"/>
                <a:gd name="T5" fmla="*/ 304 h 447"/>
                <a:gd name="T6" fmla="*/ 118 w 189"/>
                <a:gd name="T7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447">
                  <a:moveTo>
                    <a:pt x="118" y="0"/>
                  </a:moveTo>
                  <a:cubicBezTo>
                    <a:pt x="0" y="429"/>
                    <a:pt x="0" y="429"/>
                    <a:pt x="0" y="429"/>
                  </a:cubicBezTo>
                  <a:cubicBezTo>
                    <a:pt x="64" y="447"/>
                    <a:pt x="128" y="416"/>
                    <a:pt x="159" y="304"/>
                  </a:cubicBezTo>
                  <a:cubicBezTo>
                    <a:pt x="189" y="193"/>
                    <a:pt x="118" y="0"/>
                    <a:pt x="1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87" name="Group 86"/>
          <p:cNvGrpSpPr/>
          <p:nvPr/>
        </p:nvGrpSpPr>
        <p:grpSpPr>
          <a:xfrm rot="10570456">
            <a:off x="5726701" y="1890498"/>
            <a:ext cx="1684337" cy="2561445"/>
            <a:chOff x="1306513" y="1644650"/>
            <a:chExt cx="1109663" cy="1687513"/>
          </a:xfrm>
          <a:solidFill>
            <a:srgbClr val="00B260"/>
          </a:solidFill>
        </p:grpSpPr>
        <p:sp>
          <p:nvSpPr>
            <p:cNvPr id="88" name="Freeform 18"/>
            <p:cNvSpPr>
              <a:spLocks/>
            </p:cNvSpPr>
            <p:nvPr/>
          </p:nvSpPr>
          <p:spPr bwMode="auto">
            <a:xfrm>
              <a:off x="1306513" y="1644650"/>
              <a:ext cx="839788" cy="1619250"/>
            </a:xfrm>
            <a:custGeom>
              <a:avLst/>
              <a:gdLst>
                <a:gd name="T0" fmla="*/ 30 w 221"/>
                <a:gd name="T1" fmla="*/ 241 h 429"/>
                <a:gd name="T2" fmla="*/ 103 w 221"/>
                <a:gd name="T3" fmla="*/ 429 h 429"/>
                <a:gd name="T4" fmla="*/ 221 w 221"/>
                <a:gd name="T5" fmla="*/ 0 h 429"/>
                <a:gd name="T6" fmla="*/ 30 w 221"/>
                <a:gd name="T7" fmla="*/ 241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1" h="429">
                  <a:moveTo>
                    <a:pt x="30" y="241"/>
                  </a:moveTo>
                  <a:cubicBezTo>
                    <a:pt x="0" y="352"/>
                    <a:pt x="39" y="412"/>
                    <a:pt x="103" y="429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21" y="0"/>
                    <a:pt x="61" y="129"/>
                    <a:pt x="30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9" name="Freeform 19"/>
            <p:cNvSpPr>
              <a:spLocks/>
            </p:cNvSpPr>
            <p:nvPr/>
          </p:nvSpPr>
          <p:spPr bwMode="auto">
            <a:xfrm>
              <a:off x="1697038" y="1644650"/>
              <a:ext cx="719138" cy="1687513"/>
            </a:xfrm>
            <a:custGeom>
              <a:avLst/>
              <a:gdLst>
                <a:gd name="T0" fmla="*/ 118 w 189"/>
                <a:gd name="T1" fmla="*/ 0 h 447"/>
                <a:gd name="T2" fmla="*/ 0 w 189"/>
                <a:gd name="T3" fmla="*/ 429 h 447"/>
                <a:gd name="T4" fmla="*/ 159 w 189"/>
                <a:gd name="T5" fmla="*/ 304 h 447"/>
                <a:gd name="T6" fmla="*/ 118 w 189"/>
                <a:gd name="T7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447">
                  <a:moveTo>
                    <a:pt x="118" y="0"/>
                  </a:moveTo>
                  <a:cubicBezTo>
                    <a:pt x="0" y="429"/>
                    <a:pt x="0" y="429"/>
                    <a:pt x="0" y="429"/>
                  </a:cubicBezTo>
                  <a:cubicBezTo>
                    <a:pt x="64" y="447"/>
                    <a:pt x="128" y="416"/>
                    <a:pt x="159" y="304"/>
                  </a:cubicBezTo>
                  <a:cubicBezTo>
                    <a:pt x="189" y="193"/>
                    <a:pt x="118" y="0"/>
                    <a:pt x="1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90" name="Group 89"/>
          <p:cNvGrpSpPr/>
          <p:nvPr/>
        </p:nvGrpSpPr>
        <p:grpSpPr>
          <a:xfrm rot="14923554">
            <a:off x="7012185" y="4044104"/>
            <a:ext cx="1684337" cy="2561445"/>
            <a:chOff x="1306513" y="1644650"/>
            <a:chExt cx="1109663" cy="1687513"/>
          </a:xfrm>
          <a:solidFill>
            <a:srgbClr val="00B260"/>
          </a:solidFill>
        </p:grpSpPr>
        <p:sp>
          <p:nvSpPr>
            <p:cNvPr id="91" name="Freeform 18"/>
            <p:cNvSpPr>
              <a:spLocks/>
            </p:cNvSpPr>
            <p:nvPr/>
          </p:nvSpPr>
          <p:spPr bwMode="auto">
            <a:xfrm>
              <a:off x="1306513" y="1644650"/>
              <a:ext cx="839788" cy="1619250"/>
            </a:xfrm>
            <a:custGeom>
              <a:avLst/>
              <a:gdLst>
                <a:gd name="T0" fmla="*/ 30 w 221"/>
                <a:gd name="T1" fmla="*/ 241 h 429"/>
                <a:gd name="T2" fmla="*/ 103 w 221"/>
                <a:gd name="T3" fmla="*/ 429 h 429"/>
                <a:gd name="T4" fmla="*/ 221 w 221"/>
                <a:gd name="T5" fmla="*/ 0 h 429"/>
                <a:gd name="T6" fmla="*/ 30 w 221"/>
                <a:gd name="T7" fmla="*/ 241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1" h="429">
                  <a:moveTo>
                    <a:pt x="30" y="241"/>
                  </a:moveTo>
                  <a:cubicBezTo>
                    <a:pt x="0" y="352"/>
                    <a:pt x="39" y="412"/>
                    <a:pt x="103" y="429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21" y="0"/>
                    <a:pt x="61" y="129"/>
                    <a:pt x="30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2" name="Freeform 19"/>
            <p:cNvSpPr>
              <a:spLocks/>
            </p:cNvSpPr>
            <p:nvPr/>
          </p:nvSpPr>
          <p:spPr bwMode="auto">
            <a:xfrm>
              <a:off x="1697038" y="1644650"/>
              <a:ext cx="719138" cy="1687513"/>
            </a:xfrm>
            <a:custGeom>
              <a:avLst/>
              <a:gdLst>
                <a:gd name="T0" fmla="*/ 118 w 189"/>
                <a:gd name="T1" fmla="*/ 0 h 447"/>
                <a:gd name="T2" fmla="*/ 0 w 189"/>
                <a:gd name="T3" fmla="*/ 429 h 447"/>
                <a:gd name="T4" fmla="*/ 159 w 189"/>
                <a:gd name="T5" fmla="*/ 304 h 447"/>
                <a:gd name="T6" fmla="*/ 118 w 189"/>
                <a:gd name="T7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447">
                  <a:moveTo>
                    <a:pt x="118" y="0"/>
                  </a:moveTo>
                  <a:cubicBezTo>
                    <a:pt x="0" y="429"/>
                    <a:pt x="0" y="429"/>
                    <a:pt x="0" y="429"/>
                  </a:cubicBezTo>
                  <a:cubicBezTo>
                    <a:pt x="64" y="447"/>
                    <a:pt x="128" y="416"/>
                    <a:pt x="159" y="304"/>
                  </a:cubicBezTo>
                  <a:cubicBezTo>
                    <a:pt x="189" y="193"/>
                    <a:pt x="118" y="0"/>
                    <a:pt x="1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2358876" y="4323972"/>
            <a:ext cx="277647" cy="276819"/>
            <a:chOff x="2138511" y="2464802"/>
            <a:chExt cx="354012" cy="352956"/>
          </a:xfrm>
          <a:solidFill>
            <a:srgbClr val="005BAA"/>
          </a:solidFill>
        </p:grpSpPr>
        <p:sp>
          <p:nvSpPr>
            <p:cNvPr id="94" name="Oval 93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 w="9525">
              <a:solidFill>
                <a:srgbClr val="005BAA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5" name="Freeform 94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 w="9525">
              <a:solidFill>
                <a:srgbClr val="005BAA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3666126" y="2328897"/>
            <a:ext cx="277647" cy="276819"/>
            <a:chOff x="2138511" y="2464802"/>
            <a:chExt cx="354012" cy="352956"/>
          </a:xfrm>
          <a:solidFill>
            <a:srgbClr val="005BAA"/>
          </a:solidFill>
        </p:grpSpPr>
        <p:sp>
          <p:nvSpPr>
            <p:cNvPr id="97" name="Oval 96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 w="9525">
              <a:solidFill>
                <a:srgbClr val="005BAA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8" name="Freeform 97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 w="9525">
              <a:solidFill>
                <a:srgbClr val="005BAA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7269520" y="1806981"/>
            <a:ext cx="277647" cy="276819"/>
            <a:chOff x="2138511" y="2464802"/>
            <a:chExt cx="354012" cy="352956"/>
          </a:xfrm>
          <a:solidFill>
            <a:srgbClr val="005BAA"/>
          </a:solidFill>
        </p:grpSpPr>
        <p:sp>
          <p:nvSpPr>
            <p:cNvPr id="100" name="Oval 99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 w="9525">
              <a:solidFill>
                <a:srgbClr val="005BAA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1" name="Freeform 100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 w="9525">
              <a:solidFill>
                <a:srgbClr val="005BAA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9117989" y="2993080"/>
            <a:ext cx="277647" cy="276819"/>
            <a:chOff x="2138511" y="2464802"/>
            <a:chExt cx="354012" cy="352956"/>
          </a:xfrm>
          <a:solidFill>
            <a:srgbClr val="005BAA"/>
          </a:solidFill>
        </p:grpSpPr>
        <p:sp>
          <p:nvSpPr>
            <p:cNvPr id="103" name="Oval 102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 w="9525">
              <a:solidFill>
                <a:srgbClr val="005BAA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4" name="Freeform 103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 w="9525">
              <a:solidFill>
                <a:srgbClr val="005BAA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9055101" y="4443365"/>
            <a:ext cx="277647" cy="276819"/>
            <a:chOff x="2138511" y="2464802"/>
            <a:chExt cx="354012" cy="352956"/>
          </a:xfrm>
          <a:solidFill>
            <a:srgbClr val="005BAA"/>
          </a:solidFill>
        </p:grpSpPr>
        <p:sp>
          <p:nvSpPr>
            <p:cNvPr id="106" name="Oval 105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 w="9525">
              <a:solidFill>
                <a:srgbClr val="005BAA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7" name="Freeform 106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 w="9525">
              <a:solidFill>
                <a:srgbClr val="005BAA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0" y="4570032"/>
            <a:ext cx="2742293" cy="1328366"/>
            <a:chOff x="0" y="4570032"/>
            <a:chExt cx="2742293" cy="1328366"/>
          </a:xfrm>
        </p:grpSpPr>
        <p:sp>
          <p:nvSpPr>
            <p:cNvPr id="109" name="TextBox 108"/>
            <p:cNvSpPr txBox="1"/>
            <p:nvPr/>
          </p:nvSpPr>
          <p:spPr>
            <a:xfrm>
              <a:off x="0" y="4869975"/>
              <a:ext cx="2742293" cy="1028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lt-LT" sz="1400" dirty="0">
                  <a:solidFill>
                    <a:srgbClr val="005BA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Meno koletyvai, studentiškos organizacijos, savarankiško darbo zonos ir pan.</a:t>
              </a:r>
              <a:endParaRPr lang="en-US" sz="1400" dirty="0">
                <a:solidFill>
                  <a:srgbClr val="005BAA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203200" y="4570032"/>
              <a:ext cx="253909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lt-LT" sz="1600" b="1" dirty="0">
                  <a:solidFill>
                    <a:srgbClr val="00B2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Saviraiška</a:t>
              </a:r>
              <a:endParaRPr lang="en-US" sz="1600" b="1" dirty="0">
                <a:solidFill>
                  <a:srgbClr val="00B2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533400" y="2584505"/>
            <a:ext cx="3418686" cy="799828"/>
            <a:chOff x="533400" y="2584505"/>
            <a:chExt cx="3418686" cy="799828"/>
          </a:xfrm>
        </p:grpSpPr>
        <p:sp>
          <p:nvSpPr>
            <p:cNvPr id="112" name="TextBox 111"/>
            <p:cNvSpPr txBox="1"/>
            <p:nvPr/>
          </p:nvSpPr>
          <p:spPr>
            <a:xfrm>
              <a:off x="936544" y="3002241"/>
              <a:ext cx="2932682" cy="3820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lt-LT" sz="1400" dirty="0">
                  <a:solidFill>
                    <a:srgbClr val="005BA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Papildomos konsultacijos</a:t>
              </a:r>
              <a:endParaRPr lang="en-US" sz="1400" dirty="0">
                <a:solidFill>
                  <a:srgbClr val="005BAA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533400" y="2584505"/>
              <a:ext cx="341868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lt-LT" sz="1600" b="1" dirty="0">
                  <a:solidFill>
                    <a:srgbClr val="00B2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Akademinė parama</a:t>
              </a:r>
              <a:endParaRPr lang="en-US" sz="1600" b="1" dirty="0">
                <a:solidFill>
                  <a:srgbClr val="00B2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7595902" y="1734507"/>
            <a:ext cx="3414998" cy="682035"/>
            <a:chOff x="4733039" y="5007076"/>
            <a:chExt cx="3414998" cy="682035"/>
          </a:xfrm>
        </p:grpSpPr>
        <p:sp>
          <p:nvSpPr>
            <p:cNvPr id="115" name="TextBox 114"/>
            <p:cNvSpPr txBox="1"/>
            <p:nvPr/>
          </p:nvSpPr>
          <p:spPr>
            <a:xfrm>
              <a:off x="4733039" y="5307019"/>
              <a:ext cx="3224498" cy="3820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lt-LT" sz="1400" dirty="0">
                  <a:solidFill>
                    <a:srgbClr val="005BA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Nemokama visiems studentams</a:t>
              </a:r>
              <a:endParaRPr lang="en-US" sz="1400" dirty="0">
                <a:solidFill>
                  <a:srgbClr val="005BAA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4733039" y="5007076"/>
              <a:ext cx="34149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lt-LT" sz="1600" b="1" dirty="0">
                  <a:solidFill>
                    <a:srgbClr val="00B2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Psichologinė parama</a:t>
              </a:r>
              <a:endParaRPr lang="en-US" sz="1600" b="1" dirty="0">
                <a:solidFill>
                  <a:srgbClr val="00B2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9083870" y="3314842"/>
            <a:ext cx="2560212" cy="998660"/>
            <a:chOff x="6608445" y="5007076"/>
            <a:chExt cx="2560212" cy="998660"/>
          </a:xfrm>
        </p:grpSpPr>
        <p:sp>
          <p:nvSpPr>
            <p:cNvPr id="118" name="TextBox 117"/>
            <p:cNvSpPr txBox="1"/>
            <p:nvPr/>
          </p:nvSpPr>
          <p:spPr>
            <a:xfrm>
              <a:off x="6608445" y="5307019"/>
              <a:ext cx="2560212" cy="6987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lt-LT" sz="1400" dirty="0">
                  <a:solidFill>
                    <a:srgbClr val="005BA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Stipendijos, paskolos, išmokos ir pan.</a:t>
              </a:r>
              <a:endParaRPr lang="en-US" sz="1400" dirty="0">
                <a:solidFill>
                  <a:srgbClr val="005BAA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6608446" y="5007076"/>
              <a:ext cx="205970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lt-LT" sz="1600" b="1" dirty="0">
                  <a:solidFill>
                    <a:srgbClr val="00B2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Finansinė parama</a:t>
              </a:r>
              <a:endParaRPr lang="en-US" sz="1600" b="1" dirty="0">
                <a:solidFill>
                  <a:srgbClr val="00B2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9082034" y="4737680"/>
            <a:ext cx="2406106" cy="1485078"/>
            <a:chOff x="9059653" y="4981407"/>
            <a:chExt cx="2406106" cy="1485078"/>
          </a:xfrm>
        </p:grpSpPr>
        <p:sp>
          <p:nvSpPr>
            <p:cNvPr id="121" name="TextBox 120"/>
            <p:cNvSpPr txBox="1"/>
            <p:nvPr/>
          </p:nvSpPr>
          <p:spPr>
            <a:xfrm>
              <a:off x="9088642" y="5444602"/>
              <a:ext cx="2377117" cy="10218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lt-LT" sz="1400" dirty="0">
                  <a:solidFill>
                    <a:srgbClr val="005BA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Didelis bendrabučių vietų skaičius ir gera sporto salių infrastruktūra</a:t>
              </a:r>
              <a:endParaRPr lang="en-US" sz="1400" dirty="0">
                <a:solidFill>
                  <a:srgbClr val="005BAA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9059653" y="4981407"/>
              <a:ext cx="237711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lt-LT" sz="1600" b="1" dirty="0">
                  <a:solidFill>
                    <a:srgbClr val="00B2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Apgyvendinimas ir sportas</a:t>
              </a:r>
              <a:endParaRPr lang="en-US" sz="1600" b="1" dirty="0">
                <a:solidFill>
                  <a:srgbClr val="00B2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3638907" y="4404926"/>
            <a:ext cx="466271" cy="467158"/>
            <a:chOff x="5346700" y="-104775"/>
            <a:chExt cx="835025" cy="836613"/>
          </a:xfrm>
          <a:solidFill>
            <a:schemeClr val="bg1"/>
          </a:solidFill>
        </p:grpSpPr>
        <p:sp>
          <p:nvSpPr>
            <p:cNvPr id="124" name="Freeform 5"/>
            <p:cNvSpPr>
              <a:spLocks noEditPoints="1"/>
            </p:cNvSpPr>
            <p:nvPr/>
          </p:nvSpPr>
          <p:spPr bwMode="auto">
            <a:xfrm>
              <a:off x="5346700" y="-104775"/>
              <a:ext cx="835025" cy="836613"/>
            </a:xfrm>
            <a:custGeom>
              <a:avLst/>
              <a:gdLst>
                <a:gd name="T0" fmla="*/ 138 w 220"/>
                <a:gd name="T1" fmla="*/ 0 h 220"/>
                <a:gd name="T2" fmla="*/ 55 w 220"/>
                <a:gd name="T3" fmla="*/ 83 h 220"/>
                <a:gd name="T4" fmla="*/ 65 w 220"/>
                <a:gd name="T5" fmla="*/ 121 h 220"/>
                <a:gd name="T6" fmla="*/ 7 w 220"/>
                <a:gd name="T7" fmla="*/ 178 h 220"/>
                <a:gd name="T8" fmla="*/ 7 w 220"/>
                <a:gd name="T9" fmla="*/ 178 h 220"/>
                <a:gd name="T10" fmla="*/ 0 w 220"/>
                <a:gd name="T11" fmla="*/ 196 h 220"/>
                <a:gd name="T12" fmla="*/ 24 w 220"/>
                <a:gd name="T13" fmla="*/ 220 h 220"/>
                <a:gd name="T14" fmla="*/ 42 w 220"/>
                <a:gd name="T15" fmla="*/ 213 h 220"/>
                <a:gd name="T16" fmla="*/ 42 w 220"/>
                <a:gd name="T17" fmla="*/ 213 h 220"/>
                <a:gd name="T18" fmla="*/ 99 w 220"/>
                <a:gd name="T19" fmla="*/ 155 h 220"/>
                <a:gd name="T20" fmla="*/ 138 w 220"/>
                <a:gd name="T21" fmla="*/ 165 h 220"/>
                <a:gd name="T22" fmla="*/ 220 w 220"/>
                <a:gd name="T23" fmla="*/ 83 h 220"/>
                <a:gd name="T24" fmla="*/ 138 w 220"/>
                <a:gd name="T25" fmla="*/ 0 h 220"/>
                <a:gd name="T26" fmla="*/ 33 w 220"/>
                <a:gd name="T27" fmla="*/ 204 h 220"/>
                <a:gd name="T28" fmla="*/ 24 w 220"/>
                <a:gd name="T29" fmla="*/ 208 h 220"/>
                <a:gd name="T30" fmla="*/ 12 w 220"/>
                <a:gd name="T31" fmla="*/ 196 h 220"/>
                <a:gd name="T32" fmla="*/ 16 w 220"/>
                <a:gd name="T33" fmla="*/ 187 h 220"/>
                <a:gd name="T34" fmla="*/ 16 w 220"/>
                <a:gd name="T35" fmla="*/ 187 h 220"/>
                <a:gd name="T36" fmla="*/ 71 w 220"/>
                <a:gd name="T37" fmla="*/ 132 h 220"/>
                <a:gd name="T38" fmla="*/ 88 w 220"/>
                <a:gd name="T39" fmla="*/ 149 h 220"/>
                <a:gd name="T40" fmla="*/ 33 w 220"/>
                <a:gd name="T41" fmla="*/ 204 h 220"/>
                <a:gd name="T42" fmla="*/ 138 w 220"/>
                <a:gd name="T43" fmla="*/ 151 h 220"/>
                <a:gd name="T44" fmla="*/ 69 w 220"/>
                <a:gd name="T45" fmla="*/ 83 h 220"/>
                <a:gd name="T46" fmla="*/ 138 w 220"/>
                <a:gd name="T47" fmla="*/ 14 h 220"/>
                <a:gd name="T48" fmla="*/ 206 w 220"/>
                <a:gd name="T49" fmla="*/ 83 h 220"/>
                <a:gd name="T50" fmla="*/ 138 w 220"/>
                <a:gd name="T51" fmla="*/ 151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0" h="220">
                  <a:moveTo>
                    <a:pt x="138" y="0"/>
                  </a:moveTo>
                  <a:cubicBezTo>
                    <a:pt x="92" y="0"/>
                    <a:pt x="55" y="37"/>
                    <a:pt x="55" y="83"/>
                  </a:cubicBezTo>
                  <a:cubicBezTo>
                    <a:pt x="55" y="96"/>
                    <a:pt x="58" y="110"/>
                    <a:pt x="65" y="121"/>
                  </a:cubicBezTo>
                  <a:cubicBezTo>
                    <a:pt x="7" y="178"/>
                    <a:pt x="7" y="178"/>
                    <a:pt x="7" y="178"/>
                  </a:cubicBezTo>
                  <a:cubicBezTo>
                    <a:pt x="7" y="178"/>
                    <a:pt x="7" y="178"/>
                    <a:pt x="7" y="178"/>
                  </a:cubicBezTo>
                  <a:cubicBezTo>
                    <a:pt x="3" y="183"/>
                    <a:pt x="0" y="189"/>
                    <a:pt x="0" y="196"/>
                  </a:cubicBezTo>
                  <a:cubicBezTo>
                    <a:pt x="0" y="209"/>
                    <a:pt x="11" y="220"/>
                    <a:pt x="24" y="220"/>
                  </a:cubicBezTo>
                  <a:cubicBezTo>
                    <a:pt x="31" y="220"/>
                    <a:pt x="37" y="217"/>
                    <a:pt x="42" y="213"/>
                  </a:cubicBezTo>
                  <a:cubicBezTo>
                    <a:pt x="42" y="213"/>
                    <a:pt x="42" y="213"/>
                    <a:pt x="42" y="213"/>
                  </a:cubicBezTo>
                  <a:cubicBezTo>
                    <a:pt x="99" y="155"/>
                    <a:pt x="99" y="155"/>
                    <a:pt x="99" y="155"/>
                  </a:cubicBezTo>
                  <a:cubicBezTo>
                    <a:pt x="110" y="162"/>
                    <a:pt x="124" y="165"/>
                    <a:pt x="138" y="165"/>
                  </a:cubicBezTo>
                  <a:cubicBezTo>
                    <a:pt x="183" y="165"/>
                    <a:pt x="220" y="128"/>
                    <a:pt x="220" y="83"/>
                  </a:cubicBezTo>
                  <a:cubicBezTo>
                    <a:pt x="220" y="37"/>
                    <a:pt x="183" y="0"/>
                    <a:pt x="138" y="0"/>
                  </a:cubicBezTo>
                  <a:close/>
                  <a:moveTo>
                    <a:pt x="33" y="204"/>
                  </a:moveTo>
                  <a:cubicBezTo>
                    <a:pt x="31" y="206"/>
                    <a:pt x="28" y="208"/>
                    <a:pt x="24" y="208"/>
                  </a:cubicBezTo>
                  <a:cubicBezTo>
                    <a:pt x="18" y="208"/>
                    <a:pt x="12" y="202"/>
                    <a:pt x="12" y="196"/>
                  </a:cubicBezTo>
                  <a:cubicBezTo>
                    <a:pt x="12" y="192"/>
                    <a:pt x="14" y="189"/>
                    <a:pt x="16" y="187"/>
                  </a:cubicBezTo>
                  <a:cubicBezTo>
                    <a:pt x="16" y="187"/>
                    <a:pt x="16" y="187"/>
                    <a:pt x="16" y="187"/>
                  </a:cubicBezTo>
                  <a:cubicBezTo>
                    <a:pt x="71" y="132"/>
                    <a:pt x="71" y="132"/>
                    <a:pt x="71" y="132"/>
                  </a:cubicBezTo>
                  <a:cubicBezTo>
                    <a:pt x="76" y="138"/>
                    <a:pt x="82" y="144"/>
                    <a:pt x="88" y="149"/>
                  </a:cubicBezTo>
                  <a:lnTo>
                    <a:pt x="33" y="204"/>
                  </a:lnTo>
                  <a:close/>
                  <a:moveTo>
                    <a:pt x="138" y="151"/>
                  </a:moveTo>
                  <a:cubicBezTo>
                    <a:pt x="100" y="151"/>
                    <a:pt x="69" y="120"/>
                    <a:pt x="69" y="83"/>
                  </a:cubicBezTo>
                  <a:cubicBezTo>
                    <a:pt x="69" y="45"/>
                    <a:pt x="100" y="14"/>
                    <a:pt x="138" y="14"/>
                  </a:cubicBezTo>
                  <a:cubicBezTo>
                    <a:pt x="175" y="14"/>
                    <a:pt x="206" y="45"/>
                    <a:pt x="206" y="83"/>
                  </a:cubicBezTo>
                  <a:cubicBezTo>
                    <a:pt x="206" y="120"/>
                    <a:pt x="175" y="151"/>
                    <a:pt x="13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5" name="Freeform 6"/>
            <p:cNvSpPr>
              <a:spLocks/>
            </p:cNvSpPr>
            <p:nvPr/>
          </p:nvSpPr>
          <p:spPr bwMode="auto">
            <a:xfrm>
              <a:off x="5684838" y="25400"/>
              <a:ext cx="196850" cy="196850"/>
            </a:xfrm>
            <a:custGeom>
              <a:avLst/>
              <a:gdLst>
                <a:gd name="T0" fmla="*/ 49 w 52"/>
                <a:gd name="T1" fmla="*/ 0 h 52"/>
                <a:gd name="T2" fmla="*/ 0 w 52"/>
                <a:gd name="T3" fmla="*/ 49 h 52"/>
                <a:gd name="T4" fmla="*/ 4 w 52"/>
                <a:gd name="T5" fmla="*/ 52 h 52"/>
                <a:gd name="T6" fmla="*/ 7 w 52"/>
                <a:gd name="T7" fmla="*/ 49 h 52"/>
                <a:gd name="T8" fmla="*/ 49 w 52"/>
                <a:gd name="T9" fmla="*/ 7 h 52"/>
                <a:gd name="T10" fmla="*/ 52 w 52"/>
                <a:gd name="T11" fmla="*/ 4 h 52"/>
                <a:gd name="T12" fmla="*/ 49 w 52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2">
                  <a:moveTo>
                    <a:pt x="49" y="0"/>
                  </a:moveTo>
                  <a:cubicBezTo>
                    <a:pt x="22" y="0"/>
                    <a:pt x="0" y="22"/>
                    <a:pt x="0" y="49"/>
                  </a:cubicBezTo>
                  <a:cubicBezTo>
                    <a:pt x="0" y="50"/>
                    <a:pt x="2" y="52"/>
                    <a:pt x="4" y="52"/>
                  </a:cubicBezTo>
                  <a:cubicBezTo>
                    <a:pt x="6" y="52"/>
                    <a:pt x="7" y="50"/>
                    <a:pt x="7" y="49"/>
                  </a:cubicBezTo>
                  <a:cubicBezTo>
                    <a:pt x="7" y="26"/>
                    <a:pt x="26" y="7"/>
                    <a:pt x="49" y="7"/>
                  </a:cubicBezTo>
                  <a:cubicBezTo>
                    <a:pt x="50" y="7"/>
                    <a:pt x="52" y="6"/>
                    <a:pt x="52" y="4"/>
                  </a:cubicBezTo>
                  <a:cubicBezTo>
                    <a:pt x="52" y="2"/>
                    <a:pt x="50" y="0"/>
                    <a:pt x="4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4597934" y="3149452"/>
            <a:ext cx="441907" cy="440887"/>
            <a:chOff x="6294438" y="-201613"/>
            <a:chExt cx="687387" cy="685801"/>
          </a:xfrm>
          <a:solidFill>
            <a:schemeClr val="bg1"/>
          </a:solidFill>
        </p:grpSpPr>
        <p:sp>
          <p:nvSpPr>
            <p:cNvPr id="127" name="Freeform 10"/>
            <p:cNvSpPr>
              <a:spLocks noEditPoints="1"/>
            </p:cNvSpPr>
            <p:nvPr/>
          </p:nvSpPr>
          <p:spPr bwMode="auto">
            <a:xfrm>
              <a:off x="6294438" y="-201613"/>
              <a:ext cx="687387" cy="685801"/>
            </a:xfrm>
            <a:custGeom>
              <a:avLst/>
              <a:gdLst>
                <a:gd name="T0" fmla="*/ 163 w 180"/>
                <a:gd name="T1" fmla="*/ 0 h 180"/>
                <a:gd name="T2" fmla="*/ 39 w 180"/>
                <a:gd name="T3" fmla="*/ 0 h 180"/>
                <a:gd name="T4" fmla="*/ 23 w 180"/>
                <a:gd name="T5" fmla="*/ 17 h 180"/>
                <a:gd name="T6" fmla="*/ 23 w 180"/>
                <a:gd name="T7" fmla="*/ 28 h 180"/>
                <a:gd name="T8" fmla="*/ 17 w 180"/>
                <a:gd name="T9" fmla="*/ 28 h 180"/>
                <a:gd name="T10" fmla="*/ 0 w 180"/>
                <a:gd name="T11" fmla="*/ 45 h 180"/>
                <a:gd name="T12" fmla="*/ 0 w 180"/>
                <a:gd name="T13" fmla="*/ 158 h 180"/>
                <a:gd name="T14" fmla="*/ 23 w 180"/>
                <a:gd name="T15" fmla="*/ 180 h 180"/>
                <a:gd name="T16" fmla="*/ 158 w 180"/>
                <a:gd name="T17" fmla="*/ 180 h 180"/>
                <a:gd name="T18" fmla="*/ 180 w 180"/>
                <a:gd name="T19" fmla="*/ 158 h 180"/>
                <a:gd name="T20" fmla="*/ 180 w 180"/>
                <a:gd name="T21" fmla="*/ 17 h 180"/>
                <a:gd name="T22" fmla="*/ 163 w 180"/>
                <a:gd name="T23" fmla="*/ 0 h 180"/>
                <a:gd name="T24" fmla="*/ 169 w 180"/>
                <a:gd name="T25" fmla="*/ 158 h 180"/>
                <a:gd name="T26" fmla="*/ 158 w 180"/>
                <a:gd name="T27" fmla="*/ 169 h 180"/>
                <a:gd name="T28" fmla="*/ 23 w 180"/>
                <a:gd name="T29" fmla="*/ 169 h 180"/>
                <a:gd name="T30" fmla="*/ 11 w 180"/>
                <a:gd name="T31" fmla="*/ 158 h 180"/>
                <a:gd name="T32" fmla="*/ 11 w 180"/>
                <a:gd name="T33" fmla="*/ 45 h 180"/>
                <a:gd name="T34" fmla="*/ 17 w 180"/>
                <a:gd name="T35" fmla="*/ 39 h 180"/>
                <a:gd name="T36" fmla="*/ 23 w 180"/>
                <a:gd name="T37" fmla="*/ 39 h 180"/>
                <a:gd name="T38" fmla="*/ 23 w 180"/>
                <a:gd name="T39" fmla="*/ 152 h 180"/>
                <a:gd name="T40" fmla="*/ 28 w 180"/>
                <a:gd name="T41" fmla="*/ 158 h 180"/>
                <a:gd name="T42" fmla="*/ 34 w 180"/>
                <a:gd name="T43" fmla="*/ 152 h 180"/>
                <a:gd name="T44" fmla="*/ 34 w 180"/>
                <a:gd name="T45" fmla="*/ 17 h 180"/>
                <a:gd name="T46" fmla="*/ 39 w 180"/>
                <a:gd name="T47" fmla="*/ 11 h 180"/>
                <a:gd name="T48" fmla="*/ 163 w 180"/>
                <a:gd name="T49" fmla="*/ 11 h 180"/>
                <a:gd name="T50" fmla="*/ 169 w 180"/>
                <a:gd name="T51" fmla="*/ 17 h 180"/>
                <a:gd name="T52" fmla="*/ 169 w 180"/>
                <a:gd name="T53" fmla="*/ 158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0" h="180">
                  <a:moveTo>
                    <a:pt x="163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0" y="0"/>
                    <a:pt x="23" y="8"/>
                    <a:pt x="23" y="17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8" y="28"/>
                    <a:pt x="0" y="36"/>
                    <a:pt x="0" y="45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70"/>
                    <a:pt x="10" y="180"/>
                    <a:pt x="23" y="180"/>
                  </a:cubicBezTo>
                  <a:cubicBezTo>
                    <a:pt x="158" y="180"/>
                    <a:pt x="158" y="180"/>
                    <a:pt x="158" y="180"/>
                  </a:cubicBezTo>
                  <a:cubicBezTo>
                    <a:pt x="170" y="180"/>
                    <a:pt x="180" y="170"/>
                    <a:pt x="180" y="158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180" y="8"/>
                    <a:pt x="172" y="0"/>
                    <a:pt x="163" y="0"/>
                  </a:cubicBezTo>
                  <a:close/>
                  <a:moveTo>
                    <a:pt x="169" y="158"/>
                  </a:moveTo>
                  <a:cubicBezTo>
                    <a:pt x="169" y="164"/>
                    <a:pt x="164" y="169"/>
                    <a:pt x="158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16" y="169"/>
                    <a:pt x="11" y="164"/>
                    <a:pt x="11" y="158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2"/>
                    <a:pt x="14" y="39"/>
                    <a:pt x="17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152"/>
                    <a:pt x="23" y="152"/>
                    <a:pt x="23" y="152"/>
                  </a:cubicBezTo>
                  <a:cubicBezTo>
                    <a:pt x="23" y="155"/>
                    <a:pt x="25" y="158"/>
                    <a:pt x="28" y="158"/>
                  </a:cubicBezTo>
                  <a:cubicBezTo>
                    <a:pt x="31" y="158"/>
                    <a:pt x="34" y="155"/>
                    <a:pt x="34" y="152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4"/>
                    <a:pt x="36" y="11"/>
                    <a:pt x="39" y="11"/>
                  </a:cubicBezTo>
                  <a:cubicBezTo>
                    <a:pt x="163" y="11"/>
                    <a:pt x="163" y="11"/>
                    <a:pt x="163" y="11"/>
                  </a:cubicBezTo>
                  <a:cubicBezTo>
                    <a:pt x="166" y="11"/>
                    <a:pt x="169" y="14"/>
                    <a:pt x="169" y="17"/>
                  </a:cubicBezTo>
                  <a:lnTo>
                    <a:pt x="169" y="1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8" name="Freeform 11"/>
            <p:cNvSpPr>
              <a:spLocks/>
            </p:cNvSpPr>
            <p:nvPr/>
          </p:nvSpPr>
          <p:spPr bwMode="auto">
            <a:xfrm>
              <a:off x="6702425" y="58737"/>
              <a:ext cx="192087" cy="19050"/>
            </a:xfrm>
            <a:custGeom>
              <a:avLst/>
              <a:gdLst>
                <a:gd name="T0" fmla="*/ 3 w 50"/>
                <a:gd name="T1" fmla="*/ 5 h 5"/>
                <a:gd name="T2" fmla="*/ 48 w 50"/>
                <a:gd name="T3" fmla="*/ 5 h 5"/>
                <a:gd name="T4" fmla="*/ 50 w 50"/>
                <a:gd name="T5" fmla="*/ 2 h 5"/>
                <a:gd name="T6" fmla="*/ 48 w 50"/>
                <a:gd name="T7" fmla="*/ 0 h 5"/>
                <a:gd name="T8" fmla="*/ 3 w 50"/>
                <a:gd name="T9" fmla="*/ 0 h 5"/>
                <a:gd name="T10" fmla="*/ 0 w 50"/>
                <a:gd name="T11" fmla="*/ 2 h 5"/>
                <a:gd name="T12" fmla="*/ 3 w 50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5">
                  <a:moveTo>
                    <a:pt x="3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9" y="5"/>
                    <a:pt x="50" y="4"/>
                    <a:pt x="50" y="2"/>
                  </a:cubicBezTo>
                  <a:cubicBezTo>
                    <a:pt x="50" y="1"/>
                    <a:pt x="49" y="0"/>
                    <a:pt x="4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9" name="Freeform 12"/>
            <p:cNvSpPr>
              <a:spLocks/>
            </p:cNvSpPr>
            <p:nvPr/>
          </p:nvSpPr>
          <p:spPr bwMode="auto">
            <a:xfrm>
              <a:off x="6702425" y="-6350"/>
              <a:ext cx="192087" cy="19050"/>
            </a:xfrm>
            <a:custGeom>
              <a:avLst/>
              <a:gdLst>
                <a:gd name="T0" fmla="*/ 3 w 50"/>
                <a:gd name="T1" fmla="*/ 5 h 5"/>
                <a:gd name="T2" fmla="*/ 48 w 50"/>
                <a:gd name="T3" fmla="*/ 5 h 5"/>
                <a:gd name="T4" fmla="*/ 50 w 50"/>
                <a:gd name="T5" fmla="*/ 2 h 5"/>
                <a:gd name="T6" fmla="*/ 48 w 50"/>
                <a:gd name="T7" fmla="*/ 0 h 5"/>
                <a:gd name="T8" fmla="*/ 3 w 50"/>
                <a:gd name="T9" fmla="*/ 0 h 5"/>
                <a:gd name="T10" fmla="*/ 0 w 50"/>
                <a:gd name="T11" fmla="*/ 2 h 5"/>
                <a:gd name="T12" fmla="*/ 3 w 50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5">
                  <a:moveTo>
                    <a:pt x="3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9" y="5"/>
                    <a:pt x="50" y="4"/>
                    <a:pt x="50" y="2"/>
                  </a:cubicBezTo>
                  <a:cubicBezTo>
                    <a:pt x="50" y="1"/>
                    <a:pt x="49" y="0"/>
                    <a:pt x="4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0" name="Freeform 13"/>
            <p:cNvSpPr>
              <a:spLocks/>
            </p:cNvSpPr>
            <p:nvPr/>
          </p:nvSpPr>
          <p:spPr bwMode="auto">
            <a:xfrm>
              <a:off x="6702425" y="-71438"/>
              <a:ext cx="192087" cy="19050"/>
            </a:xfrm>
            <a:custGeom>
              <a:avLst/>
              <a:gdLst>
                <a:gd name="T0" fmla="*/ 3 w 50"/>
                <a:gd name="T1" fmla="*/ 5 h 5"/>
                <a:gd name="T2" fmla="*/ 48 w 50"/>
                <a:gd name="T3" fmla="*/ 5 h 5"/>
                <a:gd name="T4" fmla="*/ 50 w 50"/>
                <a:gd name="T5" fmla="*/ 3 h 5"/>
                <a:gd name="T6" fmla="*/ 48 w 50"/>
                <a:gd name="T7" fmla="*/ 0 h 5"/>
                <a:gd name="T8" fmla="*/ 3 w 50"/>
                <a:gd name="T9" fmla="*/ 0 h 5"/>
                <a:gd name="T10" fmla="*/ 0 w 50"/>
                <a:gd name="T11" fmla="*/ 3 h 5"/>
                <a:gd name="T12" fmla="*/ 3 w 50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5">
                  <a:moveTo>
                    <a:pt x="3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9" y="5"/>
                    <a:pt x="50" y="4"/>
                    <a:pt x="50" y="3"/>
                  </a:cubicBezTo>
                  <a:cubicBezTo>
                    <a:pt x="50" y="1"/>
                    <a:pt x="49" y="0"/>
                    <a:pt x="4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1" name="Freeform 14"/>
            <p:cNvSpPr>
              <a:spLocks/>
            </p:cNvSpPr>
            <p:nvPr/>
          </p:nvSpPr>
          <p:spPr bwMode="auto">
            <a:xfrm>
              <a:off x="6465888" y="377825"/>
              <a:ext cx="195262" cy="23813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4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2" name="Freeform 15"/>
            <p:cNvSpPr>
              <a:spLocks/>
            </p:cNvSpPr>
            <p:nvPr/>
          </p:nvSpPr>
          <p:spPr bwMode="auto">
            <a:xfrm>
              <a:off x="6465888" y="312738"/>
              <a:ext cx="195262" cy="23813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4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3" name="Freeform 16"/>
            <p:cNvSpPr>
              <a:spLocks/>
            </p:cNvSpPr>
            <p:nvPr/>
          </p:nvSpPr>
          <p:spPr bwMode="auto">
            <a:xfrm>
              <a:off x="6465888" y="249238"/>
              <a:ext cx="195262" cy="22225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5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4" name="Freeform 17"/>
            <p:cNvSpPr>
              <a:spLocks/>
            </p:cNvSpPr>
            <p:nvPr/>
          </p:nvSpPr>
          <p:spPr bwMode="auto">
            <a:xfrm>
              <a:off x="6702425" y="377825"/>
              <a:ext cx="195262" cy="23813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4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5" name="Freeform 18"/>
            <p:cNvSpPr>
              <a:spLocks/>
            </p:cNvSpPr>
            <p:nvPr/>
          </p:nvSpPr>
          <p:spPr bwMode="auto">
            <a:xfrm>
              <a:off x="6702425" y="312738"/>
              <a:ext cx="195262" cy="23813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4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6" name="Freeform 19"/>
            <p:cNvSpPr>
              <a:spLocks/>
            </p:cNvSpPr>
            <p:nvPr/>
          </p:nvSpPr>
          <p:spPr bwMode="auto">
            <a:xfrm>
              <a:off x="6702425" y="249238"/>
              <a:ext cx="195262" cy="22225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5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7" name="Freeform 20"/>
            <p:cNvSpPr>
              <a:spLocks/>
            </p:cNvSpPr>
            <p:nvPr/>
          </p:nvSpPr>
          <p:spPr bwMode="auto">
            <a:xfrm>
              <a:off x="6465888" y="119062"/>
              <a:ext cx="431800" cy="22225"/>
            </a:xfrm>
            <a:custGeom>
              <a:avLst/>
              <a:gdLst>
                <a:gd name="T0" fmla="*/ 110 w 113"/>
                <a:gd name="T1" fmla="*/ 0 h 6"/>
                <a:gd name="T2" fmla="*/ 3 w 113"/>
                <a:gd name="T3" fmla="*/ 0 h 6"/>
                <a:gd name="T4" fmla="*/ 0 w 113"/>
                <a:gd name="T5" fmla="*/ 3 h 6"/>
                <a:gd name="T6" fmla="*/ 3 w 113"/>
                <a:gd name="T7" fmla="*/ 6 h 6"/>
                <a:gd name="T8" fmla="*/ 110 w 113"/>
                <a:gd name="T9" fmla="*/ 6 h 6"/>
                <a:gd name="T10" fmla="*/ 113 w 113"/>
                <a:gd name="T11" fmla="*/ 3 h 6"/>
                <a:gd name="T12" fmla="*/ 110 w 113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6">
                  <a:moveTo>
                    <a:pt x="11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1" y="6"/>
                    <a:pt x="113" y="5"/>
                    <a:pt x="113" y="3"/>
                  </a:cubicBezTo>
                  <a:cubicBezTo>
                    <a:pt x="113" y="2"/>
                    <a:pt x="111" y="0"/>
                    <a:pt x="1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8" name="Freeform 21"/>
            <p:cNvSpPr>
              <a:spLocks/>
            </p:cNvSpPr>
            <p:nvPr/>
          </p:nvSpPr>
          <p:spPr bwMode="auto">
            <a:xfrm>
              <a:off x="6465888" y="184150"/>
              <a:ext cx="431800" cy="22225"/>
            </a:xfrm>
            <a:custGeom>
              <a:avLst/>
              <a:gdLst>
                <a:gd name="T0" fmla="*/ 110 w 113"/>
                <a:gd name="T1" fmla="*/ 0 h 6"/>
                <a:gd name="T2" fmla="*/ 3 w 113"/>
                <a:gd name="T3" fmla="*/ 0 h 6"/>
                <a:gd name="T4" fmla="*/ 0 w 113"/>
                <a:gd name="T5" fmla="*/ 3 h 6"/>
                <a:gd name="T6" fmla="*/ 3 w 113"/>
                <a:gd name="T7" fmla="*/ 6 h 6"/>
                <a:gd name="T8" fmla="*/ 110 w 113"/>
                <a:gd name="T9" fmla="*/ 6 h 6"/>
                <a:gd name="T10" fmla="*/ 113 w 113"/>
                <a:gd name="T11" fmla="*/ 3 h 6"/>
                <a:gd name="T12" fmla="*/ 110 w 113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6">
                  <a:moveTo>
                    <a:pt x="11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1" y="6"/>
                    <a:pt x="113" y="5"/>
                    <a:pt x="113" y="3"/>
                  </a:cubicBezTo>
                  <a:cubicBezTo>
                    <a:pt x="113" y="2"/>
                    <a:pt x="111" y="0"/>
                    <a:pt x="1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9" name="Freeform 22"/>
            <p:cNvSpPr>
              <a:spLocks noEditPoints="1"/>
            </p:cNvSpPr>
            <p:nvPr/>
          </p:nvSpPr>
          <p:spPr bwMode="auto">
            <a:xfrm>
              <a:off x="6465888" y="-112713"/>
              <a:ext cx="195262" cy="190500"/>
            </a:xfrm>
            <a:custGeom>
              <a:avLst/>
              <a:gdLst>
                <a:gd name="T0" fmla="*/ 6 w 51"/>
                <a:gd name="T1" fmla="*/ 50 h 50"/>
                <a:gd name="T2" fmla="*/ 45 w 51"/>
                <a:gd name="T3" fmla="*/ 50 h 50"/>
                <a:gd name="T4" fmla="*/ 51 w 51"/>
                <a:gd name="T5" fmla="*/ 44 h 50"/>
                <a:gd name="T6" fmla="*/ 51 w 51"/>
                <a:gd name="T7" fmla="*/ 5 h 50"/>
                <a:gd name="T8" fmla="*/ 45 w 51"/>
                <a:gd name="T9" fmla="*/ 0 h 50"/>
                <a:gd name="T10" fmla="*/ 6 w 51"/>
                <a:gd name="T11" fmla="*/ 0 h 50"/>
                <a:gd name="T12" fmla="*/ 0 w 51"/>
                <a:gd name="T13" fmla="*/ 5 h 50"/>
                <a:gd name="T14" fmla="*/ 0 w 51"/>
                <a:gd name="T15" fmla="*/ 44 h 50"/>
                <a:gd name="T16" fmla="*/ 6 w 51"/>
                <a:gd name="T17" fmla="*/ 50 h 50"/>
                <a:gd name="T18" fmla="*/ 11 w 51"/>
                <a:gd name="T19" fmla="*/ 11 h 50"/>
                <a:gd name="T20" fmla="*/ 39 w 51"/>
                <a:gd name="T21" fmla="*/ 11 h 50"/>
                <a:gd name="T22" fmla="*/ 39 w 51"/>
                <a:gd name="T23" fmla="*/ 39 h 50"/>
                <a:gd name="T24" fmla="*/ 11 w 51"/>
                <a:gd name="T25" fmla="*/ 39 h 50"/>
                <a:gd name="T26" fmla="*/ 11 w 51"/>
                <a:gd name="T27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50">
                  <a:moveTo>
                    <a:pt x="6" y="50"/>
                  </a:moveTo>
                  <a:cubicBezTo>
                    <a:pt x="45" y="50"/>
                    <a:pt x="45" y="50"/>
                    <a:pt x="45" y="50"/>
                  </a:cubicBezTo>
                  <a:cubicBezTo>
                    <a:pt x="48" y="50"/>
                    <a:pt x="51" y="48"/>
                    <a:pt x="51" y="44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1" y="2"/>
                    <a:pt x="48" y="0"/>
                    <a:pt x="4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8"/>
                    <a:pt x="3" y="50"/>
                    <a:pt x="6" y="50"/>
                  </a:cubicBezTo>
                  <a:close/>
                  <a:moveTo>
                    <a:pt x="11" y="11"/>
                  </a:moveTo>
                  <a:cubicBezTo>
                    <a:pt x="39" y="11"/>
                    <a:pt x="39" y="11"/>
                    <a:pt x="39" y="11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11" y="39"/>
                    <a:pt x="11" y="39"/>
                    <a:pt x="11" y="39"/>
                  </a:cubicBezTo>
                  <a:lnTo>
                    <a:pt x="11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40" name="Freeform 26"/>
          <p:cNvSpPr>
            <a:spLocks noEditPoints="1"/>
          </p:cNvSpPr>
          <p:nvPr/>
        </p:nvSpPr>
        <p:spPr bwMode="auto">
          <a:xfrm>
            <a:off x="6245907" y="2809004"/>
            <a:ext cx="527229" cy="512141"/>
          </a:xfrm>
          <a:custGeom>
            <a:avLst/>
            <a:gdLst>
              <a:gd name="T0" fmla="*/ 188 w 263"/>
              <a:gd name="T1" fmla="*/ 0 h 256"/>
              <a:gd name="T2" fmla="*/ 111 w 263"/>
              <a:gd name="T3" fmla="*/ 54 h 256"/>
              <a:gd name="T4" fmla="*/ 111 w 263"/>
              <a:gd name="T5" fmla="*/ 55 h 256"/>
              <a:gd name="T6" fmla="*/ 28 w 263"/>
              <a:gd name="T7" fmla="*/ 138 h 256"/>
              <a:gd name="T8" fmla="*/ 1 w 263"/>
              <a:gd name="T9" fmla="*/ 220 h 256"/>
              <a:gd name="T10" fmla="*/ 28 w 263"/>
              <a:gd name="T11" fmla="*/ 256 h 256"/>
              <a:gd name="T12" fmla="*/ 105 w 263"/>
              <a:gd name="T13" fmla="*/ 237 h 256"/>
              <a:gd name="T14" fmla="*/ 241 w 263"/>
              <a:gd name="T15" fmla="*/ 105 h 256"/>
              <a:gd name="T16" fmla="*/ 128 w 263"/>
              <a:gd name="T17" fmla="*/ 190 h 256"/>
              <a:gd name="T18" fmla="*/ 198 w 263"/>
              <a:gd name="T19" fmla="*/ 94 h 256"/>
              <a:gd name="T20" fmla="*/ 190 w 263"/>
              <a:gd name="T21" fmla="*/ 134 h 256"/>
              <a:gd name="T22" fmla="*/ 128 w 263"/>
              <a:gd name="T23" fmla="*/ 196 h 256"/>
              <a:gd name="T24" fmla="*/ 118 w 263"/>
              <a:gd name="T25" fmla="*/ 162 h 256"/>
              <a:gd name="T26" fmla="*/ 91 w 263"/>
              <a:gd name="T27" fmla="*/ 136 h 256"/>
              <a:gd name="T28" fmla="*/ 184 w 263"/>
              <a:gd name="T29" fmla="*/ 72 h 256"/>
              <a:gd name="T30" fmla="*/ 118 w 263"/>
              <a:gd name="T31" fmla="*/ 162 h 256"/>
              <a:gd name="T32" fmla="*/ 61 w 263"/>
              <a:gd name="T33" fmla="*/ 128 h 256"/>
              <a:gd name="T34" fmla="*/ 159 w 263"/>
              <a:gd name="T35" fmla="*/ 57 h 256"/>
              <a:gd name="T36" fmla="*/ 33 w 263"/>
              <a:gd name="T37" fmla="*/ 239 h 256"/>
              <a:gd name="T38" fmla="*/ 16 w 263"/>
              <a:gd name="T39" fmla="*/ 228 h 256"/>
              <a:gd name="T40" fmla="*/ 25 w 263"/>
              <a:gd name="T41" fmla="*/ 193 h 256"/>
              <a:gd name="T42" fmla="*/ 63 w 263"/>
              <a:gd name="T43" fmla="*/ 231 h 256"/>
              <a:gd name="T44" fmla="*/ 71 w 263"/>
              <a:gd name="T45" fmla="*/ 229 h 256"/>
              <a:gd name="T46" fmla="*/ 27 w 263"/>
              <a:gd name="T47" fmla="*/ 185 h 256"/>
              <a:gd name="T48" fmla="*/ 39 w 263"/>
              <a:gd name="T49" fmla="*/ 150 h 256"/>
              <a:gd name="T50" fmla="*/ 103 w 263"/>
              <a:gd name="T51" fmla="*/ 220 h 256"/>
              <a:gd name="T52" fmla="*/ 71 w 263"/>
              <a:gd name="T53" fmla="*/ 229 h 256"/>
              <a:gd name="T54" fmla="*/ 216 w 263"/>
              <a:gd name="T55" fmla="*/ 108 h 256"/>
              <a:gd name="T56" fmla="*/ 196 w 263"/>
              <a:gd name="T57" fmla="*/ 60 h 256"/>
              <a:gd name="T58" fmla="*/ 162 w 263"/>
              <a:gd name="T59" fmla="*/ 26 h 256"/>
              <a:gd name="T60" fmla="*/ 224 w 263"/>
              <a:gd name="T61" fmla="*/ 32 h 256"/>
              <a:gd name="T62" fmla="*/ 230 w 263"/>
              <a:gd name="T63" fmla="*/ 94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63" h="256">
                <a:moveTo>
                  <a:pt x="235" y="21"/>
                </a:moveTo>
                <a:cubicBezTo>
                  <a:pt x="222" y="8"/>
                  <a:pt x="205" y="0"/>
                  <a:pt x="188" y="0"/>
                </a:cubicBezTo>
                <a:cubicBezTo>
                  <a:pt x="173" y="0"/>
                  <a:pt x="160" y="5"/>
                  <a:pt x="150" y="15"/>
                </a:cubicBezTo>
                <a:cubicBezTo>
                  <a:pt x="111" y="54"/>
                  <a:pt x="111" y="54"/>
                  <a:pt x="111" y="54"/>
                </a:cubicBezTo>
                <a:cubicBezTo>
                  <a:pt x="111" y="54"/>
                  <a:pt x="111" y="54"/>
                  <a:pt x="111" y="55"/>
                </a:cubicBezTo>
                <a:cubicBezTo>
                  <a:pt x="111" y="55"/>
                  <a:pt x="111" y="55"/>
                  <a:pt x="111" y="55"/>
                </a:cubicBezTo>
                <a:cubicBezTo>
                  <a:pt x="111" y="55"/>
                  <a:pt x="111" y="55"/>
                  <a:pt x="111" y="55"/>
                </a:cubicBezTo>
                <a:cubicBezTo>
                  <a:pt x="28" y="138"/>
                  <a:pt x="28" y="138"/>
                  <a:pt x="28" y="138"/>
                </a:cubicBezTo>
                <a:cubicBezTo>
                  <a:pt x="24" y="142"/>
                  <a:pt x="22" y="147"/>
                  <a:pt x="20" y="152"/>
                </a:cubicBezTo>
                <a:cubicBezTo>
                  <a:pt x="1" y="220"/>
                  <a:pt x="1" y="220"/>
                  <a:pt x="1" y="220"/>
                </a:cubicBezTo>
                <a:cubicBezTo>
                  <a:pt x="1" y="220"/>
                  <a:pt x="0" y="225"/>
                  <a:pt x="0" y="228"/>
                </a:cubicBezTo>
                <a:cubicBezTo>
                  <a:pt x="0" y="243"/>
                  <a:pt x="13" y="256"/>
                  <a:pt x="28" y="256"/>
                </a:cubicBezTo>
                <a:cubicBezTo>
                  <a:pt x="31" y="256"/>
                  <a:pt x="37" y="255"/>
                  <a:pt x="37" y="255"/>
                </a:cubicBezTo>
                <a:cubicBezTo>
                  <a:pt x="105" y="237"/>
                  <a:pt x="105" y="237"/>
                  <a:pt x="105" y="237"/>
                </a:cubicBezTo>
                <a:cubicBezTo>
                  <a:pt x="110" y="235"/>
                  <a:pt x="115" y="232"/>
                  <a:pt x="119" y="229"/>
                </a:cubicBezTo>
                <a:cubicBezTo>
                  <a:pt x="241" y="105"/>
                  <a:pt x="241" y="105"/>
                  <a:pt x="241" y="105"/>
                </a:cubicBezTo>
                <a:cubicBezTo>
                  <a:pt x="263" y="83"/>
                  <a:pt x="261" y="46"/>
                  <a:pt x="235" y="21"/>
                </a:cubicBezTo>
                <a:close/>
                <a:moveTo>
                  <a:pt x="128" y="190"/>
                </a:moveTo>
                <a:cubicBezTo>
                  <a:pt x="127" y="183"/>
                  <a:pt x="125" y="176"/>
                  <a:pt x="122" y="169"/>
                </a:cubicBezTo>
                <a:cubicBezTo>
                  <a:pt x="198" y="94"/>
                  <a:pt x="198" y="94"/>
                  <a:pt x="198" y="94"/>
                </a:cubicBezTo>
                <a:cubicBezTo>
                  <a:pt x="203" y="108"/>
                  <a:pt x="200" y="124"/>
                  <a:pt x="190" y="134"/>
                </a:cubicBezTo>
                <a:cubicBezTo>
                  <a:pt x="190" y="134"/>
                  <a:pt x="190" y="134"/>
                  <a:pt x="190" y="134"/>
                </a:cubicBezTo>
                <a:cubicBezTo>
                  <a:pt x="190" y="134"/>
                  <a:pt x="190" y="134"/>
                  <a:pt x="190" y="134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194"/>
                  <a:pt x="128" y="192"/>
                  <a:pt x="128" y="190"/>
                </a:cubicBezTo>
                <a:close/>
                <a:moveTo>
                  <a:pt x="118" y="162"/>
                </a:moveTo>
                <a:cubicBezTo>
                  <a:pt x="115" y="157"/>
                  <a:pt x="112" y="152"/>
                  <a:pt x="108" y="148"/>
                </a:cubicBezTo>
                <a:cubicBezTo>
                  <a:pt x="103" y="143"/>
                  <a:pt x="97" y="140"/>
                  <a:pt x="91" y="136"/>
                </a:cubicBezTo>
                <a:cubicBezTo>
                  <a:pt x="168" y="60"/>
                  <a:pt x="168" y="60"/>
                  <a:pt x="168" y="60"/>
                </a:cubicBezTo>
                <a:cubicBezTo>
                  <a:pt x="174" y="63"/>
                  <a:pt x="179" y="66"/>
                  <a:pt x="184" y="72"/>
                </a:cubicBezTo>
                <a:cubicBezTo>
                  <a:pt x="189" y="76"/>
                  <a:pt x="192" y="81"/>
                  <a:pt x="195" y="86"/>
                </a:cubicBezTo>
                <a:lnTo>
                  <a:pt x="118" y="162"/>
                </a:lnTo>
                <a:close/>
                <a:moveTo>
                  <a:pt x="84" y="133"/>
                </a:moveTo>
                <a:cubicBezTo>
                  <a:pt x="76" y="130"/>
                  <a:pt x="69" y="128"/>
                  <a:pt x="61" y="128"/>
                </a:cubicBezTo>
                <a:cubicBezTo>
                  <a:pt x="123" y="66"/>
                  <a:pt x="123" y="66"/>
                  <a:pt x="123" y="66"/>
                </a:cubicBezTo>
                <a:cubicBezTo>
                  <a:pt x="132" y="56"/>
                  <a:pt x="146" y="54"/>
                  <a:pt x="159" y="57"/>
                </a:cubicBezTo>
                <a:lnTo>
                  <a:pt x="84" y="133"/>
                </a:lnTo>
                <a:close/>
                <a:moveTo>
                  <a:pt x="33" y="239"/>
                </a:moveTo>
                <a:cubicBezTo>
                  <a:pt x="32" y="239"/>
                  <a:pt x="30" y="240"/>
                  <a:pt x="28" y="240"/>
                </a:cubicBezTo>
                <a:cubicBezTo>
                  <a:pt x="21" y="240"/>
                  <a:pt x="16" y="235"/>
                  <a:pt x="16" y="228"/>
                </a:cubicBezTo>
                <a:cubicBezTo>
                  <a:pt x="16" y="227"/>
                  <a:pt x="17" y="224"/>
                  <a:pt x="17" y="224"/>
                </a:cubicBezTo>
                <a:cubicBezTo>
                  <a:pt x="25" y="193"/>
                  <a:pt x="25" y="193"/>
                  <a:pt x="25" y="193"/>
                </a:cubicBezTo>
                <a:cubicBezTo>
                  <a:pt x="34" y="193"/>
                  <a:pt x="44" y="196"/>
                  <a:pt x="52" y="204"/>
                </a:cubicBezTo>
                <a:cubicBezTo>
                  <a:pt x="60" y="212"/>
                  <a:pt x="64" y="222"/>
                  <a:pt x="63" y="231"/>
                </a:cubicBezTo>
                <a:lnTo>
                  <a:pt x="33" y="239"/>
                </a:lnTo>
                <a:close/>
                <a:moveTo>
                  <a:pt x="71" y="229"/>
                </a:moveTo>
                <a:cubicBezTo>
                  <a:pt x="71" y="218"/>
                  <a:pt x="66" y="207"/>
                  <a:pt x="58" y="198"/>
                </a:cubicBezTo>
                <a:cubicBezTo>
                  <a:pt x="49" y="190"/>
                  <a:pt x="38" y="185"/>
                  <a:pt x="27" y="185"/>
                </a:cubicBezTo>
                <a:cubicBezTo>
                  <a:pt x="35" y="156"/>
                  <a:pt x="35" y="156"/>
                  <a:pt x="35" y="156"/>
                </a:cubicBezTo>
                <a:cubicBezTo>
                  <a:pt x="36" y="154"/>
                  <a:pt x="37" y="152"/>
                  <a:pt x="39" y="150"/>
                </a:cubicBezTo>
                <a:cubicBezTo>
                  <a:pt x="55" y="139"/>
                  <a:pt x="79" y="142"/>
                  <a:pt x="96" y="160"/>
                </a:cubicBezTo>
                <a:cubicBezTo>
                  <a:pt x="115" y="178"/>
                  <a:pt x="117" y="204"/>
                  <a:pt x="103" y="220"/>
                </a:cubicBezTo>
                <a:cubicBezTo>
                  <a:pt x="103" y="221"/>
                  <a:pt x="102" y="221"/>
                  <a:pt x="101" y="221"/>
                </a:cubicBezTo>
                <a:lnTo>
                  <a:pt x="71" y="229"/>
                </a:lnTo>
                <a:close/>
                <a:moveTo>
                  <a:pt x="230" y="94"/>
                </a:moveTo>
                <a:cubicBezTo>
                  <a:pt x="216" y="108"/>
                  <a:pt x="216" y="108"/>
                  <a:pt x="216" y="108"/>
                </a:cubicBezTo>
                <a:cubicBezTo>
                  <a:pt x="216" y="106"/>
                  <a:pt x="216" y="104"/>
                  <a:pt x="216" y="102"/>
                </a:cubicBezTo>
                <a:cubicBezTo>
                  <a:pt x="215" y="87"/>
                  <a:pt x="207" y="72"/>
                  <a:pt x="196" y="60"/>
                </a:cubicBezTo>
                <a:cubicBezTo>
                  <a:pt x="183" y="47"/>
                  <a:pt x="165" y="40"/>
                  <a:pt x="148" y="40"/>
                </a:cubicBezTo>
                <a:cubicBezTo>
                  <a:pt x="162" y="26"/>
                  <a:pt x="162" y="26"/>
                  <a:pt x="162" y="26"/>
                </a:cubicBezTo>
                <a:cubicBezTo>
                  <a:pt x="168" y="20"/>
                  <a:pt x="177" y="16"/>
                  <a:pt x="188" y="16"/>
                </a:cubicBezTo>
                <a:cubicBezTo>
                  <a:pt x="200" y="16"/>
                  <a:pt x="214" y="22"/>
                  <a:pt x="224" y="32"/>
                </a:cubicBezTo>
                <a:cubicBezTo>
                  <a:pt x="233" y="41"/>
                  <a:pt x="239" y="53"/>
                  <a:pt x="240" y="65"/>
                </a:cubicBezTo>
                <a:cubicBezTo>
                  <a:pt x="241" y="76"/>
                  <a:pt x="237" y="87"/>
                  <a:pt x="230" y="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141" name="Group 140"/>
          <p:cNvGrpSpPr/>
          <p:nvPr/>
        </p:nvGrpSpPr>
        <p:grpSpPr>
          <a:xfrm>
            <a:off x="7730355" y="3413160"/>
            <a:ext cx="465341" cy="530168"/>
            <a:chOff x="6980238" y="-342900"/>
            <a:chExt cx="1150937" cy="1311275"/>
          </a:xfrm>
          <a:solidFill>
            <a:schemeClr val="bg1"/>
          </a:solidFill>
        </p:grpSpPr>
        <p:sp>
          <p:nvSpPr>
            <p:cNvPr id="142" name="Freeform 30"/>
            <p:cNvSpPr>
              <a:spLocks noEditPoints="1"/>
            </p:cNvSpPr>
            <p:nvPr/>
          </p:nvSpPr>
          <p:spPr bwMode="auto">
            <a:xfrm>
              <a:off x="6980238" y="-342900"/>
              <a:ext cx="1150937" cy="1311275"/>
            </a:xfrm>
            <a:custGeom>
              <a:avLst/>
              <a:gdLst>
                <a:gd name="T0" fmla="*/ 152 w 304"/>
                <a:gd name="T1" fmla="*/ 0 h 347"/>
                <a:gd name="T2" fmla="*/ 0 w 304"/>
                <a:gd name="T3" fmla="*/ 71 h 347"/>
                <a:gd name="T4" fmla="*/ 0 w 304"/>
                <a:gd name="T5" fmla="*/ 277 h 347"/>
                <a:gd name="T6" fmla="*/ 152 w 304"/>
                <a:gd name="T7" fmla="*/ 347 h 347"/>
                <a:gd name="T8" fmla="*/ 304 w 304"/>
                <a:gd name="T9" fmla="*/ 277 h 347"/>
                <a:gd name="T10" fmla="*/ 304 w 304"/>
                <a:gd name="T11" fmla="*/ 71 h 347"/>
                <a:gd name="T12" fmla="*/ 152 w 304"/>
                <a:gd name="T13" fmla="*/ 0 h 347"/>
                <a:gd name="T14" fmla="*/ 282 w 304"/>
                <a:gd name="T15" fmla="*/ 277 h 347"/>
                <a:gd name="T16" fmla="*/ 152 w 304"/>
                <a:gd name="T17" fmla="*/ 326 h 347"/>
                <a:gd name="T18" fmla="*/ 22 w 304"/>
                <a:gd name="T19" fmla="*/ 277 h 347"/>
                <a:gd name="T20" fmla="*/ 22 w 304"/>
                <a:gd name="T21" fmla="*/ 236 h 347"/>
                <a:gd name="T22" fmla="*/ 152 w 304"/>
                <a:gd name="T23" fmla="*/ 271 h 347"/>
                <a:gd name="T24" fmla="*/ 282 w 304"/>
                <a:gd name="T25" fmla="*/ 236 h 347"/>
                <a:gd name="T26" fmla="*/ 282 w 304"/>
                <a:gd name="T27" fmla="*/ 277 h 347"/>
                <a:gd name="T28" fmla="*/ 282 w 304"/>
                <a:gd name="T29" fmla="*/ 212 h 347"/>
                <a:gd name="T30" fmla="*/ 282 w 304"/>
                <a:gd name="T31" fmla="*/ 212 h 347"/>
                <a:gd name="T32" fmla="*/ 282 w 304"/>
                <a:gd name="T33" fmla="*/ 212 h 347"/>
                <a:gd name="T34" fmla="*/ 152 w 304"/>
                <a:gd name="T35" fmla="*/ 261 h 347"/>
                <a:gd name="T36" fmla="*/ 22 w 304"/>
                <a:gd name="T37" fmla="*/ 212 h 347"/>
                <a:gd name="T38" fmla="*/ 22 w 304"/>
                <a:gd name="T39" fmla="*/ 212 h 347"/>
                <a:gd name="T40" fmla="*/ 22 w 304"/>
                <a:gd name="T41" fmla="*/ 212 h 347"/>
                <a:gd name="T42" fmla="*/ 22 w 304"/>
                <a:gd name="T43" fmla="*/ 171 h 347"/>
                <a:gd name="T44" fmla="*/ 152 w 304"/>
                <a:gd name="T45" fmla="*/ 206 h 347"/>
                <a:gd name="T46" fmla="*/ 282 w 304"/>
                <a:gd name="T47" fmla="*/ 171 h 347"/>
                <a:gd name="T48" fmla="*/ 282 w 304"/>
                <a:gd name="T49" fmla="*/ 212 h 347"/>
                <a:gd name="T50" fmla="*/ 282 w 304"/>
                <a:gd name="T51" fmla="*/ 147 h 347"/>
                <a:gd name="T52" fmla="*/ 282 w 304"/>
                <a:gd name="T53" fmla="*/ 147 h 347"/>
                <a:gd name="T54" fmla="*/ 282 w 304"/>
                <a:gd name="T55" fmla="*/ 147 h 347"/>
                <a:gd name="T56" fmla="*/ 152 w 304"/>
                <a:gd name="T57" fmla="*/ 195 h 347"/>
                <a:gd name="T58" fmla="*/ 22 w 304"/>
                <a:gd name="T59" fmla="*/ 147 h 347"/>
                <a:gd name="T60" fmla="*/ 22 w 304"/>
                <a:gd name="T61" fmla="*/ 147 h 347"/>
                <a:gd name="T62" fmla="*/ 22 w 304"/>
                <a:gd name="T63" fmla="*/ 147 h 347"/>
                <a:gd name="T64" fmla="*/ 22 w 304"/>
                <a:gd name="T65" fmla="*/ 109 h 347"/>
                <a:gd name="T66" fmla="*/ 152 w 304"/>
                <a:gd name="T67" fmla="*/ 141 h 347"/>
                <a:gd name="T68" fmla="*/ 282 w 304"/>
                <a:gd name="T69" fmla="*/ 109 h 347"/>
                <a:gd name="T70" fmla="*/ 282 w 304"/>
                <a:gd name="T71" fmla="*/ 147 h 347"/>
                <a:gd name="T72" fmla="*/ 152 w 304"/>
                <a:gd name="T73" fmla="*/ 119 h 347"/>
                <a:gd name="T74" fmla="*/ 22 w 304"/>
                <a:gd name="T75" fmla="*/ 71 h 347"/>
                <a:gd name="T76" fmla="*/ 152 w 304"/>
                <a:gd name="T77" fmla="*/ 22 h 347"/>
                <a:gd name="T78" fmla="*/ 282 w 304"/>
                <a:gd name="T79" fmla="*/ 71 h 347"/>
                <a:gd name="T80" fmla="*/ 152 w 304"/>
                <a:gd name="T81" fmla="*/ 119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4" h="347">
                  <a:moveTo>
                    <a:pt x="152" y="0"/>
                  </a:moveTo>
                  <a:cubicBezTo>
                    <a:pt x="79" y="0"/>
                    <a:pt x="0" y="22"/>
                    <a:pt x="0" y="71"/>
                  </a:cubicBezTo>
                  <a:cubicBezTo>
                    <a:pt x="0" y="277"/>
                    <a:pt x="0" y="277"/>
                    <a:pt x="0" y="277"/>
                  </a:cubicBezTo>
                  <a:cubicBezTo>
                    <a:pt x="0" y="325"/>
                    <a:pt x="79" y="347"/>
                    <a:pt x="152" y="347"/>
                  </a:cubicBezTo>
                  <a:cubicBezTo>
                    <a:pt x="225" y="347"/>
                    <a:pt x="304" y="325"/>
                    <a:pt x="304" y="277"/>
                  </a:cubicBezTo>
                  <a:cubicBezTo>
                    <a:pt x="304" y="71"/>
                    <a:pt x="304" y="71"/>
                    <a:pt x="304" y="71"/>
                  </a:cubicBezTo>
                  <a:cubicBezTo>
                    <a:pt x="304" y="22"/>
                    <a:pt x="225" y="0"/>
                    <a:pt x="152" y="0"/>
                  </a:cubicBezTo>
                  <a:close/>
                  <a:moveTo>
                    <a:pt x="282" y="277"/>
                  </a:moveTo>
                  <a:cubicBezTo>
                    <a:pt x="282" y="304"/>
                    <a:pt x="224" y="326"/>
                    <a:pt x="152" y="326"/>
                  </a:cubicBezTo>
                  <a:cubicBezTo>
                    <a:pt x="80" y="326"/>
                    <a:pt x="22" y="304"/>
                    <a:pt x="22" y="277"/>
                  </a:cubicBezTo>
                  <a:cubicBezTo>
                    <a:pt x="22" y="236"/>
                    <a:pt x="22" y="236"/>
                    <a:pt x="22" y="236"/>
                  </a:cubicBezTo>
                  <a:cubicBezTo>
                    <a:pt x="44" y="259"/>
                    <a:pt x="98" y="271"/>
                    <a:pt x="152" y="271"/>
                  </a:cubicBezTo>
                  <a:cubicBezTo>
                    <a:pt x="206" y="271"/>
                    <a:pt x="260" y="259"/>
                    <a:pt x="282" y="236"/>
                  </a:cubicBezTo>
                  <a:lnTo>
                    <a:pt x="282" y="277"/>
                  </a:lnTo>
                  <a:close/>
                  <a:moveTo>
                    <a:pt x="282" y="212"/>
                  </a:moveTo>
                  <a:cubicBezTo>
                    <a:pt x="282" y="212"/>
                    <a:pt x="282" y="212"/>
                    <a:pt x="282" y="212"/>
                  </a:cubicBezTo>
                  <a:cubicBezTo>
                    <a:pt x="282" y="212"/>
                    <a:pt x="282" y="212"/>
                    <a:pt x="282" y="212"/>
                  </a:cubicBezTo>
                  <a:cubicBezTo>
                    <a:pt x="282" y="239"/>
                    <a:pt x="224" y="261"/>
                    <a:pt x="152" y="261"/>
                  </a:cubicBezTo>
                  <a:cubicBezTo>
                    <a:pt x="80" y="261"/>
                    <a:pt x="22" y="239"/>
                    <a:pt x="22" y="212"/>
                  </a:cubicBezTo>
                  <a:cubicBezTo>
                    <a:pt x="22" y="212"/>
                    <a:pt x="22" y="212"/>
                    <a:pt x="22" y="212"/>
                  </a:cubicBezTo>
                  <a:cubicBezTo>
                    <a:pt x="22" y="212"/>
                    <a:pt x="22" y="212"/>
                    <a:pt x="22" y="212"/>
                  </a:cubicBezTo>
                  <a:cubicBezTo>
                    <a:pt x="22" y="171"/>
                    <a:pt x="22" y="171"/>
                    <a:pt x="22" y="171"/>
                  </a:cubicBezTo>
                  <a:cubicBezTo>
                    <a:pt x="44" y="194"/>
                    <a:pt x="98" y="206"/>
                    <a:pt x="152" y="206"/>
                  </a:cubicBezTo>
                  <a:cubicBezTo>
                    <a:pt x="206" y="206"/>
                    <a:pt x="260" y="194"/>
                    <a:pt x="282" y="171"/>
                  </a:cubicBezTo>
                  <a:lnTo>
                    <a:pt x="282" y="212"/>
                  </a:lnTo>
                  <a:close/>
                  <a:moveTo>
                    <a:pt x="282" y="147"/>
                  </a:moveTo>
                  <a:cubicBezTo>
                    <a:pt x="282" y="147"/>
                    <a:pt x="282" y="147"/>
                    <a:pt x="282" y="147"/>
                  </a:cubicBezTo>
                  <a:cubicBezTo>
                    <a:pt x="282" y="147"/>
                    <a:pt x="282" y="147"/>
                    <a:pt x="282" y="147"/>
                  </a:cubicBezTo>
                  <a:cubicBezTo>
                    <a:pt x="282" y="174"/>
                    <a:pt x="224" y="195"/>
                    <a:pt x="152" y="195"/>
                  </a:cubicBezTo>
                  <a:cubicBezTo>
                    <a:pt x="80" y="195"/>
                    <a:pt x="22" y="174"/>
                    <a:pt x="22" y="147"/>
                  </a:cubicBezTo>
                  <a:cubicBezTo>
                    <a:pt x="22" y="147"/>
                    <a:pt x="22" y="147"/>
                    <a:pt x="22" y="147"/>
                  </a:cubicBezTo>
                  <a:cubicBezTo>
                    <a:pt x="22" y="147"/>
                    <a:pt x="22" y="147"/>
                    <a:pt x="22" y="147"/>
                  </a:cubicBezTo>
                  <a:cubicBezTo>
                    <a:pt x="22" y="109"/>
                    <a:pt x="22" y="109"/>
                    <a:pt x="22" y="109"/>
                  </a:cubicBezTo>
                  <a:cubicBezTo>
                    <a:pt x="50" y="131"/>
                    <a:pt x="102" y="141"/>
                    <a:pt x="152" y="141"/>
                  </a:cubicBezTo>
                  <a:cubicBezTo>
                    <a:pt x="202" y="141"/>
                    <a:pt x="254" y="131"/>
                    <a:pt x="282" y="109"/>
                  </a:cubicBezTo>
                  <a:lnTo>
                    <a:pt x="282" y="147"/>
                  </a:lnTo>
                  <a:close/>
                  <a:moveTo>
                    <a:pt x="152" y="119"/>
                  </a:moveTo>
                  <a:cubicBezTo>
                    <a:pt x="80" y="119"/>
                    <a:pt x="22" y="98"/>
                    <a:pt x="22" y="71"/>
                  </a:cubicBezTo>
                  <a:cubicBezTo>
                    <a:pt x="22" y="44"/>
                    <a:pt x="80" y="22"/>
                    <a:pt x="152" y="22"/>
                  </a:cubicBezTo>
                  <a:cubicBezTo>
                    <a:pt x="224" y="22"/>
                    <a:pt x="282" y="44"/>
                    <a:pt x="282" y="71"/>
                  </a:cubicBezTo>
                  <a:cubicBezTo>
                    <a:pt x="282" y="98"/>
                    <a:pt x="224" y="119"/>
                    <a:pt x="152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3" name="Oval 31"/>
            <p:cNvSpPr>
              <a:spLocks noChangeArrowheads="1"/>
            </p:cNvSpPr>
            <p:nvPr/>
          </p:nvSpPr>
          <p:spPr bwMode="auto">
            <a:xfrm>
              <a:off x="7885113" y="681038"/>
              <a:ext cx="82550" cy="841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4" name="Oval 32"/>
            <p:cNvSpPr>
              <a:spLocks noChangeArrowheads="1"/>
            </p:cNvSpPr>
            <p:nvPr/>
          </p:nvSpPr>
          <p:spPr bwMode="auto">
            <a:xfrm>
              <a:off x="7885113" y="434975"/>
              <a:ext cx="82550" cy="841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5" name="Oval 33"/>
            <p:cNvSpPr>
              <a:spLocks noChangeArrowheads="1"/>
            </p:cNvSpPr>
            <p:nvPr/>
          </p:nvSpPr>
          <p:spPr bwMode="auto">
            <a:xfrm>
              <a:off x="7885113" y="190500"/>
              <a:ext cx="82550" cy="825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08" name="Freeform 21"/>
          <p:cNvSpPr>
            <a:spLocks noEditPoints="1"/>
          </p:cNvSpPr>
          <p:nvPr/>
        </p:nvSpPr>
        <p:spPr bwMode="auto">
          <a:xfrm>
            <a:off x="7710543" y="4930915"/>
            <a:ext cx="689304" cy="547894"/>
          </a:xfrm>
          <a:custGeom>
            <a:avLst/>
            <a:gdLst>
              <a:gd name="T0" fmla="*/ 1331 w 1500"/>
              <a:gd name="T1" fmla="*/ 338 h 1500"/>
              <a:gd name="T2" fmla="*/ 1312 w 1500"/>
              <a:gd name="T3" fmla="*/ 94 h 1500"/>
              <a:gd name="T4" fmla="*/ 281 w 1500"/>
              <a:gd name="T5" fmla="*/ 0 h 1500"/>
              <a:gd name="T6" fmla="*/ 187 w 1500"/>
              <a:gd name="T7" fmla="*/ 318 h 1500"/>
              <a:gd name="T8" fmla="*/ 28 w 1500"/>
              <a:gd name="T9" fmla="*/ 525 h 1500"/>
              <a:gd name="T10" fmla="*/ 0 w 1500"/>
              <a:gd name="T11" fmla="*/ 656 h 1500"/>
              <a:gd name="T12" fmla="*/ 141 w 1500"/>
              <a:gd name="T13" fmla="*/ 797 h 1500"/>
              <a:gd name="T14" fmla="*/ 234 w 1500"/>
              <a:gd name="T15" fmla="*/ 1500 h 1500"/>
              <a:gd name="T16" fmla="*/ 1359 w 1500"/>
              <a:gd name="T17" fmla="*/ 1406 h 1500"/>
              <a:gd name="T18" fmla="*/ 1359 w 1500"/>
              <a:gd name="T19" fmla="*/ 797 h 1500"/>
              <a:gd name="T20" fmla="*/ 1500 w 1500"/>
              <a:gd name="T21" fmla="*/ 609 h 1500"/>
              <a:gd name="T22" fmla="*/ 1219 w 1500"/>
              <a:gd name="T23" fmla="*/ 94 h 1500"/>
              <a:gd name="T24" fmla="*/ 281 w 1500"/>
              <a:gd name="T25" fmla="*/ 281 h 1500"/>
              <a:gd name="T26" fmla="*/ 281 w 1500"/>
              <a:gd name="T27" fmla="*/ 94 h 1500"/>
              <a:gd name="T28" fmla="*/ 478 w 1500"/>
              <a:gd name="T29" fmla="*/ 703 h 1500"/>
              <a:gd name="T30" fmla="*/ 469 w 1500"/>
              <a:gd name="T31" fmla="*/ 375 h 1500"/>
              <a:gd name="T32" fmla="*/ 478 w 1500"/>
              <a:gd name="T33" fmla="*/ 703 h 1500"/>
              <a:gd name="T34" fmla="*/ 727 w 1500"/>
              <a:gd name="T35" fmla="*/ 375 h 1500"/>
              <a:gd name="T36" fmla="*/ 527 w 1500"/>
              <a:gd name="T37" fmla="*/ 703 h 1500"/>
              <a:gd name="T38" fmla="*/ 773 w 1500"/>
              <a:gd name="T39" fmla="*/ 375 h 1500"/>
              <a:gd name="T40" fmla="*/ 973 w 1500"/>
              <a:gd name="T41" fmla="*/ 703 h 1500"/>
              <a:gd name="T42" fmla="*/ 773 w 1500"/>
              <a:gd name="T43" fmla="*/ 375 h 1500"/>
              <a:gd name="T44" fmla="*/ 1031 w 1500"/>
              <a:gd name="T45" fmla="*/ 375 h 1500"/>
              <a:gd name="T46" fmla="*/ 1022 w 1500"/>
              <a:gd name="T47" fmla="*/ 703 h 1500"/>
              <a:gd name="T48" fmla="*/ 94 w 1500"/>
              <a:gd name="T49" fmla="*/ 656 h 1500"/>
              <a:gd name="T50" fmla="*/ 103 w 1500"/>
              <a:gd name="T51" fmla="*/ 581 h 1500"/>
              <a:gd name="T52" fmla="*/ 281 w 1500"/>
              <a:gd name="T53" fmla="*/ 375 h 1500"/>
              <a:gd name="T54" fmla="*/ 227 w 1500"/>
              <a:gd name="T55" fmla="*/ 703 h 1500"/>
              <a:gd name="T56" fmla="*/ 94 w 1500"/>
              <a:gd name="T57" fmla="*/ 656 h 1500"/>
              <a:gd name="T58" fmla="*/ 586 w 1500"/>
              <a:gd name="T59" fmla="*/ 1406 h 1500"/>
              <a:gd name="T60" fmla="*/ 937 w 1500"/>
              <a:gd name="T61" fmla="*/ 938 h 1500"/>
              <a:gd name="T62" fmla="*/ 1266 w 1500"/>
              <a:gd name="T63" fmla="*/ 1406 h 1500"/>
              <a:gd name="T64" fmla="*/ 984 w 1500"/>
              <a:gd name="T65" fmla="*/ 938 h 1500"/>
              <a:gd name="T66" fmla="*/ 586 w 1500"/>
              <a:gd name="T67" fmla="*/ 891 h 1500"/>
              <a:gd name="T68" fmla="*/ 539 w 1500"/>
              <a:gd name="T69" fmla="*/ 1406 h 1500"/>
              <a:gd name="T70" fmla="*/ 234 w 1500"/>
              <a:gd name="T71" fmla="*/ 797 h 1500"/>
              <a:gd name="T72" fmla="*/ 1266 w 1500"/>
              <a:gd name="T73" fmla="*/ 1406 h 1500"/>
              <a:gd name="T74" fmla="*/ 1359 w 1500"/>
              <a:gd name="T75" fmla="*/ 703 h 1500"/>
              <a:gd name="T76" fmla="*/ 1085 w 1500"/>
              <a:gd name="T77" fmla="*/ 375 h 1500"/>
              <a:gd name="T78" fmla="*/ 1219 w 1500"/>
              <a:gd name="T79" fmla="*/ 375 h 1500"/>
              <a:gd name="T80" fmla="*/ 1397 w 1500"/>
              <a:gd name="T81" fmla="*/ 581 h 1500"/>
              <a:gd name="T82" fmla="*/ 1406 w 1500"/>
              <a:gd name="T83" fmla="*/ 656 h 1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00" h="1500">
                <a:moveTo>
                  <a:pt x="1472" y="525"/>
                </a:moveTo>
                <a:cubicBezTo>
                  <a:pt x="1331" y="338"/>
                  <a:pt x="1331" y="338"/>
                  <a:pt x="1331" y="338"/>
                </a:cubicBezTo>
                <a:cubicBezTo>
                  <a:pt x="1326" y="330"/>
                  <a:pt x="1319" y="324"/>
                  <a:pt x="1312" y="318"/>
                </a:cubicBezTo>
                <a:cubicBezTo>
                  <a:pt x="1312" y="94"/>
                  <a:pt x="1312" y="94"/>
                  <a:pt x="1312" y="94"/>
                </a:cubicBezTo>
                <a:cubicBezTo>
                  <a:pt x="1312" y="42"/>
                  <a:pt x="1271" y="0"/>
                  <a:pt x="1219" y="0"/>
                </a:cubicBezTo>
                <a:cubicBezTo>
                  <a:pt x="281" y="0"/>
                  <a:pt x="281" y="0"/>
                  <a:pt x="281" y="0"/>
                </a:cubicBezTo>
                <a:cubicBezTo>
                  <a:pt x="229" y="0"/>
                  <a:pt x="187" y="42"/>
                  <a:pt x="187" y="94"/>
                </a:cubicBezTo>
                <a:cubicBezTo>
                  <a:pt x="187" y="318"/>
                  <a:pt x="187" y="318"/>
                  <a:pt x="187" y="318"/>
                </a:cubicBezTo>
                <a:cubicBezTo>
                  <a:pt x="181" y="324"/>
                  <a:pt x="174" y="330"/>
                  <a:pt x="169" y="338"/>
                </a:cubicBezTo>
                <a:cubicBezTo>
                  <a:pt x="28" y="525"/>
                  <a:pt x="28" y="525"/>
                  <a:pt x="28" y="525"/>
                </a:cubicBezTo>
                <a:cubicBezTo>
                  <a:pt x="10" y="549"/>
                  <a:pt x="0" y="579"/>
                  <a:pt x="0" y="609"/>
                </a:cubicBezTo>
                <a:cubicBezTo>
                  <a:pt x="0" y="656"/>
                  <a:pt x="0" y="656"/>
                  <a:pt x="0" y="656"/>
                </a:cubicBezTo>
                <a:cubicBezTo>
                  <a:pt x="0" y="734"/>
                  <a:pt x="63" y="797"/>
                  <a:pt x="141" y="797"/>
                </a:cubicBezTo>
                <a:cubicBezTo>
                  <a:pt x="141" y="797"/>
                  <a:pt x="141" y="797"/>
                  <a:pt x="141" y="797"/>
                </a:cubicBezTo>
                <a:cubicBezTo>
                  <a:pt x="141" y="1406"/>
                  <a:pt x="141" y="1406"/>
                  <a:pt x="141" y="1406"/>
                </a:cubicBezTo>
                <a:cubicBezTo>
                  <a:pt x="141" y="1458"/>
                  <a:pt x="183" y="1500"/>
                  <a:pt x="234" y="1500"/>
                </a:cubicBezTo>
                <a:cubicBezTo>
                  <a:pt x="1266" y="1500"/>
                  <a:pt x="1266" y="1500"/>
                  <a:pt x="1266" y="1500"/>
                </a:cubicBezTo>
                <a:cubicBezTo>
                  <a:pt x="1317" y="1500"/>
                  <a:pt x="1359" y="1458"/>
                  <a:pt x="1359" y="1406"/>
                </a:cubicBezTo>
                <a:cubicBezTo>
                  <a:pt x="1359" y="797"/>
                  <a:pt x="1359" y="797"/>
                  <a:pt x="1359" y="797"/>
                </a:cubicBezTo>
                <a:cubicBezTo>
                  <a:pt x="1359" y="797"/>
                  <a:pt x="1359" y="797"/>
                  <a:pt x="1359" y="797"/>
                </a:cubicBezTo>
                <a:cubicBezTo>
                  <a:pt x="1437" y="797"/>
                  <a:pt x="1500" y="734"/>
                  <a:pt x="1500" y="656"/>
                </a:cubicBezTo>
                <a:cubicBezTo>
                  <a:pt x="1500" y="609"/>
                  <a:pt x="1500" y="609"/>
                  <a:pt x="1500" y="609"/>
                </a:cubicBezTo>
                <a:cubicBezTo>
                  <a:pt x="1500" y="579"/>
                  <a:pt x="1490" y="549"/>
                  <a:pt x="1472" y="525"/>
                </a:cubicBezTo>
                <a:close/>
                <a:moveTo>
                  <a:pt x="1219" y="94"/>
                </a:moveTo>
                <a:cubicBezTo>
                  <a:pt x="1219" y="281"/>
                  <a:pt x="1219" y="281"/>
                  <a:pt x="1219" y="281"/>
                </a:cubicBezTo>
                <a:cubicBezTo>
                  <a:pt x="281" y="281"/>
                  <a:pt x="281" y="281"/>
                  <a:pt x="281" y="281"/>
                </a:cubicBezTo>
                <a:cubicBezTo>
                  <a:pt x="281" y="281"/>
                  <a:pt x="281" y="281"/>
                  <a:pt x="281" y="281"/>
                </a:cubicBezTo>
                <a:cubicBezTo>
                  <a:pt x="281" y="94"/>
                  <a:pt x="281" y="94"/>
                  <a:pt x="281" y="94"/>
                </a:cubicBezTo>
                <a:lnTo>
                  <a:pt x="1219" y="94"/>
                </a:lnTo>
                <a:close/>
                <a:moveTo>
                  <a:pt x="478" y="703"/>
                </a:moveTo>
                <a:cubicBezTo>
                  <a:pt x="281" y="703"/>
                  <a:pt x="281" y="703"/>
                  <a:pt x="281" y="703"/>
                </a:cubicBezTo>
                <a:cubicBezTo>
                  <a:pt x="469" y="375"/>
                  <a:pt x="469" y="375"/>
                  <a:pt x="469" y="375"/>
                </a:cubicBezTo>
                <a:cubicBezTo>
                  <a:pt x="572" y="375"/>
                  <a:pt x="572" y="375"/>
                  <a:pt x="572" y="375"/>
                </a:cubicBezTo>
                <a:lnTo>
                  <a:pt x="478" y="703"/>
                </a:lnTo>
                <a:close/>
                <a:moveTo>
                  <a:pt x="620" y="375"/>
                </a:moveTo>
                <a:cubicBezTo>
                  <a:pt x="727" y="375"/>
                  <a:pt x="727" y="375"/>
                  <a:pt x="727" y="375"/>
                </a:cubicBezTo>
                <a:cubicBezTo>
                  <a:pt x="727" y="703"/>
                  <a:pt x="727" y="703"/>
                  <a:pt x="727" y="703"/>
                </a:cubicBezTo>
                <a:cubicBezTo>
                  <a:pt x="527" y="703"/>
                  <a:pt x="527" y="703"/>
                  <a:pt x="527" y="703"/>
                </a:cubicBezTo>
                <a:lnTo>
                  <a:pt x="620" y="375"/>
                </a:lnTo>
                <a:close/>
                <a:moveTo>
                  <a:pt x="773" y="375"/>
                </a:moveTo>
                <a:cubicBezTo>
                  <a:pt x="880" y="375"/>
                  <a:pt x="880" y="375"/>
                  <a:pt x="880" y="375"/>
                </a:cubicBezTo>
                <a:cubicBezTo>
                  <a:pt x="973" y="703"/>
                  <a:pt x="973" y="703"/>
                  <a:pt x="973" y="703"/>
                </a:cubicBezTo>
                <a:cubicBezTo>
                  <a:pt x="773" y="703"/>
                  <a:pt x="773" y="703"/>
                  <a:pt x="773" y="703"/>
                </a:cubicBezTo>
                <a:lnTo>
                  <a:pt x="773" y="375"/>
                </a:lnTo>
                <a:close/>
                <a:moveTo>
                  <a:pt x="928" y="375"/>
                </a:moveTo>
                <a:cubicBezTo>
                  <a:pt x="1031" y="375"/>
                  <a:pt x="1031" y="375"/>
                  <a:pt x="1031" y="375"/>
                </a:cubicBezTo>
                <a:cubicBezTo>
                  <a:pt x="1219" y="703"/>
                  <a:pt x="1219" y="703"/>
                  <a:pt x="1219" y="703"/>
                </a:cubicBezTo>
                <a:cubicBezTo>
                  <a:pt x="1022" y="703"/>
                  <a:pt x="1022" y="703"/>
                  <a:pt x="1022" y="703"/>
                </a:cubicBezTo>
                <a:lnTo>
                  <a:pt x="928" y="375"/>
                </a:lnTo>
                <a:close/>
                <a:moveTo>
                  <a:pt x="94" y="656"/>
                </a:moveTo>
                <a:cubicBezTo>
                  <a:pt x="94" y="609"/>
                  <a:pt x="94" y="609"/>
                  <a:pt x="94" y="609"/>
                </a:cubicBezTo>
                <a:cubicBezTo>
                  <a:pt x="94" y="599"/>
                  <a:pt x="97" y="589"/>
                  <a:pt x="103" y="581"/>
                </a:cubicBezTo>
                <a:cubicBezTo>
                  <a:pt x="244" y="394"/>
                  <a:pt x="244" y="394"/>
                  <a:pt x="244" y="394"/>
                </a:cubicBezTo>
                <a:cubicBezTo>
                  <a:pt x="253" y="382"/>
                  <a:pt x="266" y="375"/>
                  <a:pt x="281" y="375"/>
                </a:cubicBezTo>
                <a:cubicBezTo>
                  <a:pt x="415" y="375"/>
                  <a:pt x="415" y="375"/>
                  <a:pt x="415" y="375"/>
                </a:cubicBezTo>
                <a:cubicBezTo>
                  <a:pt x="227" y="703"/>
                  <a:pt x="227" y="703"/>
                  <a:pt x="227" y="703"/>
                </a:cubicBezTo>
                <a:cubicBezTo>
                  <a:pt x="141" y="703"/>
                  <a:pt x="141" y="703"/>
                  <a:pt x="141" y="703"/>
                </a:cubicBezTo>
                <a:cubicBezTo>
                  <a:pt x="115" y="703"/>
                  <a:pt x="94" y="682"/>
                  <a:pt x="94" y="656"/>
                </a:cubicBezTo>
                <a:close/>
                <a:moveTo>
                  <a:pt x="937" y="1406"/>
                </a:moveTo>
                <a:cubicBezTo>
                  <a:pt x="586" y="1406"/>
                  <a:pt x="586" y="1406"/>
                  <a:pt x="586" y="1406"/>
                </a:cubicBezTo>
                <a:cubicBezTo>
                  <a:pt x="586" y="938"/>
                  <a:pt x="586" y="938"/>
                  <a:pt x="586" y="938"/>
                </a:cubicBezTo>
                <a:cubicBezTo>
                  <a:pt x="937" y="938"/>
                  <a:pt x="937" y="938"/>
                  <a:pt x="937" y="938"/>
                </a:cubicBezTo>
                <a:lnTo>
                  <a:pt x="937" y="1406"/>
                </a:lnTo>
                <a:close/>
                <a:moveTo>
                  <a:pt x="1266" y="1406"/>
                </a:moveTo>
                <a:cubicBezTo>
                  <a:pt x="984" y="1406"/>
                  <a:pt x="984" y="1406"/>
                  <a:pt x="984" y="1406"/>
                </a:cubicBezTo>
                <a:cubicBezTo>
                  <a:pt x="984" y="938"/>
                  <a:pt x="984" y="938"/>
                  <a:pt x="984" y="938"/>
                </a:cubicBezTo>
                <a:cubicBezTo>
                  <a:pt x="984" y="912"/>
                  <a:pt x="963" y="891"/>
                  <a:pt x="937" y="891"/>
                </a:cubicBezTo>
                <a:cubicBezTo>
                  <a:pt x="586" y="891"/>
                  <a:pt x="586" y="891"/>
                  <a:pt x="586" y="891"/>
                </a:cubicBezTo>
                <a:cubicBezTo>
                  <a:pt x="560" y="891"/>
                  <a:pt x="539" y="912"/>
                  <a:pt x="539" y="938"/>
                </a:cubicBezTo>
                <a:cubicBezTo>
                  <a:pt x="539" y="1406"/>
                  <a:pt x="539" y="1406"/>
                  <a:pt x="539" y="1406"/>
                </a:cubicBezTo>
                <a:cubicBezTo>
                  <a:pt x="234" y="1406"/>
                  <a:pt x="234" y="1406"/>
                  <a:pt x="234" y="1406"/>
                </a:cubicBezTo>
                <a:cubicBezTo>
                  <a:pt x="234" y="797"/>
                  <a:pt x="234" y="797"/>
                  <a:pt x="234" y="797"/>
                </a:cubicBezTo>
                <a:cubicBezTo>
                  <a:pt x="1266" y="797"/>
                  <a:pt x="1266" y="797"/>
                  <a:pt x="1266" y="797"/>
                </a:cubicBezTo>
                <a:lnTo>
                  <a:pt x="1266" y="1406"/>
                </a:lnTo>
                <a:close/>
                <a:moveTo>
                  <a:pt x="1406" y="656"/>
                </a:moveTo>
                <a:cubicBezTo>
                  <a:pt x="1406" y="682"/>
                  <a:pt x="1385" y="703"/>
                  <a:pt x="1359" y="703"/>
                </a:cubicBezTo>
                <a:cubicBezTo>
                  <a:pt x="1273" y="703"/>
                  <a:pt x="1273" y="703"/>
                  <a:pt x="1273" y="703"/>
                </a:cubicBezTo>
                <a:cubicBezTo>
                  <a:pt x="1085" y="375"/>
                  <a:pt x="1085" y="375"/>
                  <a:pt x="1085" y="375"/>
                </a:cubicBezTo>
                <a:cubicBezTo>
                  <a:pt x="1219" y="375"/>
                  <a:pt x="1219" y="375"/>
                  <a:pt x="1219" y="375"/>
                </a:cubicBezTo>
                <a:cubicBezTo>
                  <a:pt x="1219" y="375"/>
                  <a:pt x="1219" y="375"/>
                  <a:pt x="1219" y="375"/>
                </a:cubicBezTo>
                <a:cubicBezTo>
                  <a:pt x="1234" y="375"/>
                  <a:pt x="1247" y="382"/>
                  <a:pt x="1256" y="394"/>
                </a:cubicBezTo>
                <a:cubicBezTo>
                  <a:pt x="1397" y="581"/>
                  <a:pt x="1397" y="581"/>
                  <a:pt x="1397" y="581"/>
                </a:cubicBezTo>
                <a:cubicBezTo>
                  <a:pt x="1403" y="589"/>
                  <a:pt x="1406" y="599"/>
                  <a:pt x="1406" y="609"/>
                </a:cubicBezTo>
                <a:lnTo>
                  <a:pt x="1406" y="6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E7E978F-6780-D64D-86E5-F8A9C1D644BF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198387" y="-2317105"/>
            <a:ext cx="5262212" cy="4601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</a:t>
            </a:r>
            <a:r>
              <a:rPr kumimoji="0" lang="en-US" altLang="en-US" sz="257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    </a:t>
            </a: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hlinkClick r:id="rId3"/>
              </a:rPr>
              <a:t>https://gyazo.com/7d9ca7edf960ddb93b3e14c58c44b495</a:t>
            </a:r>
            <a: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C264F29A-D977-8691-6662-EE01121C9E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0390" y="-5090"/>
            <a:ext cx="1759552" cy="1763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294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5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000"/>
                            </p:stCondLst>
                            <p:childTnLst>
                              <p:par>
                                <p:cTn id="8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50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000"/>
                            </p:stCondLst>
                            <p:childTnLst>
                              <p:par>
                                <p:cTn id="10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450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" grpId="0"/>
      <p:bldP spid="5" grpId="0" animBg="1"/>
      <p:bldP spid="8" grpId="0" animBg="1"/>
      <p:bldP spid="68" grpId="0" animBg="1"/>
      <p:bldP spid="140" grpId="0" animBg="1"/>
      <p:bldP spid="10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48952" y="1047800"/>
            <a:ext cx="4710856" cy="3451868"/>
            <a:chOff x="7618568" y="1038373"/>
            <a:chExt cx="4710856" cy="3451868"/>
          </a:xfrm>
          <a:solidFill>
            <a:srgbClr val="00B0F0"/>
          </a:solidFill>
        </p:grpSpPr>
        <p:grpSp>
          <p:nvGrpSpPr>
            <p:cNvPr id="9" name="Group 8"/>
            <p:cNvGrpSpPr/>
            <p:nvPr/>
          </p:nvGrpSpPr>
          <p:grpSpPr>
            <a:xfrm>
              <a:off x="7618568" y="3426309"/>
              <a:ext cx="766918" cy="768396"/>
              <a:chOff x="4427538" y="3192463"/>
              <a:chExt cx="823913" cy="825500"/>
            </a:xfrm>
            <a:grpFill/>
          </p:grpSpPr>
          <p:sp>
            <p:nvSpPr>
              <p:cNvPr id="10" name="Oval 23"/>
              <p:cNvSpPr>
                <a:spLocks noChangeArrowheads="1"/>
              </p:cNvSpPr>
              <p:nvPr/>
            </p:nvSpPr>
            <p:spPr bwMode="auto">
              <a:xfrm>
                <a:off x="4813301" y="3825875"/>
                <a:ext cx="57150" cy="571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" name="Rectangle 24"/>
              <p:cNvSpPr>
                <a:spLocks noChangeArrowheads="1"/>
              </p:cNvSpPr>
              <p:nvPr/>
            </p:nvSpPr>
            <p:spPr bwMode="auto">
              <a:xfrm>
                <a:off x="4784726" y="3352800"/>
                <a:ext cx="115888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" name="Freeform 25"/>
              <p:cNvSpPr>
                <a:spLocks noEditPoints="1"/>
              </p:cNvSpPr>
              <p:nvPr/>
            </p:nvSpPr>
            <p:spPr bwMode="auto">
              <a:xfrm>
                <a:off x="4427538" y="3192463"/>
                <a:ext cx="823913" cy="825500"/>
              </a:xfrm>
              <a:custGeom>
                <a:avLst/>
                <a:gdLst>
                  <a:gd name="T0" fmla="*/ 143 w 286"/>
                  <a:gd name="T1" fmla="*/ 0 h 287"/>
                  <a:gd name="T2" fmla="*/ 0 w 286"/>
                  <a:gd name="T3" fmla="*/ 143 h 287"/>
                  <a:gd name="T4" fmla="*/ 143 w 286"/>
                  <a:gd name="T5" fmla="*/ 287 h 287"/>
                  <a:gd name="T6" fmla="*/ 286 w 286"/>
                  <a:gd name="T7" fmla="*/ 143 h 287"/>
                  <a:gd name="T8" fmla="*/ 143 w 286"/>
                  <a:gd name="T9" fmla="*/ 0 h 287"/>
                  <a:gd name="T10" fmla="*/ 201 w 286"/>
                  <a:gd name="T11" fmla="*/ 234 h 287"/>
                  <a:gd name="T12" fmla="*/ 187 w 286"/>
                  <a:gd name="T13" fmla="*/ 248 h 287"/>
                  <a:gd name="T14" fmla="*/ 101 w 286"/>
                  <a:gd name="T15" fmla="*/ 248 h 287"/>
                  <a:gd name="T16" fmla="*/ 87 w 286"/>
                  <a:gd name="T17" fmla="*/ 234 h 287"/>
                  <a:gd name="T18" fmla="*/ 87 w 286"/>
                  <a:gd name="T19" fmla="*/ 60 h 287"/>
                  <a:gd name="T20" fmla="*/ 101 w 286"/>
                  <a:gd name="T21" fmla="*/ 46 h 287"/>
                  <a:gd name="T22" fmla="*/ 187 w 286"/>
                  <a:gd name="T23" fmla="*/ 46 h 287"/>
                  <a:gd name="T24" fmla="*/ 201 w 286"/>
                  <a:gd name="T25" fmla="*/ 60 h 287"/>
                  <a:gd name="T26" fmla="*/ 201 w 286"/>
                  <a:gd name="T27" fmla="*/ 234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6" h="287">
                    <a:moveTo>
                      <a:pt x="143" y="0"/>
                    </a:moveTo>
                    <a:cubicBezTo>
                      <a:pt x="64" y="0"/>
                      <a:pt x="0" y="64"/>
                      <a:pt x="0" y="143"/>
                    </a:cubicBezTo>
                    <a:cubicBezTo>
                      <a:pt x="0" y="222"/>
                      <a:pt x="64" y="287"/>
                      <a:pt x="143" y="287"/>
                    </a:cubicBezTo>
                    <a:cubicBezTo>
                      <a:pt x="222" y="287"/>
                      <a:pt x="286" y="222"/>
                      <a:pt x="286" y="143"/>
                    </a:cubicBezTo>
                    <a:cubicBezTo>
                      <a:pt x="286" y="64"/>
                      <a:pt x="222" y="0"/>
                      <a:pt x="143" y="0"/>
                    </a:cubicBezTo>
                    <a:close/>
                    <a:moveTo>
                      <a:pt x="201" y="234"/>
                    </a:moveTo>
                    <a:cubicBezTo>
                      <a:pt x="201" y="242"/>
                      <a:pt x="195" y="248"/>
                      <a:pt x="187" y="248"/>
                    </a:cubicBezTo>
                    <a:cubicBezTo>
                      <a:pt x="101" y="248"/>
                      <a:pt x="101" y="248"/>
                      <a:pt x="101" y="248"/>
                    </a:cubicBezTo>
                    <a:cubicBezTo>
                      <a:pt x="93" y="248"/>
                      <a:pt x="87" y="242"/>
                      <a:pt x="87" y="234"/>
                    </a:cubicBezTo>
                    <a:cubicBezTo>
                      <a:pt x="87" y="60"/>
                      <a:pt x="87" y="60"/>
                      <a:pt x="87" y="60"/>
                    </a:cubicBezTo>
                    <a:cubicBezTo>
                      <a:pt x="87" y="52"/>
                      <a:pt x="93" y="46"/>
                      <a:pt x="101" y="46"/>
                    </a:cubicBezTo>
                    <a:cubicBezTo>
                      <a:pt x="187" y="46"/>
                      <a:pt x="187" y="46"/>
                      <a:pt x="187" y="46"/>
                    </a:cubicBezTo>
                    <a:cubicBezTo>
                      <a:pt x="195" y="46"/>
                      <a:pt x="201" y="52"/>
                      <a:pt x="201" y="60"/>
                    </a:cubicBezTo>
                    <a:lnTo>
                      <a:pt x="201" y="2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" name="Oval 26"/>
              <p:cNvSpPr>
                <a:spLocks noChangeArrowheads="1"/>
              </p:cNvSpPr>
              <p:nvPr/>
            </p:nvSpPr>
            <p:spPr bwMode="auto">
              <a:xfrm>
                <a:off x="4926013" y="3351213"/>
                <a:ext cx="22225" cy="190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" name="Rectangle 27"/>
              <p:cNvSpPr>
                <a:spLocks noChangeArrowheads="1"/>
              </p:cNvSpPr>
              <p:nvPr/>
            </p:nvSpPr>
            <p:spPr bwMode="auto">
              <a:xfrm>
                <a:off x="4710113" y="3397250"/>
                <a:ext cx="265113" cy="4000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19" name="Freeform 31"/>
            <p:cNvSpPr>
              <a:spLocks noEditPoints="1"/>
            </p:cNvSpPr>
            <p:nvPr/>
          </p:nvSpPr>
          <p:spPr bwMode="auto">
            <a:xfrm>
              <a:off x="9020890" y="2912075"/>
              <a:ext cx="749186" cy="750663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Freeform 45"/>
            <p:cNvSpPr>
              <a:spLocks noEditPoints="1"/>
            </p:cNvSpPr>
            <p:nvPr/>
          </p:nvSpPr>
          <p:spPr bwMode="auto">
            <a:xfrm>
              <a:off x="8323424" y="1038373"/>
              <a:ext cx="916164" cy="917642"/>
            </a:xfrm>
            <a:custGeom>
              <a:avLst/>
              <a:gdLst>
                <a:gd name="T0" fmla="*/ 0 w 342"/>
                <a:gd name="T1" fmla="*/ 171 h 342"/>
                <a:gd name="T2" fmla="*/ 342 w 342"/>
                <a:gd name="T3" fmla="*/ 171 h 342"/>
                <a:gd name="T4" fmla="*/ 48 w 342"/>
                <a:gd name="T5" fmla="*/ 140 h 342"/>
                <a:gd name="T6" fmla="*/ 108 w 342"/>
                <a:gd name="T7" fmla="*/ 164 h 342"/>
                <a:gd name="T8" fmla="*/ 48 w 342"/>
                <a:gd name="T9" fmla="*/ 140 h 342"/>
                <a:gd name="T10" fmla="*/ 109 w 342"/>
                <a:gd name="T11" fmla="*/ 171 h 342"/>
                <a:gd name="T12" fmla="*/ 66 w 342"/>
                <a:gd name="T13" fmla="*/ 209 h 342"/>
                <a:gd name="T14" fmla="*/ 95 w 342"/>
                <a:gd name="T15" fmla="*/ 283 h 342"/>
                <a:gd name="T16" fmla="*/ 95 w 342"/>
                <a:gd name="T17" fmla="*/ 245 h 342"/>
                <a:gd name="T18" fmla="*/ 95 w 342"/>
                <a:gd name="T19" fmla="*/ 283 h 342"/>
                <a:gd name="T20" fmla="*/ 67 w 342"/>
                <a:gd name="T21" fmla="*/ 216 h 342"/>
                <a:gd name="T22" fmla="*/ 114 w 342"/>
                <a:gd name="T23" fmla="*/ 239 h 342"/>
                <a:gd name="T24" fmla="*/ 169 w 342"/>
                <a:gd name="T25" fmla="*/ 239 h 342"/>
                <a:gd name="T26" fmla="*/ 120 w 342"/>
                <a:gd name="T27" fmla="*/ 216 h 342"/>
                <a:gd name="T28" fmla="*/ 169 w 342"/>
                <a:gd name="T29" fmla="*/ 239 h 342"/>
                <a:gd name="T30" fmla="*/ 119 w 342"/>
                <a:gd name="T31" fmla="*/ 209 h 342"/>
                <a:gd name="T32" fmla="*/ 175 w 342"/>
                <a:gd name="T33" fmla="*/ 171 h 342"/>
                <a:gd name="T34" fmla="*/ 116 w 342"/>
                <a:gd name="T35" fmla="*/ 164 h 342"/>
                <a:gd name="T36" fmla="*/ 177 w 342"/>
                <a:gd name="T37" fmla="*/ 140 h 342"/>
                <a:gd name="T38" fmla="*/ 116 w 342"/>
                <a:gd name="T39" fmla="*/ 164 h 342"/>
                <a:gd name="T40" fmla="*/ 177 w 342"/>
                <a:gd name="T41" fmla="*/ 264 h 342"/>
                <a:gd name="T42" fmla="*/ 215 w 342"/>
                <a:gd name="T43" fmla="*/ 264 h 342"/>
                <a:gd name="T44" fmla="*/ 217 w 342"/>
                <a:gd name="T45" fmla="*/ 239 h 342"/>
                <a:gd name="T46" fmla="*/ 178 w 342"/>
                <a:gd name="T47" fmla="*/ 216 h 342"/>
                <a:gd name="T48" fmla="*/ 217 w 342"/>
                <a:gd name="T49" fmla="*/ 239 h 342"/>
                <a:gd name="T50" fmla="*/ 179 w 342"/>
                <a:gd name="T51" fmla="*/ 209 h 342"/>
                <a:gd name="T52" fmla="*/ 235 w 342"/>
                <a:gd name="T53" fmla="*/ 171 h 342"/>
                <a:gd name="T54" fmla="*/ 283 w 342"/>
                <a:gd name="T55" fmla="*/ 126 h 342"/>
                <a:gd name="T56" fmla="*/ 241 w 342"/>
                <a:gd name="T57" fmla="*/ 149 h 342"/>
                <a:gd name="T58" fmla="*/ 182 w 342"/>
                <a:gd name="T59" fmla="*/ 164 h 342"/>
                <a:gd name="T60" fmla="*/ 220 w 342"/>
                <a:gd name="T61" fmla="*/ 140 h 342"/>
                <a:gd name="T62" fmla="*/ 252 w 342"/>
                <a:gd name="T63" fmla="*/ 107 h 342"/>
                <a:gd name="T64" fmla="*/ 260 w 342"/>
                <a:gd name="T65" fmla="*/ 103 h 342"/>
                <a:gd name="T66" fmla="*/ 283 w 342"/>
                <a:gd name="T67" fmla="*/ 126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2" h="342">
                  <a:moveTo>
                    <a:pt x="171" y="0"/>
                  </a:moveTo>
                  <a:cubicBezTo>
                    <a:pt x="76" y="0"/>
                    <a:pt x="0" y="77"/>
                    <a:pt x="0" y="171"/>
                  </a:cubicBezTo>
                  <a:cubicBezTo>
                    <a:pt x="0" y="266"/>
                    <a:pt x="76" y="342"/>
                    <a:pt x="171" y="342"/>
                  </a:cubicBezTo>
                  <a:cubicBezTo>
                    <a:pt x="265" y="342"/>
                    <a:pt x="342" y="266"/>
                    <a:pt x="342" y="171"/>
                  </a:cubicBezTo>
                  <a:cubicBezTo>
                    <a:pt x="342" y="77"/>
                    <a:pt x="265" y="0"/>
                    <a:pt x="171" y="0"/>
                  </a:cubicBezTo>
                  <a:close/>
                  <a:moveTo>
                    <a:pt x="48" y="140"/>
                  </a:moveTo>
                  <a:cubicBezTo>
                    <a:pt x="106" y="140"/>
                    <a:pt x="106" y="140"/>
                    <a:pt x="106" y="140"/>
                  </a:cubicBezTo>
                  <a:cubicBezTo>
                    <a:pt x="108" y="164"/>
                    <a:pt x="108" y="164"/>
                    <a:pt x="108" y="164"/>
                  </a:cubicBezTo>
                  <a:cubicBezTo>
                    <a:pt x="54" y="164"/>
                    <a:pt x="54" y="164"/>
                    <a:pt x="54" y="164"/>
                  </a:cubicBezTo>
                  <a:lnTo>
                    <a:pt x="48" y="140"/>
                  </a:lnTo>
                  <a:close/>
                  <a:moveTo>
                    <a:pt x="56" y="171"/>
                  </a:moveTo>
                  <a:cubicBezTo>
                    <a:pt x="109" y="171"/>
                    <a:pt x="109" y="171"/>
                    <a:pt x="109" y="171"/>
                  </a:cubicBezTo>
                  <a:cubicBezTo>
                    <a:pt x="112" y="209"/>
                    <a:pt x="112" y="209"/>
                    <a:pt x="112" y="209"/>
                  </a:cubicBezTo>
                  <a:cubicBezTo>
                    <a:pt x="66" y="209"/>
                    <a:pt x="66" y="209"/>
                    <a:pt x="66" y="209"/>
                  </a:cubicBezTo>
                  <a:lnTo>
                    <a:pt x="56" y="171"/>
                  </a:lnTo>
                  <a:close/>
                  <a:moveTo>
                    <a:pt x="95" y="283"/>
                  </a:moveTo>
                  <a:cubicBezTo>
                    <a:pt x="85" y="283"/>
                    <a:pt x="76" y="275"/>
                    <a:pt x="76" y="264"/>
                  </a:cubicBezTo>
                  <a:cubicBezTo>
                    <a:pt x="76" y="254"/>
                    <a:pt x="85" y="245"/>
                    <a:pt x="95" y="245"/>
                  </a:cubicBezTo>
                  <a:cubicBezTo>
                    <a:pt x="106" y="245"/>
                    <a:pt x="114" y="254"/>
                    <a:pt x="114" y="264"/>
                  </a:cubicBezTo>
                  <a:cubicBezTo>
                    <a:pt x="114" y="275"/>
                    <a:pt x="106" y="283"/>
                    <a:pt x="95" y="283"/>
                  </a:cubicBezTo>
                  <a:close/>
                  <a:moveTo>
                    <a:pt x="73" y="239"/>
                  </a:moveTo>
                  <a:cubicBezTo>
                    <a:pt x="67" y="216"/>
                    <a:pt x="67" y="216"/>
                    <a:pt x="67" y="216"/>
                  </a:cubicBezTo>
                  <a:cubicBezTo>
                    <a:pt x="113" y="216"/>
                    <a:pt x="113" y="216"/>
                    <a:pt x="113" y="216"/>
                  </a:cubicBezTo>
                  <a:cubicBezTo>
                    <a:pt x="114" y="239"/>
                    <a:pt x="114" y="239"/>
                    <a:pt x="114" y="239"/>
                  </a:cubicBezTo>
                  <a:lnTo>
                    <a:pt x="73" y="239"/>
                  </a:lnTo>
                  <a:close/>
                  <a:moveTo>
                    <a:pt x="169" y="239"/>
                  </a:moveTo>
                  <a:cubicBezTo>
                    <a:pt x="122" y="239"/>
                    <a:pt x="122" y="239"/>
                    <a:pt x="122" y="239"/>
                  </a:cubicBezTo>
                  <a:cubicBezTo>
                    <a:pt x="120" y="216"/>
                    <a:pt x="120" y="216"/>
                    <a:pt x="120" y="216"/>
                  </a:cubicBezTo>
                  <a:cubicBezTo>
                    <a:pt x="171" y="216"/>
                    <a:pt x="171" y="216"/>
                    <a:pt x="171" y="216"/>
                  </a:cubicBezTo>
                  <a:lnTo>
                    <a:pt x="169" y="239"/>
                  </a:lnTo>
                  <a:close/>
                  <a:moveTo>
                    <a:pt x="171" y="209"/>
                  </a:moveTo>
                  <a:cubicBezTo>
                    <a:pt x="119" y="209"/>
                    <a:pt x="119" y="209"/>
                    <a:pt x="119" y="209"/>
                  </a:cubicBezTo>
                  <a:cubicBezTo>
                    <a:pt x="116" y="171"/>
                    <a:pt x="116" y="171"/>
                    <a:pt x="116" y="171"/>
                  </a:cubicBezTo>
                  <a:cubicBezTo>
                    <a:pt x="175" y="171"/>
                    <a:pt x="175" y="171"/>
                    <a:pt x="175" y="171"/>
                  </a:cubicBezTo>
                  <a:lnTo>
                    <a:pt x="171" y="209"/>
                  </a:lnTo>
                  <a:close/>
                  <a:moveTo>
                    <a:pt x="116" y="164"/>
                  </a:moveTo>
                  <a:cubicBezTo>
                    <a:pt x="114" y="140"/>
                    <a:pt x="114" y="140"/>
                    <a:pt x="114" y="140"/>
                  </a:cubicBezTo>
                  <a:cubicBezTo>
                    <a:pt x="177" y="140"/>
                    <a:pt x="177" y="140"/>
                    <a:pt x="177" y="140"/>
                  </a:cubicBezTo>
                  <a:cubicBezTo>
                    <a:pt x="175" y="164"/>
                    <a:pt x="175" y="164"/>
                    <a:pt x="175" y="164"/>
                  </a:cubicBezTo>
                  <a:lnTo>
                    <a:pt x="116" y="164"/>
                  </a:lnTo>
                  <a:close/>
                  <a:moveTo>
                    <a:pt x="196" y="283"/>
                  </a:moveTo>
                  <a:cubicBezTo>
                    <a:pt x="185" y="283"/>
                    <a:pt x="177" y="275"/>
                    <a:pt x="177" y="264"/>
                  </a:cubicBezTo>
                  <a:cubicBezTo>
                    <a:pt x="177" y="254"/>
                    <a:pt x="185" y="245"/>
                    <a:pt x="196" y="245"/>
                  </a:cubicBezTo>
                  <a:cubicBezTo>
                    <a:pt x="206" y="245"/>
                    <a:pt x="215" y="254"/>
                    <a:pt x="215" y="264"/>
                  </a:cubicBezTo>
                  <a:cubicBezTo>
                    <a:pt x="215" y="275"/>
                    <a:pt x="206" y="283"/>
                    <a:pt x="196" y="283"/>
                  </a:cubicBezTo>
                  <a:close/>
                  <a:moveTo>
                    <a:pt x="217" y="239"/>
                  </a:moveTo>
                  <a:cubicBezTo>
                    <a:pt x="176" y="239"/>
                    <a:pt x="176" y="239"/>
                    <a:pt x="176" y="239"/>
                  </a:cubicBezTo>
                  <a:cubicBezTo>
                    <a:pt x="178" y="216"/>
                    <a:pt x="178" y="216"/>
                    <a:pt x="178" y="216"/>
                  </a:cubicBezTo>
                  <a:cubicBezTo>
                    <a:pt x="223" y="216"/>
                    <a:pt x="223" y="216"/>
                    <a:pt x="223" y="216"/>
                  </a:cubicBezTo>
                  <a:lnTo>
                    <a:pt x="217" y="239"/>
                  </a:lnTo>
                  <a:close/>
                  <a:moveTo>
                    <a:pt x="225" y="209"/>
                  </a:moveTo>
                  <a:cubicBezTo>
                    <a:pt x="179" y="209"/>
                    <a:pt x="179" y="209"/>
                    <a:pt x="179" y="209"/>
                  </a:cubicBezTo>
                  <a:cubicBezTo>
                    <a:pt x="182" y="171"/>
                    <a:pt x="182" y="171"/>
                    <a:pt x="182" y="171"/>
                  </a:cubicBezTo>
                  <a:cubicBezTo>
                    <a:pt x="235" y="171"/>
                    <a:pt x="235" y="171"/>
                    <a:pt x="235" y="171"/>
                  </a:cubicBezTo>
                  <a:lnTo>
                    <a:pt x="225" y="209"/>
                  </a:lnTo>
                  <a:close/>
                  <a:moveTo>
                    <a:pt x="283" y="126"/>
                  </a:moveTo>
                  <a:cubicBezTo>
                    <a:pt x="264" y="126"/>
                    <a:pt x="264" y="126"/>
                    <a:pt x="264" y="126"/>
                  </a:cubicBezTo>
                  <a:cubicBezTo>
                    <a:pt x="256" y="133"/>
                    <a:pt x="249" y="141"/>
                    <a:pt x="241" y="149"/>
                  </a:cubicBezTo>
                  <a:cubicBezTo>
                    <a:pt x="237" y="164"/>
                    <a:pt x="237" y="164"/>
                    <a:pt x="237" y="164"/>
                  </a:cubicBezTo>
                  <a:cubicBezTo>
                    <a:pt x="182" y="164"/>
                    <a:pt x="182" y="164"/>
                    <a:pt x="182" y="164"/>
                  </a:cubicBezTo>
                  <a:cubicBezTo>
                    <a:pt x="184" y="140"/>
                    <a:pt x="184" y="140"/>
                    <a:pt x="184" y="140"/>
                  </a:cubicBezTo>
                  <a:cubicBezTo>
                    <a:pt x="220" y="140"/>
                    <a:pt x="220" y="140"/>
                    <a:pt x="220" y="140"/>
                  </a:cubicBezTo>
                  <a:cubicBezTo>
                    <a:pt x="221" y="139"/>
                    <a:pt x="221" y="138"/>
                    <a:pt x="222" y="137"/>
                  </a:cubicBezTo>
                  <a:cubicBezTo>
                    <a:pt x="232" y="127"/>
                    <a:pt x="242" y="117"/>
                    <a:pt x="252" y="107"/>
                  </a:cubicBezTo>
                  <a:cubicBezTo>
                    <a:pt x="252" y="107"/>
                    <a:pt x="253" y="106"/>
                    <a:pt x="254" y="105"/>
                  </a:cubicBezTo>
                  <a:cubicBezTo>
                    <a:pt x="256" y="104"/>
                    <a:pt x="258" y="103"/>
                    <a:pt x="260" y="103"/>
                  </a:cubicBezTo>
                  <a:cubicBezTo>
                    <a:pt x="283" y="103"/>
                    <a:pt x="283" y="103"/>
                    <a:pt x="283" y="103"/>
                  </a:cubicBezTo>
                  <a:cubicBezTo>
                    <a:pt x="297" y="103"/>
                    <a:pt x="297" y="126"/>
                    <a:pt x="283" y="1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45" name="Group 44"/>
            <p:cNvGrpSpPr/>
            <p:nvPr/>
          </p:nvGrpSpPr>
          <p:grpSpPr>
            <a:xfrm>
              <a:off x="11383706" y="3547479"/>
              <a:ext cx="945718" cy="942762"/>
              <a:chOff x="8472488" y="3322638"/>
              <a:chExt cx="1016000" cy="1012825"/>
            </a:xfrm>
            <a:grpFill/>
          </p:grpSpPr>
          <p:sp>
            <p:nvSpPr>
              <p:cNvPr id="46" name="Oval 51"/>
              <p:cNvSpPr>
                <a:spLocks noChangeArrowheads="1"/>
              </p:cNvSpPr>
              <p:nvPr/>
            </p:nvSpPr>
            <p:spPr bwMode="auto">
              <a:xfrm>
                <a:off x="9110663" y="3733800"/>
                <a:ext cx="55563" cy="539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7" name="Freeform 52"/>
              <p:cNvSpPr>
                <a:spLocks noEditPoints="1"/>
              </p:cNvSpPr>
              <p:nvPr/>
            </p:nvSpPr>
            <p:spPr bwMode="auto">
              <a:xfrm>
                <a:off x="8472488" y="3322638"/>
                <a:ext cx="1016000" cy="1012825"/>
              </a:xfrm>
              <a:custGeom>
                <a:avLst/>
                <a:gdLst>
                  <a:gd name="T0" fmla="*/ 176 w 353"/>
                  <a:gd name="T1" fmla="*/ 0 h 352"/>
                  <a:gd name="T2" fmla="*/ 0 w 353"/>
                  <a:gd name="T3" fmla="*/ 176 h 352"/>
                  <a:gd name="T4" fmla="*/ 176 w 353"/>
                  <a:gd name="T5" fmla="*/ 352 h 352"/>
                  <a:gd name="T6" fmla="*/ 353 w 353"/>
                  <a:gd name="T7" fmla="*/ 176 h 352"/>
                  <a:gd name="T8" fmla="*/ 176 w 353"/>
                  <a:gd name="T9" fmla="*/ 0 h 352"/>
                  <a:gd name="T10" fmla="*/ 287 w 353"/>
                  <a:gd name="T11" fmla="*/ 162 h 352"/>
                  <a:gd name="T12" fmla="*/ 268 w 353"/>
                  <a:gd name="T13" fmla="*/ 183 h 352"/>
                  <a:gd name="T14" fmla="*/ 160 w 353"/>
                  <a:gd name="T15" fmla="*/ 289 h 352"/>
                  <a:gd name="T16" fmla="*/ 63 w 353"/>
                  <a:gd name="T17" fmla="*/ 191 h 352"/>
                  <a:gd name="T18" fmla="*/ 84 w 353"/>
                  <a:gd name="T19" fmla="*/ 202 h 352"/>
                  <a:gd name="T20" fmla="*/ 140 w 353"/>
                  <a:gd name="T21" fmla="*/ 175 h 352"/>
                  <a:gd name="T22" fmla="*/ 139 w 353"/>
                  <a:gd name="T23" fmla="*/ 164 h 352"/>
                  <a:gd name="T24" fmla="*/ 197 w 353"/>
                  <a:gd name="T25" fmla="*/ 97 h 352"/>
                  <a:gd name="T26" fmla="*/ 259 w 353"/>
                  <a:gd name="T27" fmla="*/ 137 h 352"/>
                  <a:gd name="T28" fmla="*/ 287 w 353"/>
                  <a:gd name="T29" fmla="*/ 150 h 352"/>
                  <a:gd name="T30" fmla="*/ 290 w 353"/>
                  <a:gd name="T31" fmla="*/ 156 h 352"/>
                  <a:gd name="T32" fmla="*/ 287 w 353"/>
                  <a:gd name="T33" fmla="*/ 162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3" h="352">
                    <a:moveTo>
                      <a:pt x="176" y="0"/>
                    </a:moveTo>
                    <a:cubicBezTo>
                      <a:pt x="79" y="0"/>
                      <a:pt x="0" y="79"/>
                      <a:pt x="0" y="176"/>
                    </a:cubicBezTo>
                    <a:cubicBezTo>
                      <a:pt x="0" y="274"/>
                      <a:pt x="79" y="352"/>
                      <a:pt x="176" y="352"/>
                    </a:cubicBezTo>
                    <a:cubicBezTo>
                      <a:pt x="274" y="352"/>
                      <a:pt x="353" y="274"/>
                      <a:pt x="353" y="176"/>
                    </a:cubicBezTo>
                    <a:cubicBezTo>
                      <a:pt x="353" y="79"/>
                      <a:pt x="274" y="0"/>
                      <a:pt x="176" y="0"/>
                    </a:cubicBezTo>
                    <a:close/>
                    <a:moveTo>
                      <a:pt x="287" y="162"/>
                    </a:moveTo>
                    <a:cubicBezTo>
                      <a:pt x="268" y="183"/>
                      <a:pt x="268" y="183"/>
                      <a:pt x="268" y="183"/>
                    </a:cubicBezTo>
                    <a:cubicBezTo>
                      <a:pt x="268" y="249"/>
                      <a:pt x="224" y="289"/>
                      <a:pt x="160" y="289"/>
                    </a:cubicBezTo>
                    <a:cubicBezTo>
                      <a:pt x="106" y="289"/>
                      <a:pt x="63" y="231"/>
                      <a:pt x="63" y="191"/>
                    </a:cubicBezTo>
                    <a:cubicBezTo>
                      <a:pt x="63" y="173"/>
                      <a:pt x="70" y="193"/>
                      <a:pt x="84" y="202"/>
                    </a:cubicBezTo>
                    <a:cubicBezTo>
                      <a:pt x="99" y="212"/>
                      <a:pt x="141" y="218"/>
                      <a:pt x="140" y="175"/>
                    </a:cubicBezTo>
                    <a:cubicBezTo>
                      <a:pt x="139" y="171"/>
                      <a:pt x="139" y="167"/>
                      <a:pt x="139" y="164"/>
                    </a:cubicBezTo>
                    <a:cubicBezTo>
                      <a:pt x="139" y="128"/>
                      <a:pt x="161" y="97"/>
                      <a:pt x="197" y="97"/>
                    </a:cubicBezTo>
                    <a:cubicBezTo>
                      <a:pt x="229" y="97"/>
                      <a:pt x="253" y="116"/>
                      <a:pt x="259" y="137"/>
                    </a:cubicBezTo>
                    <a:cubicBezTo>
                      <a:pt x="287" y="150"/>
                      <a:pt x="287" y="150"/>
                      <a:pt x="287" y="150"/>
                    </a:cubicBezTo>
                    <a:cubicBezTo>
                      <a:pt x="289" y="152"/>
                      <a:pt x="290" y="154"/>
                      <a:pt x="290" y="156"/>
                    </a:cubicBezTo>
                    <a:cubicBezTo>
                      <a:pt x="290" y="158"/>
                      <a:pt x="289" y="160"/>
                      <a:pt x="287" y="1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</p:grpSp>
        <p:sp>
          <p:nvSpPr>
            <p:cNvPr id="49" name="Freeform 54"/>
            <p:cNvSpPr>
              <a:spLocks noEditPoints="1"/>
            </p:cNvSpPr>
            <p:nvPr/>
          </p:nvSpPr>
          <p:spPr bwMode="auto">
            <a:xfrm>
              <a:off x="7908194" y="2464337"/>
              <a:ext cx="774306" cy="774306"/>
            </a:xfrm>
            <a:custGeom>
              <a:avLst/>
              <a:gdLst>
                <a:gd name="T0" fmla="*/ 145 w 289"/>
                <a:gd name="T1" fmla="*/ 0 h 289"/>
                <a:gd name="T2" fmla="*/ 0 w 289"/>
                <a:gd name="T3" fmla="*/ 145 h 289"/>
                <a:gd name="T4" fmla="*/ 145 w 289"/>
                <a:gd name="T5" fmla="*/ 289 h 289"/>
                <a:gd name="T6" fmla="*/ 289 w 289"/>
                <a:gd name="T7" fmla="*/ 145 h 289"/>
                <a:gd name="T8" fmla="*/ 145 w 289"/>
                <a:gd name="T9" fmla="*/ 0 h 289"/>
                <a:gd name="T10" fmla="*/ 145 w 289"/>
                <a:gd name="T11" fmla="*/ 227 h 289"/>
                <a:gd name="T12" fmla="*/ 121 w 289"/>
                <a:gd name="T13" fmla="*/ 204 h 289"/>
                <a:gd name="T14" fmla="*/ 145 w 289"/>
                <a:gd name="T15" fmla="*/ 181 h 289"/>
                <a:gd name="T16" fmla="*/ 168 w 289"/>
                <a:gd name="T17" fmla="*/ 204 h 289"/>
                <a:gd name="T18" fmla="*/ 145 w 289"/>
                <a:gd name="T19" fmla="*/ 227 h 289"/>
                <a:gd name="T20" fmla="*/ 206 w 289"/>
                <a:gd name="T21" fmla="*/ 174 h 289"/>
                <a:gd name="T22" fmla="*/ 185 w 289"/>
                <a:gd name="T23" fmla="*/ 174 h 289"/>
                <a:gd name="T24" fmla="*/ 180 w 289"/>
                <a:gd name="T25" fmla="*/ 168 h 289"/>
                <a:gd name="T26" fmla="*/ 113 w 289"/>
                <a:gd name="T27" fmla="*/ 168 h 289"/>
                <a:gd name="T28" fmla="*/ 105 w 289"/>
                <a:gd name="T29" fmla="*/ 176 h 289"/>
                <a:gd name="T30" fmla="*/ 85 w 289"/>
                <a:gd name="T31" fmla="*/ 176 h 289"/>
                <a:gd name="T32" fmla="*/ 85 w 289"/>
                <a:gd name="T33" fmla="*/ 156 h 289"/>
                <a:gd name="T34" fmla="*/ 89 w 289"/>
                <a:gd name="T35" fmla="*/ 151 h 289"/>
                <a:gd name="T36" fmla="*/ 93 w 289"/>
                <a:gd name="T37" fmla="*/ 148 h 289"/>
                <a:gd name="T38" fmla="*/ 198 w 289"/>
                <a:gd name="T39" fmla="*/ 145 h 289"/>
                <a:gd name="T40" fmla="*/ 198 w 289"/>
                <a:gd name="T41" fmla="*/ 146 h 289"/>
                <a:gd name="T42" fmla="*/ 199 w 289"/>
                <a:gd name="T43" fmla="*/ 147 h 289"/>
                <a:gd name="T44" fmla="*/ 200 w 289"/>
                <a:gd name="T45" fmla="*/ 148 h 289"/>
                <a:gd name="T46" fmla="*/ 206 w 289"/>
                <a:gd name="T47" fmla="*/ 154 h 289"/>
                <a:gd name="T48" fmla="*/ 210 w 289"/>
                <a:gd name="T49" fmla="*/ 164 h 289"/>
                <a:gd name="T50" fmla="*/ 206 w 289"/>
                <a:gd name="T51" fmla="*/ 174 h 289"/>
                <a:gd name="T52" fmla="*/ 240 w 289"/>
                <a:gd name="T53" fmla="*/ 138 h 289"/>
                <a:gd name="T54" fmla="*/ 221 w 289"/>
                <a:gd name="T55" fmla="*/ 138 h 289"/>
                <a:gd name="T56" fmla="*/ 214 w 289"/>
                <a:gd name="T57" fmla="*/ 131 h 289"/>
                <a:gd name="T58" fmla="*/ 76 w 289"/>
                <a:gd name="T59" fmla="*/ 132 h 289"/>
                <a:gd name="T60" fmla="*/ 76 w 289"/>
                <a:gd name="T61" fmla="*/ 132 h 289"/>
                <a:gd name="T62" fmla="*/ 67 w 289"/>
                <a:gd name="T63" fmla="*/ 141 h 289"/>
                <a:gd name="T64" fmla="*/ 49 w 289"/>
                <a:gd name="T65" fmla="*/ 141 h 289"/>
                <a:gd name="T66" fmla="*/ 48 w 289"/>
                <a:gd name="T67" fmla="*/ 122 h 289"/>
                <a:gd name="T68" fmla="*/ 57 w 289"/>
                <a:gd name="T69" fmla="*/ 113 h 289"/>
                <a:gd name="T70" fmla="*/ 58 w 289"/>
                <a:gd name="T71" fmla="*/ 112 h 289"/>
                <a:gd name="T72" fmla="*/ 229 w 289"/>
                <a:gd name="T73" fmla="*/ 109 h 289"/>
                <a:gd name="T74" fmla="*/ 231 w 289"/>
                <a:gd name="T75" fmla="*/ 110 h 289"/>
                <a:gd name="T76" fmla="*/ 235 w 289"/>
                <a:gd name="T77" fmla="*/ 114 h 289"/>
                <a:gd name="T78" fmla="*/ 235 w 289"/>
                <a:gd name="T79" fmla="*/ 114 h 289"/>
                <a:gd name="T80" fmla="*/ 240 w 289"/>
                <a:gd name="T81" fmla="*/ 119 h 289"/>
                <a:gd name="T82" fmla="*/ 240 w 289"/>
                <a:gd name="T83" fmla="*/ 13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9" h="289">
                  <a:moveTo>
                    <a:pt x="145" y="0"/>
                  </a:moveTo>
                  <a:cubicBezTo>
                    <a:pt x="65" y="0"/>
                    <a:pt x="0" y="65"/>
                    <a:pt x="0" y="145"/>
                  </a:cubicBezTo>
                  <a:cubicBezTo>
                    <a:pt x="0" y="224"/>
                    <a:pt x="65" y="289"/>
                    <a:pt x="145" y="289"/>
                  </a:cubicBezTo>
                  <a:cubicBezTo>
                    <a:pt x="225" y="289"/>
                    <a:pt x="289" y="224"/>
                    <a:pt x="289" y="145"/>
                  </a:cubicBezTo>
                  <a:cubicBezTo>
                    <a:pt x="289" y="65"/>
                    <a:pt x="225" y="0"/>
                    <a:pt x="145" y="0"/>
                  </a:cubicBezTo>
                  <a:close/>
                  <a:moveTo>
                    <a:pt x="145" y="227"/>
                  </a:moveTo>
                  <a:cubicBezTo>
                    <a:pt x="132" y="227"/>
                    <a:pt x="121" y="217"/>
                    <a:pt x="121" y="204"/>
                  </a:cubicBezTo>
                  <a:cubicBezTo>
                    <a:pt x="121" y="191"/>
                    <a:pt x="132" y="181"/>
                    <a:pt x="145" y="181"/>
                  </a:cubicBezTo>
                  <a:cubicBezTo>
                    <a:pt x="158" y="181"/>
                    <a:pt x="168" y="191"/>
                    <a:pt x="168" y="204"/>
                  </a:cubicBezTo>
                  <a:cubicBezTo>
                    <a:pt x="168" y="217"/>
                    <a:pt x="158" y="227"/>
                    <a:pt x="145" y="227"/>
                  </a:cubicBezTo>
                  <a:close/>
                  <a:moveTo>
                    <a:pt x="206" y="174"/>
                  </a:moveTo>
                  <a:cubicBezTo>
                    <a:pt x="200" y="180"/>
                    <a:pt x="191" y="180"/>
                    <a:pt x="185" y="174"/>
                  </a:cubicBezTo>
                  <a:cubicBezTo>
                    <a:pt x="180" y="168"/>
                    <a:pt x="180" y="168"/>
                    <a:pt x="180" y="168"/>
                  </a:cubicBezTo>
                  <a:cubicBezTo>
                    <a:pt x="161" y="150"/>
                    <a:pt x="132" y="150"/>
                    <a:pt x="113" y="168"/>
                  </a:cubicBezTo>
                  <a:cubicBezTo>
                    <a:pt x="105" y="176"/>
                    <a:pt x="105" y="176"/>
                    <a:pt x="105" y="176"/>
                  </a:cubicBezTo>
                  <a:cubicBezTo>
                    <a:pt x="100" y="182"/>
                    <a:pt x="90" y="182"/>
                    <a:pt x="85" y="176"/>
                  </a:cubicBezTo>
                  <a:cubicBezTo>
                    <a:pt x="79" y="171"/>
                    <a:pt x="79" y="161"/>
                    <a:pt x="85" y="156"/>
                  </a:cubicBezTo>
                  <a:cubicBezTo>
                    <a:pt x="89" y="151"/>
                    <a:pt x="89" y="151"/>
                    <a:pt x="89" y="151"/>
                  </a:cubicBezTo>
                  <a:cubicBezTo>
                    <a:pt x="93" y="148"/>
                    <a:pt x="93" y="148"/>
                    <a:pt x="93" y="148"/>
                  </a:cubicBezTo>
                  <a:cubicBezTo>
                    <a:pt x="121" y="119"/>
                    <a:pt x="167" y="118"/>
                    <a:pt x="198" y="145"/>
                  </a:cubicBezTo>
                  <a:cubicBezTo>
                    <a:pt x="198" y="145"/>
                    <a:pt x="198" y="146"/>
                    <a:pt x="198" y="146"/>
                  </a:cubicBezTo>
                  <a:cubicBezTo>
                    <a:pt x="199" y="147"/>
                    <a:pt x="199" y="147"/>
                    <a:pt x="199" y="147"/>
                  </a:cubicBezTo>
                  <a:cubicBezTo>
                    <a:pt x="200" y="147"/>
                    <a:pt x="200" y="147"/>
                    <a:pt x="200" y="148"/>
                  </a:cubicBezTo>
                  <a:cubicBezTo>
                    <a:pt x="206" y="154"/>
                    <a:pt x="206" y="154"/>
                    <a:pt x="206" y="154"/>
                  </a:cubicBezTo>
                  <a:cubicBezTo>
                    <a:pt x="209" y="156"/>
                    <a:pt x="210" y="160"/>
                    <a:pt x="210" y="164"/>
                  </a:cubicBezTo>
                  <a:cubicBezTo>
                    <a:pt x="210" y="168"/>
                    <a:pt x="209" y="171"/>
                    <a:pt x="206" y="174"/>
                  </a:cubicBezTo>
                  <a:close/>
                  <a:moveTo>
                    <a:pt x="240" y="138"/>
                  </a:moveTo>
                  <a:cubicBezTo>
                    <a:pt x="235" y="143"/>
                    <a:pt x="226" y="143"/>
                    <a:pt x="221" y="138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176" y="94"/>
                    <a:pt x="115" y="95"/>
                    <a:pt x="76" y="132"/>
                  </a:cubicBezTo>
                  <a:cubicBezTo>
                    <a:pt x="76" y="132"/>
                    <a:pt x="76" y="132"/>
                    <a:pt x="76" y="132"/>
                  </a:cubicBezTo>
                  <a:cubicBezTo>
                    <a:pt x="67" y="141"/>
                    <a:pt x="67" y="141"/>
                    <a:pt x="67" y="141"/>
                  </a:cubicBezTo>
                  <a:cubicBezTo>
                    <a:pt x="62" y="146"/>
                    <a:pt x="54" y="146"/>
                    <a:pt x="49" y="141"/>
                  </a:cubicBezTo>
                  <a:cubicBezTo>
                    <a:pt x="43" y="135"/>
                    <a:pt x="43" y="127"/>
                    <a:pt x="48" y="122"/>
                  </a:cubicBezTo>
                  <a:cubicBezTo>
                    <a:pt x="57" y="113"/>
                    <a:pt x="57" y="113"/>
                    <a:pt x="57" y="113"/>
                  </a:cubicBezTo>
                  <a:cubicBezTo>
                    <a:pt x="57" y="113"/>
                    <a:pt x="58" y="113"/>
                    <a:pt x="58" y="112"/>
                  </a:cubicBezTo>
                  <a:cubicBezTo>
                    <a:pt x="105" y="67"/>
                    <a:pt x="180" y="65"/>
                    <a:pt x="229" y="109"/>
                  </a:cubicBezTo>
                  <a:cubicBezTo>
                    <a:pt x="230" y="109"/>
                    <a:pt x="231" y="110"/>
                    <a:pt x="231" y="110"/>
                  </a:cubicBezTo>
                  <a:cubicBezTo>
                    <a:pt x="235" y="114"/>
                    <a:pt x="235" y="114"/>
                    <a:pt x="235" y="114"/>
                  </a:cubicBezTo>
                  <a:cubicBezTo>
                    <a:pt x="235" y="114"/>
                    <a:pt x="235" y="114"/>
                    <a:pt x="235" y="114"/>
                  </a:cubicBezTo>
                  <a:cubicBezTo>
                    <a:pt x="240" y="119"/>
                    <a:pt x="240" y="119"/>
                    <a:pt x="240" y="119"/>
                  </a:cubicBezTo>
                  <a:cubicBezTo>
                    <a:pt x="245" y="124"/>
                    <a:pt x="245" y="133"/>
                    <a:pt x="240" y="1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/>
            </a:p>
          </p:txBody>
        </p:sp>
        <p:grpSp>
          <p:nvGrpSpPr>
            <p:cNvPr id="69" name="Group 68"/>
            <p:cNvGrpSpPr/>
            <p:nvPr/>
          </p:nvGrpSpPr>
          <p:grpSpPr>
            <a:xfrm>
              <a:off x="9961896" y="3912611"/>
              <a:ext cx="404983" cy="263182"/>
              <a:chOff x="7145338" y="3587750"/>
              <a:chExt cx="566738" cy="368300"/>
            </a:xfrm>
            <a:grpFill/>
          </p:grpSpPr>
          <p:sp>
            <p:nvSpPr>
              <p:cNvPr id="70" name="Freeform 146"/>
              <p:cNvSpPr>
                <a:spLocks/>
              </p:cNvSpPr>
              <p:nvPr/>
            </p:nvSpPr>
            <p:spPr bwMode="auto">
              <a:xfrm>
                <a:off x="7250113" y="3816350"/>
                <a:ext cx="153988" cy="139700"/>
              </a:xfrm>
              <a:custGeom>
                <a:avLst/>
                <a:gdLst>
                  <a:gd name="T0" fmla="*/ 33 w 41"/>
                  <a:gd name="T1" fmla="*/ 0 h 37"/>
                  <a:gd name="T2" fmla="*/ 15 w 41"/>
                  <a:gd name="T3" fmla="*/ 6 h 37"/>
                  <a:gd name="T4" fmla="*/ 10 w 41"/>
                  <a:gd name="T5" fmla="*/ 5 h 37"/>
                  <a:gd name="T6" fmla="*/ 10 w 41"/>
                  <a:gd name="T7" fmla="*/ 6 h 37"/>
                  <a:gd name="T8" fmla="*/ 6 w 41"/>
                  <a:gd name="T9" fmla="*/ 31 h 37"/>
                  <a:gd name="T10" fmla="*/ 32 w 41"/>
                  <a:gd name="T11" fmla="*/ 28 h 37"/>
                  <a:gd name="T12" fmla="*/ 35 w 41"/>
                  <a:gd name="T13" fmla="*/ 2 h 37"/>
                  <a:gd name="T14" fmla="*/ 33 w 41"/>
                  <a:gd name="T1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37">
                    <a:moveTo>
                      <a:pt x="33" y="0"/>
                    </a:moveTo>
                    <a:cubicBezTo>
                      <a:pt x="28" y="4"/>
                      <a:pt x="22" y="6"/>
                      <a:pt x="15" y="6"/>
                    </a:cubicBezTo>
                    <a:cubicBezTo>
                      <a:pt x="14" y="6"/>
                      <a:pt x="12" y="6"/>
                      <a:pt x="10" y="5"/>
                    </a:cubicBezTo>
                    <a:cubicBezTo>
                      <a:pt x="10" y="5"/>
                      <a:pt x="10" y="5"/>
                      <a:pt x="10" y="6"/>
                    </a:cubicBezTo>
                    <a:cubicBezTo>
                      <a:pt x="2" y="14"/>
                      <a:pt x="0" y="25"/>
                      <a:pt x="6" y="31"/>
                    </a:cubicBezTo>
                    <a:cubicBezTo>
                      <a:pt x="13" y="37"/>
                      <a:pt x="24" y="36"/>
                      <a:pt x="32" y="28"/>
                    </a:cubicBezTo>
                    <a:cubicBezTo>
                      <a:pt x="40" y="20"/>
                      <a:pt x="41" y="8"/>
                      <a:pt x="35" y="2"/>
                    </a:cubicBezTo>
                    <a:cubicBezTo>
                      <a:pt x="34" y="2"/>
                      <a:pt x="34" y="1"/>
                      <a:pt x="3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1" name="Freeform 147"/>
              <p:cNvSpPr>
                <a:spLocks/>
              </p:cNvSpPr>
              <p:nvPr/>
            </p:nvSpPr>
            <p:spPr bwMode="auto">
              <a:xfrm>
                <a:off x="7145338" y="3587750"/>
                <a:ext cx="266700" cy="236537"/>
              </a:xfrm>
              <a:custGeom>
                <a:avLst/>
                <a:gdLst>
                  <a:gd name="T0" fmla="*/ 16 w 71"/>
                  <a:gd name="T1" fmla="*/ 51 h 63"/>
                  <a:gd name="T2" fmla="*/ 42 w 71"/>
                  <a:gd name="T3" fmla="*/ 63 h 63"/>
                  <a:gd name="T4" fmla="*/ 43 w 71"/>
                  <a:gd name="T5" fmla="*/ 63 h 63"/>
                  <a:gd name="T6" fmla="*/ 56 w 71"/>
                  <a:gd name="T7" fmla="*/ 60 h 63"/>
                  <a:gd name="T8" fmla="*/ 60 w 71"/>
                  <a:gd name="T9" fmla="*/ 56 h 63"/>
                  <a:gd name="T10" fmla="*/ 55 w 71"/>
                  <a:gd name="T11" fmla="*/ 12 h 63"/>
                  <a:gd name="T12" fmla="*/ 28 w 71"/>
                  <a:gd name="T13" fmla="*/ 0 h 63"/>
                  <a:gd name="T14" fmla="*/ 11 w 71"/>
                  <a:gd name="T15" fmla="*/ 7 h 63"/>
                  <a:gd name="T16" fmla="*/ 16 w 71"/>
                  <a:gd name="T17" fmla="*/ 5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63">
                    <a:moveTo>
                      <a:pt x="16" y="51"/>
                    </a:moveTo>
                    <a:cubicBezTo>
                      <a:pt x="24" y="58"/>
                      <a:pt x="33" y="63"/>
                      <a:pt x="42" y="63"/>
                    </a:cubicBezTo>
                    <a:cubicBezTo>
                      <a:pt x="43" y="63"/>
                      <a:pt x="43" y="63"/>
                      <a:pt x="43" y="63"/>
                    </a:cubicBezTo>
                    <a:cubicBezTo>
                      <a:pt x="48" y="63"/>
                      <a:pt x="52" y="62"/>
                      <a:pt x="56" y="60"/>
                    </a:cubicBezTo>
                    <a:cubicBezTo>
                      <a:pt x="58" y="59"/>
                      <a:pt x="59" y="58"/>
                      <a:pt x="60" y="56"/>
                    </a:cubicBezTo>
                    <a:cubicBezTo>
                      <a:pt x="71" y="46"/>
                      <a:pt x="69" y="26"/>
                      <a:pt x="55" y="12"/>
                    </a:cubicBezTo>
                    <a:cubicBezTo>
                      <a:pt x="47" y="4"/>
                      <a:pt x="37" y="0"/>
                      <a:pt x="28" y="0"/>
                    </a:cubicBezTo>
                    <a:cubicBezTo>
                      <a:pt x="21" y="0"/>
                      <a:pt x="15" y="2"/>
                      <a:pt x="11" y="7"/>
                    </a:cubicBezTo>
                    <a:cubicBezTo>
                      <a:pt x="0" y="17"/>
                      <a:pt x="3" y="37"/>
                      <a:pt x="16" y="5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2" name="Freeform 148"/>
              <p:cNvSpPr>
                <a:spLocks/>
              </p:cNvSpPr>
              <p:nvPr/>
            </p:nvSpPr>
            <p:spPr bwMode="auto">
              <a:xfrm>
                <a:off x="7450138" y="3816350"/>
                <a:ext cx="157163" cy="139700"/>
              </a:xfrm>
              <a:custGeom>
                <a:avLst/>
                <a:gdLst>
                  <a:gd name="T0" fmla="*/ 35 w 42"/>
                  <a:gd name="T1" fmla="*/ 31 h 37"/>
                  <a:gd name="T2" fmla="*/ 32 w 42"/>
                  <a:gd name="T3" fmla="*/ 6 h 37"/>
                  <a:gd name="T4" fmla="*/ 32 w 42"/>
                  <a:gd name="T5" fmla="*/ 5 h 37"/>
                  <a:gd name="T6" fmla="*/ 26 w 42"/>
                  <a:gd name="T7" fmla="*/ 6 h 37"/>
                  <a:gd name="T8" fmla="*/ 9 w 42"/>
                  <a:gd name="T9" fmla="*/ 0 h 37"/>
                  <a:gd name="T10" fmla="*/ 7 w 42"/>
                  <a:gd name="T11" fmla="*/ 2 h 37"/>
                  <a:gd name="T12" fmla="*/ 10 w 42"/>
                  <a:gd name="T13" fmla="*/ 28 h 37"/>
                  <a:gd name="T14" fmla="*/ 35 w 42"/>
                  <a:gd name="T15" fmla="*/ 3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37">
                    <a:moveTo>
                      <a:pt x="35" y="31"/>
                    </a:moveTo>
                    <a:cubicBezTo>
                      <a:pt x="42" y="25"/>
                      <a:pt x="40" y="14"/>
                      <a:pt x="32" y="6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0" y="6"/>
                      <a:pt x="28" y="6"/>
                      <a:pt x="26" y="6"/>
                    </a:cubicBezTo>
                    <a:cubicBezTo>
                      <a:pt x="20" y="6"/>
                      <a:pt x="14" y="4"/>
                      <a:pt x="9" y="0"/>
                    </a:cubicBezTo>
                    <a:cubicBezTo>
                      <a:pt x="8" y="1"/>
                      <a:pt x="7" y="2"/>
                      <a:pt x="7" y="2"/>
                    </a:cubicBezTo>
                    <a:cubicBezTo>
                      <a:pt x="0" y="8"/>
                      <a:pt x="2" y="20"/>
                      <a:pt x="10" y="28"/>
                    </a:cubicBezTo>
                    <a:cubicBezTo>
                      <a:pt x="18" y="36"/>
                      <a:pt x="29" y="37"/>
                      <a:pt x="35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3" name="Freeform 149"/>
              <p:cNvSpPr>
                <a:spLocks/>
              </p:cNvSpPr>
              <p:nvPr/>
            </p:nvSpPr>
            <p:spPr bwMode="auto">
              <a:xfrm>
                <a:off x="7445376" y="3587750"/>
                <a:ext cx="266700" cy="236537"/>
              </a:xfrm>
              <a:custGeom>
                <a:avLst/>
                <a:gdLst>
                  <a:gd name="T0" fmla="*/ 60 w 71"/>
                  <a:gd name="T1" fmla="*/ 7 h 63"/>
                  <a:gd name="T2" fmla="*/ 43 w 71"/>
                  <a:gd name="T3" fmla="*/ 0 h 63"/>
                  <a:gd name="T4" fmla="*/ 16 w 71"/>
                  <a:gd name="T5" fmla="*/ 12 h 63"/>
                  <a:gd name="T6" fmla="*/ 10 w 71"/>
                  <a:gd name="T7" fmla="*/ 56 h 63"/>
                  <a:gd name="T8" fmla="*/ 15 w 71"/>
                  <a:gd name="T9" fmla="*/ 60 h 63"/>
                  <a:gd name="T10" fmla="*/ 27 w 71"/>
                  <a:gd name="T11" fmla="*/ 63 h 63"/>
                  <a:gd name="T12" fmla="*/ 29 w 71"/>
                  <a:gd name="T13" fmla="*/ 63 h 63"/>
                  <a:gd name="T14" fmla="*/ 55 w 71"/>
                  <a:gd name="T15" fmla="*/ 51 h 63"/>
                  <a:gd name="T16" fmla="*/ 60 w 71"/>
                  <a:gd name="T17" fmla="*/ 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63">
                    <a:moveTo>
                      <a:pt x="60" y="7"/>
                    </a:moveTo>
                    <a:cubicBezTo>
                      <a:pt x="56" y="2"/>
                      <a:pt x="50" y="0"/>
                      <a:pt x="43" y="0"/>
                    </a:cubicBezTo>
                    <a:cubicBezTo>
                      <a:pt x="34" y="0"/>
                      <a:pt x="24" y="4"/>
                      <a:pt x="16" y="12"/>
                    </a:cubicBezTo>
                    <a:cubicBezTo>
                      <a:pt x="2" y="26"/>
                      <a:pt x="0" y="46"/>
                      <a:pt x="10" y="56"/>
                    </a:cubicBezTo>
                    <a:cubicBezTo>
                      <a:pt x="12" y="58"/>
                      <a:pt x="13" y="59"/>
                      <a:pt x="15" y="60"/>
                    </a:cubicBezTo>
                    <a:cubicBezTo>
                      <a:pt x="18" y="62"/>
                      <a:pt x="23" y="63"/>
                      <a:pt x="27" y="63"/>
                    </a:cubicBezTo>
                    <a:cubicBezTo>
                      <a:pt x="28" y="63"/>
                      <a:pt x="28" y="63"/>
                      <a:pt x="29" y="63"/>
                    </a:cubicBezTo>
                    <a:cubicBezTo>
                      <a:pt x="37" y="63"/>
                      <a:pt x="47" y="58"/>
                      <a:pt x="55" y="51"/>
                    </a:cubicBezTo>
                    <a:cubicBezTo>
                      <a:pt x="68" y="37"/>
                      <a:pt x="71" y="17"/>
                      <a:pt x="60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4" name="Freeform 150"/>
              <p:cNvSpPr>
                <a:spLocks/>
              </p:cNvSpPr>
              <p:nvPr/>
            </p:nvSpPr>
            <p:spPr bwMode="auto">
              <a:xfrm>
                <a:off x="7381876" y="3606800"/>
                <a:ext cx="93663" cy="333375"/>
              </a:xfrm>
              <a:custGeom>
                <a:avLst/>
                <a:gdLst>
                  <a:gd name="T0" fmla="*/ 23 w 25"/>
                  <a:gd name="T1" fmla="*/ 4 h 89"/>
                  <a:gd name="T2" fmla="*/ 20 w 25"/>
                  <a:gd name="T3" fmla="*/ 1 h 89"/>
                  <a:gd name="T4" fmla="*/ 14 w 25"/>
                  <a:gd name="T5" fmla="*/ 10 h 89"/>
                  <a:gd name="T6" fmla="*/ 12 w 25"/>
                  <a:gd name="T7" fmla="*/ 10 h 89"/>
                  <a:gd name="T8" fmla="*/ 11 w 25"/>
                  <a:gd name="T9" fmla="*/ 10 h 89"/>
                  <a:gd name="T10" fmla="*/ 5 w 25"/>
                  <a:gd name="T11" fmla="*/ 1 h 89"/>
                  <a:gd name="T12" fmla="*/ 2 w 25"/>
                  <a:gd name="T13" fmla="*/ 4 h 89"/>
                  <a:gd name="T14" fmla="*/ 8 w 25"/>
                  <a:gd name="T15" fmla="*/ 13 h 89"/>
                  <a:gd name="T16" fmla="*/ 7 w 25"/>
                  <a:gd name="T17" fmla="*/ 15 h 89"/>
                  <a:gd name="T18" fmla="*/ 7 w 25"/>
                  <a:gd name="T19" fmla="*/ 27 h 89"/>
                  <a:gd name="T20" fmla="*/ 7 w 25"/>
                  <a:gd name="T21" fmla="*/ 41 h 89"/>
                  <a:gd name="T22" fmla="*/ 7 w 25"/>
                  <a:gd name="T23" fmla="*/ 83 h 89"/>
                  <a:gd name="T24" fmla="*/ 12 w 25"/>
                  <a:gd name="T25" fmla="*/ 89 h 89"/>
                  <a:gd name="T26" fmla="*/ 18 w 25"/>
                  <a:gd name="T27" fmla="*/ 83 h 89"/>
                  <a:gd name="T28" fmla="*/ 18 w 25"/>
                  <a:gd name="T29" fmla="*/ 41 h 89"/>
                  <a:gd name="T30" fmla="*/ 18 w 25"/>
                  <a:gd name="T31" fmla="*/ 27 h 89"/>
                  <a:gd name="T32" fmla="*/ 18 w 25"/>
                  <a:gd name="T33" fmla="*/ 15 h 89"/>
                  <a:gd name="T34" fmla="*/ 17 w 25"/>
                  <a:gd name="T35" fmla="*/ 13 h 89"/>
                  <a:gd name="T36" fmla="*/ 23 w 25"/>
                  <a:gd name="T37" fmla="*/ 4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5" h="89">
                    <a:moveTo>
                      <a:pt x="23" y="4"/>
                    </a:moveTo>
                    <a:cubicBezTo>
                      <a:pt x="25" y="2"/>
                      <a:pt x="22" y="0"/>
                      <a:pt x="20" y="1"/>
                    </a:cubicBezTo>
                    <a:cubicBezTo>
                      <a:pt x="18" y="4"/>
                      <a:pt x="16" y="7"/>
                      <a:pt x="14" y="10"/>
                    </a:cubicBezTo>
                    <a:cubicBezTo>
                      <a:pt x="14" y="10"/>
                      <a:pt x="13" y="10"/>
                      <a:pt x="12" y="10"/>
                    </a:cubicBezTo>
                    <a:cubicBezTo>
                      <a:pt x="12" y="10"/>
                      <a:pt x="11" y="10"/>
                      <a:pt x="11" y="10"/>
                    </a:cubicBezTo>
                    <a:cubicBezTo>
                      <a:pt x="9" y="7"/>
                      <a:pt x="7" y="4"/>
                      <a:pt x="5" y="1"/>
                    </a:cubicBezTo>
                    <a:cubicBezTo>
                      <a:pt x="3" y="0"/>
                      <a:pt x="0" y="2"/>
                      <a:pt x="2" y="4"/>
                    </a:cubicBezTo>
                    <a:cubicBezTo>
                      <a:pt x="4" y="7"/>
                      <a:pt x="6" y="9"/>
                      <a:pt x="8" y="13"/>
                    </a:cubicBezTo>
                    <a:cubicBezTo>
                      <a:pt x="7" y="13"/>
                      <a:pt x="7" y="14"/>
                      <a:pt x="7" y="15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7" y="83"/>
                      <a:pt x="7" y="83"/>
                      <a:pt x="7" y="83"/>
                    </a:cubicBezTo>
                    <a:cubicBezTo>
                      <a:pt x="7" y="86"/>
                      <a:pt x="9" y="89"/>
                      <a:pt x="12" y="89"/>
                    </a:cubicBezTo>
                    <a:cubicBezTo>
                      <a:pt x="15" y="89"/>
                      <a:pt x="18" y="86"/>
                      <a:pt x="18" y="83"/>
                    </a:cubicBezTo>
                    <a:cubicBezTo>
                      <a:pt x="18" y="41"/>
                      <a:pt x="18" y="41"/>
                      <a:pt x="18" y="41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14"/>
                      <a:pt x="18" y="13"/>
                      <a:pt x="17" y="13"/>
                    </a:cubicBezTo>
                    <a:cubicBezTo>
                      <a:pt x="19" y="9"/>
                      <a:pt x="20" y="7"/>
                      <a:pt x="23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94" name="Group 93"/>
            <p:cNvGrpSpPr/>
            <p:nvPr/>
          </p:nvGrpSpPr>
          <p:grpSpPr>
            <a:xfrm>
              <a:off x="9196172" y="1753838"/>
              <a:ext cx="432209" cy="114574"/>
              <a:chOff x="6073776" y="566738"/>
              <a:chExt cx="604838" cy="160337"/>
            </a:xfrm>
            <a:grpFill/>
          </p:grpSpPr>
          <p:sp>
            <p:nvSpPr>
              <p:cNvPr id="95" name="Freeform 166"/>
              <p:cNvSpPr>
                <a:spLocks/>
              </p:cNvSpPr>
              <p:nvPr/>
            </p:nvSpPr>
            <p:spPr bwMode="auto">
              <a:xfrm>
                <a:off x="6073776" y="566738"/>
                <a:ext cx="195263" cy="160337"/>
              </a:xfrm>
              <a:custGeom>
                <a:avLst/>
                <a:gdLst>
                  <a:gd name="T0" fmla="*/ 11 w 52"/>
                  <a:gd name="T1" fmla="*/ 43 h 43"/>
                  <a:gd name="T2" fmla="*/ 0 w 52"/>
                  <a:gd name="T3" fmla="*/ 0 h 43"/>
                  <a:gd name="T4" fmla="*/ 6 w 52"/>
                  <a:gd name="T5" fmla="*/ 0 h 43"/>
                  <a:gd name="T6" fmla="*/ 11 w 52"/>
                  <a:gd name="T7" fmla="*/ 22 h 43"/>
                  <a:gd name="T8" fmla="*/ 14 w 52"/>
                  <a:gd name="T9" fmla="*/ 37 h 43"/>
                  <a:gd name="T10" fmla="*/ 14 w 52"/>
                  <a:gd name="T11" fmla="*/ 37 h 43"/>
                  <a:gd name="T12" fmla="*/ 18 w 52"/>
                  <a:gd name="T13" fmla="*/ 22 h 43"/>
                  <a:gd name="T14" fmla="*/ 23 w 52"/>
                  <a:gd name="T15" fmla="*/ 0 h 43"/>
                  <a:gd name="T16" fmla="*/ 29 w 52"/>
                  <a:gd name="T17" fmla="*/ 0 h 43"/>
                  <a:gd name="T18" fmla="*/ 34 w 52"/>
                  <a:gd name="T19" fmla="*/ 22 h 43"/>
                  <a:gd name="T20" fmla="*/ 37 w 52"/>
                  <a:gd name="T21" fmla="*/ 36 h 43"/>
                  <a:gd name="T22" fmla="*/ 37 w 52"/>
                  <a:gd name="T23" fmla="*/ 36 h 43"/>
                  <a:gd name="T24" fmla="*/ 41 w 52"/>
                  <a:gd name="T25" fmla="*/ 22 h 43"/>
                  <a:gd name="T26" fmla="*/ 46 w 52"/>
                  <a:gd name="T27" fmla="*/ 0 h 43"/>
                  <a:gd name="T28" fmla="*/ 52 w 52"/>
                  <a:gd name="T29" fmla="*/ 0 h 43"/>
                  <a:gd name="T30" fmla="*/ 40 w 52"/>
                  <a:gd name="T31" fmla="*/ 43 h 43"/>
                  <a:gd name="T32" fmla="*/ 34 w 52"/>
                  <a:gd name="T33" fmla="*/ 43 h 43"/>
                  <a:gd name="T34" fmla="*/ 29 w 52"/>
                  <a:gd name="T35" fmla="*/ 21 h 43"/>
                  <a:gd name="T36" fmla="*/ 26 w 52"/>
                  <a:gd name="T37" fmla="*/ 7 h 43"/>
                  <a:gd name="T38" fmla="*/ 26 w 52"/>
                  <a:gd name="T39" fmla="*/ 7 h 43"/>
                  <a:gd name="T40" fmla="*/ 23 w 52"/>
                  <a:gd name="T41" fmla="*/ 21 h 43"/>
                  <a:gd name="T42" fmla="*/ 17 w 52"/>
                  <a:gd name="T43" fmla="*/ 43 h 43"/>
                  <a:gd name="T44" fmla="*/ 11 w 52"/>
                  <a:gd name="T4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2" h="43">
                    <a:moveTo>
                      <a:pt x="11" y="4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2" y="27"/>
                      <a:pt x="13" y="32"/>
                      <a:pt x="14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2"/>
                      <a:pt x="16" y="27"/>
                      <a:pt x="18" y="22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5" y="27"/>
                      <a:pt x="37" y="32"/>
                      <a:pt x="37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8" y="32"/>
                      <a:pt x="39" y="27"/>
                      <a:pt x="41" y="22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34" y="43"/>
                      <a:pt x="34" y="43"/>
                      <a:pt x="34" y="43"/>
                    </a:cubicBezTo>
                    <a:cubicBezTo>
                      <a:pt x="29" y="21"/>
                      <a:pt x="29" y="21"/>
                      <a:pt x="29" y="21"/>
                    </a:cubicBezTo>
                    <a:cubicBezTo>
                      <a:pt x="28" y="15"/>
                      <a:pt x="27" y="11"/>
                      <a:pt x="26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5" y="11"/>
                      <a:pt x="24" y="15"/>
                      <a:pt x="23" y="21"/>
                    </a:cubicBezTo>
                    <a:cubicBezTo>
                      <a:pt x="17" y="43"/>
                      <a:pt x="17" y="43"/>
                      <a:pt x="17" y="43"/>
                    </a:cubicBezTo>
                    <a:lnTo>
                      <a:pt x="11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6" name="Freeform 167"/>
              <p:cNvSpPr>
                <a:spLocks/>
              </p:cNvSpPr>
              <p:nvPr/>
            </p:nvSpPr>
            <p:spPr bwMode="auto">
              <a:xfrm>
                <a:off x="6281738" y="566738"/>
                <a:ext cx="195263" cy="160337"/>
              </a:xfrm>
              <a:custGeom>
                <a:avLst/>
                <a:gdLst>
                  <a:gd name="T0" fmla="*/ 10 w 52"/>
                  <a:gd name="T1" fmla="*/ 43 h 43"/>
                  <a:gd name="T2" fmla="*/ 0 w 52"/>
                  <a:gd name="T3" fmla="*/ 0 h 43"/>
                  <a:gd name="T4" fmla="*/ 5 w 52"/>
                  <a:gd name="T5" fmla="*/ 0 h 43"/>
                  <a:gd name="T6" fmla="*/ 10 w 52"/>
                  <a:gd name="T7" fmla="*/ 22 h 43"/>
                  <a:gd name="T8" fmla="*/ 14 w 52"/>
                  <a:gd name="T9" fmla="*/ 37 h 43"/>
                  <a:gd name="T10" fmla="*/ 14 w 52"/>
                  <a:gd name="T11" fmla="*/ 37 h 43"/>
                  <a:gd name="T12" fmla="*/ 17 w 52"/>
                  <a:gd name="T13" fmla="*/ 22 h 43"/>
                  <a:gd name="T14" fmla="*/ 23 w 52"/>
                  <a:gd name="T15" fmla="*/ 0 h 43"/>
                  <a:gd name="T16" fmla="*/ 29 w 52"/>
                  <a:gd name="T17" fmla="*/ 0 h 43"/>
                  <a:gd name="T18" fmla="*/ 34 w 52"/>
                  <a:gd name="T19" fmla="*/ 22 h 43"/>
                  <a:gd name="T20" fmla="*/ 37 w 52"/>
                  <a:gd name="T21" fmla="*/ 36 h 43"/>
                  <a:gd name="T22" fmla="*/ 37 w 52"/>
                  <a:gd name="T23" fmla="*/ 36 h 43"/>
                  <a:gd name="T24" fmla="*/ 40 w 52"/>
                  <a:gd name="T25" fmla="*/ 22 h 43"/>
                  <a:gd name="T26" fmla="*/ 46 w 52"/>
                  <a:gd name="T27" fmla="*/ 0 h 43"/>
                  <a:gd name="T28" fmla="*/ 52 w 52"/>
                  <a:gd name="T29" fmla="*/ 0 h 43"/>
                  <a:gd name="T30" fmla="*/ 40 w 52"/>
                  <a:gd name="T31" fmla="*/ 43 h 43"/>
                  <a:gd name="T32" fmla="*/ 34 w 52"/>
                  <a:gd name="T33" fmla="*/ 43 h 43"/>
                  <a:gd name="T34" fmla="*/ 28 w 52"/>
                  <a:gd name="T35" fmla="*/ 21 h 43"/>
                  <a:gd name="T36" fmla="*/ 26 w 52"/>
                  <a:gd name="T37" fmla="*/ 7 h 43"/>
                  <a:gd name="T38" fmla="*/ 25 w 52"/>
                  <a:gd name="T39" fmla="*/ 7 h 43"/>
                  <a:gd name="T40" fmla="*/ 22 w 52"/>
                  <a:gd name="T41" fmla="*/ 21 h 43"/>
                  <a:gd name="T42" fmla="*/ 16 w 52"/>
                  <a:gd name="T43" fmla="*/ 43 h 43"/>
                  <a:gd name="T44" fmla="*/ 10 w 52"/>
                  <a:gd name="T4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2" h="43">
                    <a:moveTo>
                      <a:pt x="10" y="4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2" y="27"/>
                      <a:pt x="13" y="32"/>
                      <a:pt x="14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4" y="32"/>
                      <a:pt x="16" y="27"/>
                      <a:pt x="17" y="22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5" y="27"/>
                      <a:pt x="36" y="32"/>
                      <a:pt x="37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8" y="32"/>
                      <a:pt x="39" y="27"/>
                      <a:pt x="40" y="22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34" y="43"/>
                      <a:pt x="34" y="43"/>
                      <a:pt x="34" y="43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7" y="15"/>
                      <a:pt x="26" y="11"/>
                      <a:pt x="26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11"/>
                      <a:pt x="24" y="15"/>
                      <a:pt x="22" y="21"/>
                    </a:cubicBezTo>
                    <a:cubicBezTo>
                      <a:pt x="16" y="43"/>
                      <a:pt x="16" y="43"/>
                      <a:pt x="16" y="43"/>
                    </a:cubicBezTo>
                    <a:lnTo>
                      <a:pt x="1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7" name="Freeform 168"/>
              <p:cNvSpPr>
                <a:spLocks/>
              </p:cNvSpPr>
              <p:nvPr/>
            </p:nvSpPr>
            <p:spPr bwMode="auto">
              <a:xfrm>
                <a:off x="6483351" y="566738"/>
                <a:ext cx="195263" cy="160337"/>
              </a:xfrm>
              <a:custGeom>
                <a:avLst/>
                <a:gdLst>
                  <a:gd name="T0" fmla="*/ 11 w 52"/>
                  <a:gd name="T1" fmla="*/ 43 h 43"/>
                  <a:gd name="T2" fmla="*/ 0 w 52"/>
                  <a:gd name="T3" fmla="*/ 0 h 43"/>
                  <a:gd name="T4" fmla="*/ 6 w 52"/>
                  <a:gd name="T5" fmla="*/ 0 h 43"/>
                  <a:gd name="T6" fmla="*/ 11 w 52"/>
                  <a:gd name="T7" fmla="*/ 22 h 43"/>
                  <a:gd name="T8" fmla="*/ 14 w 52"/>
                  <a:gd name="T9" fmla="*/ 37 h 43"/>
                  <a:gd name="T10" fmla="*/ 14 w 52"/>
                  <a:gd name="T11" fmla="*/ 37 h 43"/>
                  <a:gd name="T12" fmla="*/ 18 w 52"/>
                  <a:gd name="T13" fmla="*/ 22 h 43"/>
                  <a:gd name="T14" fmla="*/ 23 w 52"/>
                  <a:gd name="T15" fmla="*/ 0 h 43"/>
                  <a:gd name="T16" fmla="*/ 29 w 52"/>
                  <a:gd name="T17" fmla="*/ 0 h 43"/>
                  <a:gd name="T18" fmla="*/ 34 w 52"/>
                  <a:gd name="T19" fmla="*/ 22 h 43"/>
                  <a:gd name="T20" fmla="*/ 37 w 52"/>
                  <a:gd name="T21" fmla="*/ 36 h 43"/>
                  <a:gd name="T22" fmla="*/ 37 w 52"/>
                  <a:gd name="T23" fmla="*/ 36 h 43"/>
                  <a:gd name="T24" fmla="*/ 41 w 52"/>
                  <a:gd name="T25" fmla="*/ 22 h 43"/>
                  <a:gd name="T26" fmla="*/ 46 w 52"/>
                  <a:gd name="T27" fmla="*/ 0 h 43"/>
                  <a:gd name="T28" fmla="*/ 52 w 52"/>
                  <a:gd name="T29" fmla="*/ 0 h 43"/>
                  <a:gd name="T30" fmla="*/ 40 w 52"/>
                  <a:gd name="T31" fmla="*/ 43 h 43"/>
                  <a:gd name="T32" fmla="*/ 34 w 52"/>
                  <a:gd name="T33" fmla="*/ 43 h 43"/>
                  <a:gd name="T34" fmla="*/ 29 w 52"/>
                  <a:gd name="T35" fmla="*/ 21 h 43"/>
                  <a:gd name="T36" fmla="*/ 26 w 52"/>
                  <a:gd name="T37" fmla="*/ 7 h 43"/>
                  <a:gd name="T38" fmla="*/ 26 w 52"/>
                  <a:gd name="T39" fmla="*/ 7 h 43"/>
                  <a:gd name="T40" fmla="*/ 23 w 52"/>
                  <a:gd name="T41" fmla="*/ 21 h 43"/>
                  <a:gd name="T42" fmla="*/ 17 w 52"/>
                  <a:gd name="T43" fmla="*/ 43 h 43"/>
                  <a:gd name="T44" fmla="*/ 11 w 52"/>
                  <a:gd name="T4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2" h="43">
                    <a:moveTo>
                      <a:pt x="11" y="4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2" y="27"/>
                      <a:pt x="13" y="32"/>
                      <a:pt x="14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2"/>
                      <a:pt x="16" y="27"/>
                      <a:pt x="18" y="22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6" y="27"/>
                      <a:pt x="37" y="32"/>
                      <a:pt x="37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8" y="32"/>
                      <a:pt x="40" y="27"/>
                      <a:pt x="41" y="22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34" y="43"/>
                      <a:pt x="34" y="43"/>
                      <a:pt x="34" y="43"/>
                    </a:cubicBezTo>
                    <a:cubicBezTo>
                      <a:pt x="29" y="21"/>
                      <a:pt x="29" y="21"/>
                      <a:pt x="29" y="21"/>
                    </a:cubicBezTo>
                    <a:cubicBezTo>
                      <a:pt x="28" y="15"/>
                      <a:pt x="27" y="11"/>
                      <a:pt x="26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5" y="11"/>
                      <a:pt x="24" y="15"/>
                      <a:pt x="23" y="21"/>
                    </a:cubicBezTo>
                    <a:cubicBezTo>
                      <a:pt x="17" y="43"/>
                      <a:pt x="17" y="43"/>
                      <a:pt x="17" y="43"/>
                    </a:cubicBezTo>
                    <a:lnTo>
                      <a:pt x="11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107" name="Freeform 177"/>
            <p:cNvSpPr>
              <a:spLocks noEditPoints="1"/>
            </p:cNvSpPr>
            <p:nvPr/>
          </p:nvSpPr>
          <p:spPr bwMode="auto">
            <a:xfrm>
              <a:off x="8616491" y="2204197"/>
              <a:ext cx="292676" cy="381160"/>
            </a:xfrm>
            <a:custGeom>
              <a:avLst/>
              <a:gdLst>
                <a:gd name="T0" fmla="*/ 253 w 258"/>
                <a:gd name="T1" fmla="*/ 303 h 336"/>
                <a:gd name="T2" fmla="*/ 142 w 258"/>
                <a:gd name="T3" fmla="*/ 254 h 336"/>
                <a:gd name="T4" fmla="*/ 232 w 258"/>
                <a:gd name="T5" fmla="*/ 43 h 336"/>
                <a:gd name="T6" fmla="*/ 97 w 258"/>
                <a:gd name="T7" fmla="*/ 235 h 336"/>
                <a:gd name="T8" fmla="*/ 0 w 258"/>
                <a:gd name="T9" fmla="*/ 190 h 336"/>
                <a:gd name="T10" fmla="*/ 258 w 258"/>
                <a:gd name="T11" fmla="*/ 0 h 336"/>
                <a:gd name="T12" fmla="*/ 253 w 258"/>
                <a:gd name="T13" fmla="*/ 303 h 336"/>
                <a:gd name="T14" fmla="*/ 109 w 258"/>
                <a:gd name="T15" fmla="*/ 336 h 336"/>
                <a:gd name="T16" fmla="*/ 92 w 258"/>
                <a:gd name="T17" fmla="*/ 263 h 336"/>
                <a:gd name="T18" fmla="*/ 154 w 258"/>
                <a:gd name="T19" fmla="*/ 287 h 336"/>
                <a:gd name="T20" fmla="*/ 109 w 258"/>
                <a:gd name="T21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8" h="336">
                  <a:moveTo>
                    <a:pt x="253" y="303"/>
                  </a:moveTo>
                  <a:lnTo>
                    <a:pt x="142" y="254"/>
                  </a:lnTo>
                  <a:lnTo>
                    <a:pt x="232" y="43"/>
                  </a:lnTo>
                  <a:lnTo>
                    <a:pt x="97" y="235"/>
                  </a:lnTo>
                  <a:lnTo>
                    <a:pt x="0" y="190"/>
                  </a:lnTo>
                  <a:lnTo>
                    <a:pt x="258" y="0"/>
                  </a:lnTo>
                  <a:lnTo>
                    <a:pt x="253" y="303"/>
                  </a:lnTo>
                  <a:close/>
                  <a:moveTo>
                    <a:pt x="109" y="336"/>
                  </a:moveTo>
                  <a:lnTo>
                    <a:pt x="92" y="263"/>
                  </a:lnTo>
                  <a:lnTo>
                    <a:pt x="154" y="287"/>
                  </a:lnTo>
                  <a:lnTo>
                    <a:pt x="109" y="33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/>
            </a:p>
          </p:txBody>
        </p:sp>
        <p:grpSp>
          <p:nvGrpSpPr>
            <p:cNvPr id="112" name="Group 111"/>
            <p:cNvGrpSpPr/>
            <p:nvPr/>
          </p:nvGrpSpPr>
          <p:grpSpPr>
            <a:xfrm>
              <a:off x="7620482" y="3013028"/>
              <a:ext cx="268855" cy="369817"/>
              <a:chOff x="3868738" y="2328863"/>
              <a:chExt cx="376238" cy="517525"/>
            </a:xfrm>
            <a:grpFill/>
          </p:grpSpPr>
          <p:sp>
            <p:nvSpPr>
              <p:cNvPr id="113" name="Freeform 181"/>
              <p:cNvSpPr>
                <a:spLocks/>
              </p:cNvSpPr>
              <p:nvPr/>
            </p:nvSpPr>
            <p:spPr bwMode="auto">
              <a:xfrm>
                <a:off x="3868738" y="2328863"/>
                <a:ext cx="180975" cy="517525"/>
              </a:xfrm>
              <a:custGeom>
                <a:avLst/>
                <a:gdLst>
                  <a:gd name="T0" fmla="*/ 6 w 48"/>
                  <a:gd name="T1" fmla="*/ 16 h 138"/>
                  <a:gd name="T2" fmla="*/ 1 w 48"/>
                  <a:gd name="T3" fmla="*/ 34 h 138"/>
                  <a:gd name="T4" fmla="*/ 4 w 48"/>
                  <a:gd name="T5" fmla="*/ 48 h 138"/>
                  <a:gd name="T6" fmla="*/ 17 w 48"/>
                  <a:gd name="T7" fmla="*/ 63 h 138"/>
                  <a:gd name="T8" fmla="*/ 17 w 48"/>
                  <a:gd name="T9" fmla="*/ 138 h 138"/>
                  <a:gd name="T10" fmla="*/ 30 w 48"/>
                  <a:gd name="T11" fmla="*/ 138 h 138"/>
                  <a:gd name="T12" fmla="*/ 30 w 48"/>
                  <a:gd name="T13" fmla="*/ 63 h 138"/>
                  <a:gd name="T14" fmla="*/ 44 w 48"/>
                  <a:gd name="T15" fmla="*/ 48 h 138"/>
                  <a:gd name="T16" fmla="*/ 47 w 48"/>
                  <a:gd name="T17" fmla="*/ 34 h 138"/>
                  <a:gd name="T18" fmla="*/ 42 w 48"/>
                  <a:gd name="T19" fmla="*/ 16 h 138"/>
                  <a:gd name="T20" fmla="*/ 32 w 48"/>
                  <a:gd name="T21" fmla="*/ 0 h 138"/>
                  <a:gd name="T22" fmla="*/ 35 w 48"/>
                  <a:gd name="T23" fmla="*/ 33 h 138"/>
                  <a:gd name="T24" fmla="*/ 31 w 48"/>
                  <a:gd name="T25" fmla="*/ 33 h 138"/>
                  <a:gd name="T26" fmla="*/ 27 w 48"/>
                  <a:gd name="T27" fmla="*/ 0 h 138"/>
                  <a:gd name="T28" fmla="*/ 24 w 48"/>
                  <a:gd name="T29" fmla="*/ 0 h 138"/>
                  <a:gd name="T30" fmla="*/ 20 w 48"/>
                  <a:gd name="T31" fmla="*/ 0 h 138"/>
                  <a:gd name="T32" fmla="*/ 17 w 48"/>
                  <a:gd name="T33" fmla="*/ 33 h 138"/>
                  <a:gd name="T34" fmla="*/ 13 w 48"/>
                  <a:gd name="T35" fmla="*/ 33 h 138"/>
                  <a:gd name="T36" fmla="*/ 16 w 48"/>
                  <a:gd name="T37" fmla="*/ 0 h 138"/>
                  <a:gd name="T38" fmla="*/ 6 w 48"/>
                  <a:gd name="T39" fmla="*/ 16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8" h="138">
                    <a:moveTo>
                      <a:pt x="6" y="16"/>
                    </a:moveTo>
                    <a:cubicBezTo>
                      <a:pt x="4" y="22"/>
                      <a:pt x="1" y="28"/>
                      <a:pt x="1" y="34"/>
                    </a:cubicBezTo>
                    <a:cubicBezTo>
                      <a:pt x="0" y="39"/>
                      <a:pt x="1" y="43"/>
                      <a:pt x="4" y="48"/>
                    </a:cubicBezTo>
                    <a:cubicBezTo>
                      <a:pt x="7" y="53"/>
                      <a:pt x="12" y="60"/>
                      <a:pt x="17" y="63"/>
                    </a:cubicBezTo>
                    <a:cubicBezTo>
                      <a:pt x="17" y="138"/>
                      <a:pt x="17" y="138"/>
                      <a:pt x="17" y="138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0" y="63"/>
                      <a:pt x="30" y="63"/>
                      <a:pt x="30" y="63"/>
                    </a:cubicBezTo>
                    <a:cubicBezTo>
                      <a:pt x="36" y="60"/>
                      <a:pt x="41" y="53"/>
                      <a:pt x="44" y="48"/>
                    </a:cubicBezTo>
                    <a:cubicBezTo>
                      <a:pt x="46" y="43"/>
                      <a:pt x="48" y="39"/>
                      <a:pt x="47" y="34"/>
                    </a:cubicBezTo>
                    <a:cubicBezTo>
                      <a:pt x="46" y="28"/>
                      <a:pt x="44" y="22"/>
                      <a:pt x="42" y="16"/>
                    </a:cubicBezTo>
                    <a:cubicBezTo>
                      <a:pt x="41" y="12"/>
                      <a:pt x="37" y="1"/>
                      <a:pt x="32" y="0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0" y="1"/>
                      <a:pt x="7" y="12"/>
                      <a:pt x="6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4" name="Freeform 182"/>
              <p:cNvSpPr>
                <a:spLocks/>
              </p:cNvSpPr>
              <p:nvPr/>
            </p:nvSpPr>
            <p:spPr bwMode="auto">
              <a:xfrm>
                <a:off x="4127501" y="2328863"/>
                <a:ext cx="117475" cy="517525"/>
              </a:xfrm>
              <a:custGeom>
                <a:avLst/>
                <a:gdLst>
                  <a:gd name="T0" fmla="*/ 0 w 31"/>
                  <a:gd name="T1" fmla="*/ 39 h 138"/>
                  <a:gd name="T2" fmla="*/ 18 w 31"/>
                  <a:gd name="T3" fmla="*/ 77 h 138"/>
                  <a:gd name="T4" fmla="*/ 18 w 31"/>
                  <a:gd name="T5" fmla="*/ 138 h 138"/>
                  <a:gd name="T6" fmla="*/ 31 w 31"/>
                  <a:gd name="T7" fmla="*/ 138 h 138"/>
                  <a:gd name="T8" fmla="*/ 31 w 31"/>
                  <a:gd name="T9" fmla="*/ 0 h 138"/>
                  <a:gd name="T10" fmla="*/ 18 w 31"/>
                  <a:gd name="T11" fmla="*/ 0 h 138"/>
                  <a:gd name="T12" fmla="*/ 0 w 31"/>
                  <a:gd name="T13" fmla="*/ 39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138">
                    <a:moveTo>
                      <a:pt x="0" y="39"/>
                    </a:moveTo>
                    <a:cubicBezTo>
                      <a:pt x="0" y="73"/>
                      <a:pt x="14" y="77"/>
                      <a:pt x="18" y="77"/>
                    </a:cubicBezTo>
                    <a:cubicBezTo>
                      <a:pt x="18" y="138"/>
                      <a:pt x="18" y="138"/>
                      <a:pt x="18" y="138"/>
                    </a:cubicBezTo>
                    <a:cubicBezTo>
                      <a:pt x="31" y="138"/>
                      <a:pt x="31" y="138"/>
                      <a:pt x="31" y="138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0" y="0"/>
                      <a:pt x="0" y="3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6" name="Group 5"/>
          <p:cNvGrpSpPr/>
          <p:nvPr/>
        </p:nvGrpSpPr>
        <p:grpSpPr>
          <a:xfrm>
            <a:off x="1110272" y="1528963"/>
            <a:ext cx="4744844" cy="4803949"/>
            <a:chOff x="7228459" y="1528963"/>
            <a:chExt cx="4744844" cy="4803949"/>
          </a:xfrm>
          <a:solidFill>
            <a:srgbClr val="9DD2AA"/>
          </a:solidFill>
        </p:grpSpPr>
        <p:sp>
          <p:nvSpPr>
            <p:cNvPr id="8" name="Freeform 22"/>
            <p:cNvSpPr>
              <a:spLocks noEditPoints="1"/>
            </p:cNvSpPr>
            <p:nvPr/>
          </p:nvSpPr>
          <p:spPr bwMode="auto">
            <a:xfrm>
              <a:off x="7228459" y="1528963"/>
              <a:ext cx="942762" cy="942762"/>
            </a:xfrm>
            <a:custGeom>
              <a:avLst/>
              <a:gdLst>
                <a:gd name="T0" fmla="*/ 176 w 352"/>
                <a:gd name="T1" fmla="*/ 0 h 352"/>
                <a:gd name="T2" fmla="*/ 0 w 352"/>
                <a:gd name="T3" fmla="*/ 176 h 352"/>
                <a:gd name="T4" fmla="*/ 176 w 352"/>
                <a:gd name="T5" fmla="*/ 352 h 352"/>
                <a:gd name="T6" fmla="*/ 352 w 352"/>
                <a:gd name="T7" fmla="*/ 176 h 352"/>
                <a:gd name="T8" fmla="*/ 176 w 352"/>
                <a:gd name="T9" fmla="*/ 0 h 352"/>
                <a:gd name="T10" fmla="*/ 89 w 352"/>
                <a:gd name="T11" fmla="*/ 90 h 352"/>
                <a:gd name="T12" fmla="*/ 263 w 352"/>
                <a:gd name="T13" fmla="*/ 90 h 352"/>
                <a:gd name="T14" fmla="*/ 276 w 352"/>
                <a:gd name="T15" fmla="*/ 93 h 352"/>
                <a:gd name="T16" fmla="*/ 176 w 352"/>
                <a:gd name="T17" fmla="*/ 182 h 352"/>
                <a:gd name="T18" fmla="*/ 75 w 352"/>
                <a:gd name="T19" fmla="*/ 93 h 352"/>
                <a:gd name="T20" fmla="*/ 89 w 352"/>
                <a:gd name="T21" fmla="*/ 90 h 352"/>
                <a:gd name="T22" fmla="*/ 60 w 352"/>
                <a:gd name="T23" fmla="*/ 235 h 352"/>
                <a:gd name="T24" fmla="*/ 60 w 352"/>
                <a:gd name="T25" fmla="*/ 119 h 352"/>
                <a:gd name="T26" fmla="*/ 65 w 352"/>
                <a:gd name="T27" fmla="*/ 103 h 352"/>
                <a:gd name="T28" fmla="*/ 137 w 352"/>
                <a:gd name="T29" fmla="*/ 167 h 352"/>
                <a:gd name="T30" fmla="*/ 64 w 352"/>
                <a:gd name="T31" fmla="*/ 248 h 352"/>
                <a:gd name="T32" fmla="*/ 60 w 352"/>
                <a:gd name="T33" fmla="*/ 235 h 352"/>
                <a:gd name="T34" fmla="*/ 263 w 352"/>
                <a:gd name="T35" fmla="*/ 263 h 352"/>
                <a:gd name="T36" fmla="*/ 89 w 352"/>
                <a:gd name="T37" fmla="*/ 263 h 352"/>
                <a:gd name="T38" fmla="*/ 74 w 352"/>
                <a:gd name="T39" fmla="*/ 259 h 352"/>
                <a:gd name="T40" fmla="*/ 148 w 352"/>
                <a:gd name="T41" fmla="*/ 176 h 352"/>
                <a:gd name="T42" fmla="*/ 171 w 352"/>
                <a:gd name="T43" fmla="*/ 197 h 352"/>
                <a:gd name="T44" fmla="*/ 176 w 352"/>
                <a:gd name="T45" fmla="*/ 198 h 352"/>
                <a:gd name="T46" fmla="*/ 181 w 352"/>
                <a:gd name="T47" fmla="*/ 197 h 352"/>
                <a:gd name="T48" fmla="*/ 204 w 352"/>
                <a:gd name="T49" fmla="*/ 176 h 352"/>
                <a:gd name="T50" fmla="*/ 278 w 352"/>
                <a:gd name="T51" fmla="*/ 259 h 352"/>
                <a:gd name="T52" fmla="*/ 263 w 352"/>
                <a:gd name="T53" fmla="*/ 263 h 352"/>
                <a:gd name="T54" fmla="*/ 286 w 352"/>
                <a:gd name="T55" fmla="*/ 233 h 352"/>
                <a:gd name="T56" fmla="*/ 283 w 352"/>
                <a:gd name="T57" fmla="*/ 247 h 352"/>
                <a:gd name="T58" fmla="*/ 211 w 352"/>
                <a:gd name="T59" fmla="*/ 167 h 352"/>
                <a:gd name="T60" fmla="*/ 282 w 352"/>
                <a:gd name="T61" fmla="*/ 105 h 352"/>
                <a:gd name="T62" fmla="*/ 286 w 352"/>
                <a:gd name="T63" fmla="*/ 120 h 352"/>
                <a:gd name="T64" fmla="*/ 286 w 352"/>
                <a:gd name="T65" fmla="*/ 233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2" h="352">
                  <a:moveTo>
                    <a:pt x="176" y="0"/>
                  </a:moveTo>
                  <a:cubicBezTo>
                    <a:pt x="79" y="0"/>
                    <a:pt x="0" y="79"/>
                    <a:pt x="0" y="176"/>
                  </a:cubicBezTo>
                  <a:cubicBezTo>
                    <a:pt x="0" y="273"/>
                    <a:pt x="79" y="352"/>
                    <a:pt x="176" y="352"/>
                  </a:cubicBezTo>
                  <a:cubicBezTo>
                    <a:pt x="273" y="352"/>
                    <a:pt x="352" y="273"/>
                    <a:pt x="352" y="176"/>
                  </a:cubicBezTo>
                  <a:cubicBezTo>
                    <a:pt x="352" y="79"/>
                    <a:pt x="273" y="0"/>
                    <a:pt x="176" y="0"/>
                  </a:cubicBezTo>
                  <a:close/>
                  <a:moveTo>
                    <a:pt x="89" y="90"/>
                  </a:moveTo>
                  <a:cubicBezTo>
                    <a:pt x="263" y="90"/>
                    <a:pt x="263" y="90"/>
                    <a:pt x="263" y="90"/>
                  </a:cubicBezTo>
                  <a:cubicBezTo>
                    <a:pt x="268" y="90"/>
                    <a:pt x="272" y="91"/>
                    <a:pt x="276" y="93"/>
                  </a:cubicBezTo>
                  <a:cubicBezTo>
                    <a:pt x="176" y="182"/>
                    <a:pt x="176" y="182"/>
                    <a:pt x="176" y="182"/>
                  </a:cubicBezTo>
                  <a:cubicBezTo>
                    <a:pt x="75" y="93"/>
                    <a:pt x="75" y="93"/>
                    <a:pt x="75" y="93"/>
                  </a:cubicBezTo>
                  <a:cubicBezTo>
                    <a:pt x="79" y="91"/>
                    <a:pt x="84" y="90"/>
                    <a:pt x="89" y="90"/>
                  </a:cubicBezTo>
                  <a:close/>
                  <a:moveTo>
                    <a:pt x="60" y="235"/>
                  </a:moveTo>
                  <a:cubicBezTo>
                    <a:pt x="60" y="119"/>
                    <a:pt x="60" y="119"/>
                    <a:pt x="60" y="119"/>
                  </a:cubicBezTo>
                  <a:cubicBezTo>
                    <a:pt x="60" y="113"/>
                    <a:pt x="62" y="108"/>
                    <a:pt x="65" y="103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64" y="248"/>
                    <a:pt x="64" y="248"/>
                    <a:pt x="64" y="248"/>
                  </a:cubicBezTo>
                  <a:cubicBezTo>
                    <a:pt x="62" y="244"/>
                    <a:pt x="60" y="240"/>
                    <a:pt x="60" y="235"/>
                  </a:cubicBezTo>
                  <a:close/>
                  <a:moveTo>
                    <a:pt x="263" y="263"/>
                  </a:moveTo>
                  <a:cubicBezTo>
                    <a:pt x="89" y="263"/>
                    <a:pt x="89" y="263"/>
                    <a:pt x="89" y="263"/>
                  </a:cubicBezTo>
                  <a:cubicBezTo>
                    <a:pt x="83" y="263"/>
                    <a:pt x="78" y="262"/>
                    <a:pt x="74" y="259"/>
                  </a:cubicBezTo>
                  <a:cubicBezTo>
                    <a:pt x="148" y="176"/>
                    <a:pt x="148" y="176"/>
                    <a:pt x="148" y="176"/>
                  </a:cubicBezTo>
                  <a:cubicBezTo>
                    <a:pt x="171" y="197"/>
                    <a:pt x="171" y="197"/>
                    <a:pt x="171" y="197"/>
                  </a:cubicBezTo>
                  <a:cubicBezTo>
                    <a:pt x="172" y="198"/>
                    <a:pt x="174" y="198"/>
                    <a:pt x="176" y="198"/>
                  </a:cubicBezTo>
                  <a:cubicBezTo>
                    <a:pt x="178" y="198"/>
                    <a:pt x="179" y="198"/>
                    <a:pt x="181" y="197"/>
                  </a:cubicBezTo>
                  <a:cubicBezTo>
                    <a:pt x="204" y="176"/>
                    <a:pt x="204" y="176"/>
                    <a:pt x="204" y="176"/>
                  </a:cubicBezTo>
                  <a:cubicBezTo>
                    <a:pt x="278" y="259"/>
                    <a:pt x="278" y="259"/>
                    <a:pt x="278" y="259"/>
                  </a:cubicBezTo>
                  <a:cubicBezTo>
                    <a:pt x="274" y="262"/>
                    <a:pt x="268" y="263"/>
                    <a:pt x="263" y="263"/>
                  </a:cubicBezTo>
                  <a:close/>
                  <a:moveTo>
                    <a:pt x="286" y="233"/>
                  </a:moveTo>
                  <a:cubicBezTo>
                    <a:pt x="286" y="238"/>
                    <a:pt x="285" y="243"/>
                    <a:pt x="283" y="247"/>
                  </a:cubicBezTo>
                  <a:cubicBezTo>
                    <a:pt x="211" y="167"/>
                    <a:pt x="211" y="167"/>
                    <a:pt x="211" y="167"/>
                  </a:cubicBezTo>
                  <a:cubicBezTo>
                    <a:pt x="282" y="105"/>
                    <a:pt x="282" y="105"/>
                    <a:pt x="282" y="105"/>
                  </a:cubicBezTo>
                  <a:cubicBezTo>
                    <a:pt x="285" y="109"/>
                    <a:pt x="286" y="115"/>
                    <a:pt x="286" y="120"/>
                  </a:cubicBezTo>
                  <a:lnTo>
                    <a:pt x="286" y="2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/>
            </a:p>
          </p:txBody>
        </p:sp>
        <p:grpSp>
          <p:nvGrpSpPr>
            <p:cNvPr id="23" name="Group 22"/>
            <p:cNvGrpSpPr/>
            <p:nvPr/>
          </p:nvGrpSpPr>
          <p:grpSpPr>
            <a:xfrm>
              <a:off x="10269533" y="5390150"/>
              <a:ext cx="942762" cy="942762"/>
              <a:chOff x="7275513" y="5302250"/>
              <a:chExt cx="1012825" cy="1012825"/>
            </a:xfrm>
            <a:grpFill/>
          </p:grpSpPr>
          <p:sp>
            <p:nvSpPr>
              <p:cNvPr id="24" name="Freeform 34"/>
              <p:cNvSpPr>
                <a:spLocks/>
              </p:cNvSpPr>
              <p:nvPr/>
            </p:nvSpPr>
            <p:spPr bwMode="auto">
              <a:xfrm>
                <a:off x="7467601" y="5521325"/>
                <a:ext cx="608013" cy="606425"/>
              </a:xfrm>
              <a:custGeom>
                <a:avLst/>
                <a:gdLst>
                  <a:gd name="T0" fmla="*/ 189 w 211"/>
                  <a:gd name="T1" fmla="*/ 85 h 211"/>
                  <a:gd name="T2" fmla="*/ 187 w 211"/>
                  <a:gd name="T3" fmla="*/ 64 h 211"/>
                  <a:gd name="T4" fmla="*/ 192 w 211"/>
                  <a:gd name="T5" fmla="*/ 41 h 211"/>
                  <a:gd name="T6" fmla="*/ 179 w 211"/>
                  <a:gd name="T7" fmla="*/ 31 h 211"/>
                  <a:gd name="T8" fmla="*/ 170 w 211"/>
                  <a:gd name="T9" fmla="*/ 36 h 211"/>
                  <a:gd name="T10" fmla="*/ 164 w 211"/>
                  <a:gd name="T11" fmla="*/ 34 h 211"/>
                  <a:gd name="T12" fmla="*/ 155 w 211"/>
                  <a:gd name="T13" fmla="*/ 26 h 211"/>
                  <a:gd name="T14" fmla="*/ 148 w 211"/>
                  <a:gd name="T15" fmla="*/ 20 h 211"/>
                  <a:gd name="T16" fmla="*/ 149 w 211"/>
                  <a:gd name="T17" fmla="*/ 11 h 211"/>
                  <a:gd name="T18" fmla="*/ 125 w 211"/>
                  <a:gd name="T19" fmla="*/ 5 h 211"/>
                  <a:gd name="T20" fmla="*/ 106 w 211"/>
                  <a:gd name="T21" fmla="*/ 1 h 211"/>
                  <a:gd name="T22" fmla="*/ 89 w 211"/>
                  <a:gd name="T23" fmla="*/ 2 h 211"/>
                  <a:gd name="T24" fmla="*/ 88 w 211"/>
                  <a:gd name="T25" fmla="*/ 7 h 211"/>
                  <a:gd name="T26" fmla="*/ 99 w 211"/>
                  <a:gd name="T27" fmla="*/ 3 h 211"/>
                  <a:gd name="T28" fmla="*/ 101 w 211"/>
                  <a:gd name="T29" fmla="*/ 13 h 211"/>
                  <a:gd name="T30" fmla="*/ 83 w 211"/>
                  <a:gd name="T31" fmla="*/ 23 h 211"/>
                  <a:gd name="T32" fmla="*/ 87 w 211"/>
                  <a:gd name="T33" fmla="*/ 31 h 211"/>
                  <a:gd name="T34" fmla="*/ 96 w 211"/>
                  <a:gd name="T35" fmla="*/ 25 h 211"/>
                  <a:gd name="T36" fmla="*/ 108 w 211"/>
                  <a:gd name="T37" fmla="*/ 30 h 211"/>
                  <a:gd name="T38" fmla="*/ 118 w 211"/>
                  <a:gd name="T39" fmla="*/ 29 h 211"/>
                  <a:gd name="T40" fmla="*/ 130 w 211"/>
                  <a:gd name="T41" fmla="*/ 32 h 211"/>
                  <a:gd name="T42" fmla="*/ 128 w 211"/>
                  <a:gd name="T43" fmla="*/ 37 h 211"/>
                  <a:gd name="T44" fmla="*/ 116 w 211"/>
                  <a:gd name="T45" fmla="*/ 43 h 211"/>
                  <a:gd name="T46" fmla="*/ 117 w 211"/>
                  <a:gd name="T47" fmla="*/ 50 h 211"/>
                  <a:gd name="T48" fmla="*/ 113 w 211"/>
                  <a:gd name="T49" fmla="*/ 58 h 211"/>
                  <a:gd name="T50" fmla="*/ 110 w 211"/>
                  <a:gd name="T51" fmla="*/ 91 h 211"/>
                  <a:gd name="T52" fmla="*/ 104 w 211"/>
                  <a:gd name="T53" fmla="*/ 97 h 211"/>
                  <a:gd name="T54" fmla="*/ 88 w 211"/>
                  <a:gd name="T55" fmla="*/ 77 h 211"/>
                  <a:gd name="T56" fmla="*/ 57 w 211"/>
                  <a:gd name="T57" fmla="*/ 83 h 211"/>
                  <a:gd name="T58" fmla="*/ 73 w 211"/>
                  <a:gd name="T59" fmla="*/ 89 h 211"/>
                  <a:gd name="T60" fmla="*/ 75 w 211"/>
                  <a:gd name="T61" fmla="*/ 94 h 211"/>
                  <a:gd name="T62" fmla="*/ 63 w 211"/>
                  <a:gd name="T63" fmla="*/ 97 h 211"/>
                  <a:gd name="T64" fmla="*/ 62 w 211"/>
                  <a:gd name="T65" fmla="*/ 105 h 211"/>
                  <a:gd name="T66" fmla="*/ 70 w 211"/>
                  <a:gd name="T67" fmla="*/ 110 h 211"/>
                  <a:gd name="T68" fmla="*/ 84 w 211"/>
                  <a:gd name="T69" fmla="*/ 107 h 211"/>
                  <a:gd name="T70" fmla="*/ 99 w 211"/>
                  <a:gd name="T71" fmla="*/ 114 h 211"/>
                  <a:gd name="T72" fmla="*/ 116 w 211"/>
                  <a:gd name="T73" fmla="*/ 109 h 211"/>
                  <a:gd name="T74" fmla="*/ 118 w 211"/>
                  <a:gd name="T75" fmla="*/ 131 h 211"/>
                  <a:gd name="T76" fmla="*/ 109 w 211"/>
                  <a:gd name="T77" fmla="*/ 159 h 211"/>
                  <a:gd name="T78" fmla="*/ 90 w 211"/>
                  <a:gd name="T79" fmla="*/ 189 h 211"/>
                  <a:gd name="T80" fmla="*/ 82 w 211"/>
                  <a:gd name="T81" fmla="*/ 197 h 211"/>
                  <a:gd name="T82" fmla="*/ 79 w 211"/>
                  <a:gd name="T83" fmla="*/ 181 h 211"/>
                  <a:gd name="T84" fmla="*/ 78 w 211"/>
                  <a:gd name="T85" fmla="*/ 159 h 211"/>
                  <a:gd name="T86" fmla="*/ 63 w 211"/>
                  <a:gd name="T87" fmla="*/ 132 h 211"/>
                  <a:gd name="T88" fmla="*/ 72 w 211"/>
                  <a:gd name="T89" fmla="*/ 125 h 211"/>
                  <a:gd name="T90" fmla="*/ 60 w 211"/>
                  <a:gd name="T91" fmla="*/ 115 h 211"/>
                  <a:gd name="T92" fmla="*/ 55 w 211"/>
                  <a:gd name="T93" fmla="*/ 102 h 211"/>
                  <a:gd name="T94" fmla="*/ 50 w 211"/>
                  <a:gd name="T95" fmla="*/ 89 h 211"/>
                  <a:gd name="T96" fmla="*/ 38 w 211"/>
                  <a:gd name="T97" fmla="*/ 78 h 211"/>
                  <a:gd name="T98" fmla="*/ 37 w 211"/>
                  <a:gd name="T99" fmla="*/ 91 h 211"/>
                  <a:gd name="T100" fmla="*/ 30 w 211"/>
                  <a:gd name="T101" fmla="*/ 91 h 211"/>
                  <a:gd name="T102" fmla="*/ 32 w 211"/>
                  <a:gd name="T103" fmla="*/ 52 h 211"/>
                  <a:gd name="T104" fmla="*/ 20 w 211"/>
                  <a:gd name="T105" fmla="*/ 148 h 211"/>
                  <a:gd name="T106" fmla="*/ 167 w 211"/>
                  <a:gd name="T107" fmla="*/ 185 h 211"/>
                  <a:gd name="T108" fmla="*/ 160 w 211"/>
                  <a:gd name="T109" fmla="*/ 127 h 211"/>
                  <a:gd name="T110" fmla="*/ 184 w 211"/>
                  <a:gd name="T111" fmla="*/ 133 h 211"/>
                  <a:gd name="T112" fmla="*/ 201 w 211"/>
                  <a:gd name="T113" fmla="*/ 146 h 211"/>
                  <a:gd name="T114" fmla="*/ 206 w 211"/>
                  <a:gd name="T115" fmla="*/ 109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11" h="211">
                    <a:moveTo>
                      <a:pt x="196" y="93"/>
                    </a:moveTo>
                    <a:cubicBezTo>
                      <a:pt x="195" y="88"/>
                      <a:pt x="194" y="87"/>
                      <a:pt x="189" y="85"/>
                    </a:cubicBezTo>
                    <a:cubicBezTo>
                      <a:pt x="183" y="84"/>
                      <a:pt x="181" y="81"/>
                      <a:pt x="183" y="76"/>
                    </a:cubicBezTo>
                    <a:cubicBezTo>
                      <a:pt x="184" y="72"/>
                      <a:pt x="186" y="68"/>
                      <a:pt x="187" y="64"/>
                    </a:cubicBezTo>
                    <a:cubicBezTo>
                      <a:pt x="189" y="61"/>
                      <a:pt x="190" y="57"/>
                      <a:pt x="189" y="52"/>
                    </a:cubicBezTo>
                    <a:cubicBezTo>
                      <a:pt x="188" y="48"/>
                      <a:pt x="189" y="44"/>
                      <a:pt x="192" y="41"/>
                    </a:cubicBezTo>
                    <a:cubicBezTo>
                      <a:pt x="189" y="37"/>
                      <a:pt x="186" y="34"/>
                      <a:pt x="182" y="30"/>
                    </a:cubicBezTo>
                    <a:cubicBezTo>
                      <a:pt x="181" y="28"/>
                      <a:pt x="180" y="29"/>
                      <a:pt x="179" y="31"/>
                    </a:cubicBezTo>
                    <a:cubicBezTo>
                      <a:pt x="179" y="32"/>
                      <a:pt x="179" y="33"/>
                      <a:pt x="179" y="33"/>
                    </a:cubicBezTo>
                    <a:cubicBezTo>
                      <a:pt x="178" y="38"/>
                      <a:pt x="174" y="39"/>
                      <a:pt x="170" y="36"/>
                    </a:cubicBezTo>
                    <a:cubicBezTo>
                      <a:pt x="170" y="36"/>
                      <a:pt x="169" y="35"/>
                      <a:pt x="168" y="35"/>
                    </a:cubicBezTo>
                    <a:cubicBezTo>
                      <a:pt x="167" y="34"/>
                      <a:pt x="165" y="34"/>
                      <a:pt x="164" y="34"/>
                    </a:cubicBezTo>
                    <a:cubicBezTo>
                      <a:pt x="160" y="35"/>
                      <a:pt x="159" y="34"/>
                      <a:pt x="159" y="30"/>
                    </a:cubicBezTo>
                    <a:cubicBezTo>
                      <a:pt x="160" y="27"/>
                      <a:pt x="159" y="25"/>
                      <a:pt x="155" y="26"/>
                    </a:cubicBezTo>
                    <a:cubicBezTo>
                      <a:pt x="154" y="26"/>
                      <a:pt x="153" y="26"/>
                      <a:pt x="152" y="26"/>
                    </a:cubicBezTo>
                    <a:cubicBezTo>
                      <a:pt x="149" y="26"/>
                      <a:pt x="147" y="23"/>
                      <a:pt x="148" y="20"/>
                    </a:cubicBezTo>
                    <a:cubicBezTo>
                      <a:pt x="148" y="18"/>
                      <a:pt x="149" y="17"/>
                      <a:pt x="149" y="15"/>
                    </a:cubicBezTo>
                    <a:cubicBezTo>
                      <a:pt x="150" y="14"/>
                      <a:pt x="150" y="12"/>
                      <a:pt x="149" y="11"/>
                    </a:cubicBezTo>
                    <a:cubicBezTo>
                      <a:pt x="147" y="9"/>
                      <a:pt x="144" y="7"/>
                      <a:pt x="141" y="5"/>
                    </a:cubicBezTo>
                    <a:cubicBezTo>
                      <a:pt x="136" y="1"/>
                      <a:pt x="130" y="4"/>
                      <a:pt x="125" y="5"/>
                    </a:cubicBezTo>
                    <a:cubicBezTo>
                      <a:pt x="124" y="9"/>
                      <a:pt x="124" y="10"/>
                      <a:pt x="119" y="9"/>
                    </a:cubicBezTo>
                    <a:cubicBezTo>
                      <a:pt x="114" y="7"/>
                      <a:pt x="110" y="5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99" y="1"/>
                      <a:pt x="94" y="1"/>
                      <a:pt x="89" y="2"/>
                    </a:cubicBezTo>
                    <a:cubicBezTo>
                      <a:pt x="88" y="2"/>
                      <a:pt x="87" y="3"/>
                      <a:pt x="87" y="4"/>
                    </a:cubicBezTo>
                    <a:cubicBezTo>
                      <a:pt x="87" y="5"/>
                      <a:pt x="87" y="6"/>
                      <a:pt x="88" y="7"/>
                    </a:cubicBezTo>
                    <a:cubicBezTo>
                      <a:pt x="90" y="7"/>
                      <a:pt x="92" y="7"/>
                      <a:pt x="93" y="6"/>
                    </a:cubicBezTo>
                    <a:cubicBezTo>
                      <a:pt x="95" y="5"/>
                      <a:pt x="97" y="4"/>
                      <a:pt x="99" y="3"/>
                    </a:cubicBezTo>
                    <a:cubicBezTo>
                      <a:pt x="102" y="2"/>
                      <a:pt x="103" y="2"/>
                      <a:pt x="104" y="5"/>
                    </a:cubicBezTo>
                    <a:cubicBezTo>
                      <a:pt x="105" y="8"/>
                      <a:pt x="104" y="11"/>
                      <a:pt x="101" y="13"/>
                    </a:cubicBezTo>
                    <a:cubicBezTo>
                      <a:pt x="98" y="15"/>
                      <a:pt x="94" y="17"/>
                      <a:pt x="90" y="19"/>
                    </a:cubicBezTo>
                    <a:cubicBezTo>
                      <a:pt x="88" y="20"/>
                      <a:pt x="85" y="22"/>
                      <a:pt x="83" y="23"/>
                    </a:cubicBezTo>
                    <a:cubicBezTo>
                      <a:pt x="81" y="25"/>
                      <a:pt x="79" y="27"/>
                      <a:pt x="81" y="30"/>
                    </a:cubicBezTo>
                    <a:cubicBezTo>
                      <a:pt x="82" y="32"/>
                      <a:pt x="85" y="31"/>
                      <a:pt x="87" y="31"/>
                    </a:cubicBezTo>
                    <a:cubicBezTo>
                      <a:pt x="89" y="30"/>
                      <a:pt x="91" y="29"/>
                      <a:pt x="93" y="28"/>
                    </a:cubicBezTo>
                    <a:cubicBezTo>
                      <a:pt x="94" y="27"/>
                      <a:pt x="95" y="26"/>
                      <a:pt x="96" y="25"/>
                    </a:cubicBezTo>
                    <a:cubicBezTo>
                      <a:pt x="98" y="24"/>
                      <a:pt x="99" y="24"/>
                      <a:pt x="100" y="27"/>
                    </a:cubicBezTo>
                    <a:cubicBezTo>
                      <a:pt x="102" y="31"/>
                      <a:pt x="105" y="32"/>
                      <a:pt x="108" y="30"/>
                    </a:cubicBezTo>
                    <a:cubicBezTo>
                      <a:pt x="110" y="29"/>
                      <a:pt x="111" y="27"/>
                      <a:pt x="113" y="26"/>
                    </a:cubicBezTo>
                    <a:cubicBezTo>
                      <a:pt x="116" y="25"/>
                      <a:pt x="118" y="26"/>
                      <a:pt x="118" y="29"/>
                    </a:cubicBezTo>
                    <a:cubicBezTo>
                      <a:pt x="119" y="33"/>
                      <a:pt x="120" y="34"/>
                      <a:pt x="124" y="33"/>
                    </a:cubicBezTo>
                    <a:cubicBezTo>
                      <a:pt x="126" y="33"/>
                      <a:pt x="128" y="33"/>
                      <a:pt x="130" y="32"/>
                    </a:cubicBezTo>
                    <a:cubicBezTo>
                      <a:pt x="130" y="33"/>
                      <a:pt x="131" y="33"/>
                      <a:pt x="131" y="33"/>
                    </a:cubicBezTo>
                    <a:cubicBezTo>
                      <a:pt x="130" y="34"/>
                      <a:pt x="130" y="36"/>
                      <a:pt x="128" y="37"/>
                    </a:cubicBezTo>
                    <a:cubicBezTo>
                      <a:pt x="127" y="39"/>
                      <a:pt x="124" y="40"/>
                      <a:pt x="122" y="41"/>
                    </a:cubicBezTo>
                    <a:cubicBezTo>
                      <a:pt x="119" y="42"/>
                      <a:pt x="116" y="43"/>
                      <a:pt x="116" y="43"/>
                    </a:cubicBezTo>
                    <a:cubicBezTo>
                      <a:pt x="116" y="43"/>
                      <a:pt x="120" y="45"/>
                      <a:pt x="118" y="46"/>
                    </a:cubicBezTo>
                    <a:cubicBezTo>
                      <a:pt x="114" y="47"/>
                      <a:pt x="108" y="53"/>
                      <a:pt x="117" y="50"/>
                    </a:cubicBezTo>
                    <a:cubicBezTo>
                      <a:pt x="118" y="50"/>
                      <a:pt x="120" y="50"/>
                      <a:pt x="122" y="49"/>
                    </a:cubicBezTo>
                    <a:cubicBezTo>
                      <a:pt x="120" y="54"/>
                      <a:pt x="116" y="56"/>
                      <a:pt x="113" y="58"/>
                    </a:cubicBezTo>
                    <a:cubicBezTo>
                      <a:pt x="102" y="64"/>
                      <a:pt x="101" y="79"/>
                      <a:pt x="107" y="86"/>
                    </a:cubicBezTo>
                    <a:cubicBezTo>
                      <a:pt x="108" y="88"/>
                      <a:pt x="109" y="89"/>
                      <a:pt x="110" y="91"/>
                    </a:cubicBezTo>
                    <a:cubicBezTo>
                      <a:pt x="111" y="93"/>
                      <a:pt x="111" y="96"/>
                      <a:pt x="109" y="97"/>
                    </a:cubicBezTo>
                    <a:cubicBezTo>
                      <a:pt x="108" y="98"/>
                      <a:pt x="105" y="97"/>
                      <a:pt x="104" y="97"/>
                    </a:cubicBezTo>
                    <a:cubicBezTo>
                      <a:pt x="101" y="94"/>
                      <a:pt x="98" y="92"/>
                      <a:pt x="96" y="89"/>
                    </a:cubicBezTo>
                    <a:cubicBezTo>
                      <a:pt x="93" y="85"/>
                      <a:pt x="91" y="81"/>
                      <a:pt x="88" y="77"/>
                    </a:cubicBezTo>
                    <a:cubicBezTo>
                      <a:pt x="78" y="66"/>
                      <a:pt x="66" y="68"/>
                      <a:pt x="57" y="77"/>
                    </a:cubicBezTo>
                    <a:cubicBezTo>
                      <a:pt x="54" y="79"/>
                      <a:pt x="55" y="81"/>
                      <a:pt x="57" y="83"/>
                    </a:cubicBezTo>
                    <a:cubicBezTo>
                      <a:pt x="58" y="83"/>
                      <a:pt x="59" y="84"/>
                      <a:pt x="60" y="84"/>
                    </a:cubicBezTo>
                    <a:cubicBezTo>
                      <a:pt x="65" y="86"/>
                      <a:pt x="69" y="88"/>
                      <a:pt x="73" y="89"/>
                    </a:cubicBezTo>
                    <a:cubicBezTo>
                      <a:pt x="74" y="90"/>
                      <a:pt x="75" y="90"/>
                      <a:pt x="76" y="91"/>
                    </a:cubicBezTo>
                    <a:cubicBezTo>
                      <a:pt x="77" y="92"/>
                      <a:pt x="77" y="93"/>
                      <a:pt x="75" y="94"/>
                    </a:cubicBezTo>
                    <a:cubicBezTo>
                      <a:pt x="74" y="95"/>
                      <a:pt x="72" y="95"/>
                      <a:pt x="71" y="95"/>
                    </a:cubicBezTo>
                    <a:cubicBezTo>
                      <a:pt x="68" y="96"/>
                      <a:pt x="65" y="96"/>
                      <a:pt x="63" y="97"/>
                    </a:cubicBezTo>
                    <a:cubicBezTo>
                      <a:pt x="61" y="98"/>
                      <a:pt x="59" y="100"/>
                      <a:pt x="59" y="101"/>
                    </a:cubicBezTo>
                    <a:cubicBezTo>
                      <a:pt x="59" y="102"/>
                      <a:pt x="61" y="104"/>
                      <a:pt x="62" y="105"/>
                    </a:cubicBezTo>
                    <a:cubicBezTo>
                      <a:pt x="63" y="106"/>
                      <a:pt x="64" y="106"/>
                      <a:pt x="65" y="107"/>
                    </a:cubicBezTo>
                    <a:cubicBezTo>
                      <a:pt x="67" y="108"/>
                      <a:pt x="69" y="109"/>
                      <a:pt x="70" y="110"/>
                    </a:cubicBezTo>
                    <a:cubicBezTo>
                      <a:pt x="72" y="113"/>
                      <a:pt x="74" y="113"/>
                      <a:pt x="76" y="112"/>
                    </a:cubicBezTo>
                    <a:cubicBezTo>
                      <a:pt x="79" y="110"/>
                      <a:pt x="81" y="109"/>
                      <a:pt x="84" y="107"/>
                    </a:cubicBezTo>
                    <a:cubicBezTo>
                      <a:pt x="87" y="105"/>
                      <a:pt x="87" y="105"/>
                      <a:pt x="89" y="108"/>
                    </a:cubicBezTo>
                    <a:cubicBezTo>
                      <a:pt x="91" y="112"/>
                      <a:pt x="94" y="115"/>
                      <a:pt x="99" y="114"/>
                    </a:cubicBezTo>
                    <a:cubicBezTo>
                      <a:pt x="102" y="114"/>
                      <a:pt x="106" y="112"/>
                      <a:pt x="109" y="111"/>
                    </a:cubicBezTo>
                    <a:cubicBezTo>
                      <a:pt x="111" y="110"/>
                      <a:pt x="113" y="109"/>
                      <a:pt x="116" y="109"/>
                    </a:cubicBezTo>
                    <a:cubicBezTo>
                      <a:pt x="121" y="108"/>
                      <a:pt x="124" y="112"/>
                      <a:pt x="124" y="118"/>
                    </a:cubicBezTo>
                    <a:cubicBezTo>
                      <a:pt x="125" y="124"/>
                      <a:pt x="122" y="128"/>
                      <a:pt x="118" y="131"/>
                    </a:cubicBezTo>
                    <a:cubicBezTo>
                      <a:pt x="114" y="135"/>
                      <a:pt x="112" y="139"/>
                      <a:pt x="114" y="145"/>
                    </a:cubicBezTo>
                    <a:cubicBezTo>
                      <a:pt x="116" y="150"/>
                      <a:pt x="114" y="155"/>
                      <a:pt x="109" y="159"/>
                    </a:cubicBezTo>
                    <a:cubicBezTo>
                      <a:pt x="106" y="162"/>
                      <a:pt x="103" y="164"/>
                      <a:pt x="99" y="167"/>
                    </a:cubicBezTo>
                    <a:cubicBezTo>
                      <a:pt x="95" y="169"/>
                      <a:pt x="89" y="184"/>
                      <a:pt x="90" y="189"/>
                    </a:cubicBezTo>
                    <a:cubicBezTo>
                      <a:pt x="90" y="190"/>
                      <a:pt x="91" y="191"/>
                      <a:pt x="90" y="192"/>
                    </a:cubicBezTo>
                    <a:cubicBezTo>
                      <a:pt x="90" y="197"/>
                      <a:pt x="87" y="196"/>
                      <a:pt x="82" y="197"/>
                    </a:cubicBezTo>
                    <a:cubicBezTo>
                      <a:pt x="79" y="198"/>
                      <a:pt x="80" y="192"/>
                      <a:pt x="79" y="189"/>
                    </a:cubicBezTo>
                    <a:cubicBezTo>
                      <a:pt x="78" y="186"/>
                      <a:pt x="78" y="183"/>
                      <a:pt x="79" y="181"/>
                    </a:cubicBezTo>
                    <a:cubicBezTo>
                      <a:pt x="79" y="178"/>
                      <a:pt x="81" y="176"/>
                      <a:pt x="81" y="173"/>
                    </a:cubicBezTo>
                    <a:cubicBezTo>
                      <a:pt x="83" y="168"/>
                      <a:pt x="82" y="163"/>
                      <a:pt x="78" y="159"/>
                    </a:cubicBezTo>
                    <a:cubicBezTo>
                      <a:pt x="76" y="158"/>
                      <a:pt x="74" y="156"/>
                      <a:pt x="73" y="154"/>
                    </a:cubicBezTo>
                    <a:cubicBezTo>
                      <a:pt x="66" y="148"/>
                      <a:pt x="63" y="141"/>
                      <a:pt x="63" y="132"/>
                    </a:cubicBezTo>
                    <a:cubicBezTo>
                      <a:pt x="63" y="128"/>
                      <a:pt x="65" y="126"/>
                      <a:pt x="69" y="126"/>
                    </a:cubicBezTo>
                    <a:cubicBezTo>
                      <a:pt x="70" y="126"/>
                      <a:pt x="71" y="125"/>
                      <a:pt x="72" y="125"/>
                    </a:cubicBezTo>
                    <a:cubicBezTo>
                      <a:pt x="71" y="122"/>
                      <a:pt x="70" y="120"/>
                      <a:pt x="66" y="120"/>
                    </a:cubicBezTo>
                    <a:cubicBezTo>
                      <a:pt x="63" y="120"/>
                      <a:pt x="61" y="118"/>
                      <a:pt x="60" y="115"/>
                    </a:cubicBezTo>
                    <a:cubicBezTo>
                      <a:pt x="59" y="114"/>
                      <a:pt x="59" y="112"/>
                      <a:pt x="59" y="111"/>
                    </a:cubicBezTo>
                    <a:cubicBezTo>
                      <a:pt x="57" y="108"/>
                      <a:pt x="57" y="104"/>
                      <a:pt x="55" y="102"/>
                    </a:cubicBezTo>
                    <a:cubicBezTo>
                      <a:pt x="53" y="99"/>
                      <a:pt x="52" y="97"/>
                      <a:pt x="52" y="94"/>
                    </a:cubicBezTo>
                    <a:cubicBezTo>
                      <a:pt x="52" y="92"/>
                      <a:pt x="51" y="91"/>
                      <a:pt x="50" y="89"/>
                    </a:cubicBezTo>
                    <a:cubicBezTo>
                      <a:pt x="47" y="87"/>
                      <a:pt x="45" y="84"/>
                      <a:pt x="42" y="82"/>
                    </a:cubicBezTo>
                    <a:cubicBezTo>
                      <a:pt x="41" y="81"/>
                      <a:pt x="40" y="80"/>
                      <a:pt x="38" y="78"/>
                    </a:cubicBezTo>
                    <a:cubicBezTo>
                      <a:pt x="38" y="81"/>
                      <a:pt x="38" y="83"/>
                      <a:pt x="38" y="84"/>
                    </a:cubicBezTo>
                    <a:cubicBezTo>
                      <a:pt x="38" y="86"/>
                      <a:pt x="38" y="89"/>
                      <a:pt x="37" y="91"/>
                    </a:cubicBezTo>
                    <a:cubicBezTo>
                      <a:pt x="37" y="92"/>
                      <a:pt x="35" y="94"/>
                      <a:pt x="34" y="94"/>
                    </a:cubicBezTo>
                    <a:cubicBezTo>
                      <a:pt x="33" y="94"/>
                      <a:pt x="31" y="92"/>
                      <a:pt x="30" y="91"/>
                    </a:cubicBezTo>
                    <a:cubicBezTo>
                      <a:pt x="30" y="89"/>
                      <a:pt x="30" y="86"/>
                      <a:pt x="30" y="84"/>
                    </a:cubicBezTo>
                    <a:cubicBezTo>
                      <a:pt x="32" y="73"/>
                      <a:pt x="33" y="62"/>
                      <a:pt x="32" y="52"/>
                    </a:cubicBezTo>
                    <a:cubicBezTo>
                      <a:pt x="32" y="48"/>
                      <a:pt x="31" y="44"/>
                      <a:pt x="30" y="39"/>
                    </a:cubicBezTo>
                    <a:cubicBezTo>
                      <a:pt x="10" y="64"/>
                      <a:pt x="0" y="108"/>
                      <a:pt x="20" y="148"/>
                    </a:cubicBezTo>
                    <a:cubicBezTo>
                      <a:pt x="42" y="190"/>
                      <a:pt x="89" y="211"/>
                      <a:pt x="135" y="199"/>
                    </a:cubicBezTo>
                    <a:cubicBezTo>
                      <a:pt x="147" y="196"/>
                      <a:pt x="158" y="191"/>
                      <a:pt x="167" y="185"/>
                    </a:cubicBezTo>
                    <a:cubicBezTo>
                      <a:pt x="162" y="183"/>
                      <a:pt x="155" y="180"/>
                      <a:pt x="154" y="161"/>
                    </a:cubicBezTo>
                    <a:cubicBezTo>
                      <a:pt x="153" y="133"/>
                      <a:pt x="157" y="127"/>
                      <a:pt x="160" y="127"/>
                    </a:cubicBezTo>
                    <a:cubicBezTo>
                      <a:pt x="162" y="127"/>
                      <a:pt x="164" y="126"/>
                      <a:pt x="172" y="134"/>
                    </a:cubicBezTo>
                    <a:cubicBezTo>
                      <a:pt x="179" y="143"/>
                      <a:pt x="183" y="139"/>
                      <a:pt x="184" y="133"/>
                    </a:cubicBezTo>
                    <a:cubicBezTo>
                      <a:pt x="184" y="127"/>
                      <a:pt x="190" y="118"/>
                      <a:pt x="193" y="127"/>
                    </a:cubicBezTo>
                    <a:cubicBezTo>
                      <a:pt x="194" y="133"/>
                      <a:pt x="198" y="141"/>
                      <a:pt x="201" y="146"/>
                    </a:cubicBezTo>
                    <a:cubicBezTo>
                      <a:pt x="207" y="135"/>
                      <a:pt x="210" y="123"/>
                      <a:pt x="211" y="111"/>
                    </a:cubicBezTo>
                    <a:cubicBezTo>
                      <a:pt x="209" y="110"/>
                      <a:pt x="208" y="110"/>
                      <a:pt x="206" y="109"/>
                    </a:cubicBezTo>
                    <a:cubicBezTo>
                      <a:pt x="200" y="106"/>
                      <a:pt x="196" y="101"/>
                      <a:pt x="196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" name="Freeform 35"/>
              <p:cNvSpPr>
                <a:spLocks noEditPoints="1"/>
              </p:cNvSpPr>
              <p:nvPr/>
            </p:nvSpPr>
            <p:spPr bwMode="auto">
              <a:xfrm>
                <a:off x="7275513" y="5302250"/>
                <a:ext cx="1012825" cy="1012825"/>
              </a:xfrm>
              <a:custGeom>
                <a:avLst/>
                <a:gdLst>
                  <a:gd name="T0" fmla="*/ 176 w 352"/>
                  <a:gd name="T1" fmla="*/ 0 h 352"/>
                  <a:gd name="T2" fmla="*/ 0 w 352"/>
                  <a:gd name="T3" fmla="*/ 176 h 352"/>
                  <a:gd name="T4" fmla="*/ 176 w 352"/>
                  <a:gd name="T5" fmla="*/ 352 h 352"/>
                  <a:gd name="T6" fmla="*/ 352 w 352"/>
                  <a:gd name="T7" fmla="*/ 176 h 352"/>
                  <a:gd name="T8" fmla="*/ 176 w 352"/>
                  <a:gd name="T9" fmla="*/ 0 h 352"/>
                  <a:gd name="T10" fmla="*/ 258 w 352"/>
                  <a:gd name="T11" fmla="*/ 261 h 352"/>
                  <a:gd name="T12" fmla="*/ 188 w 352"/>
                  <a:gd name="T13" fmla="*/ 294 h 352"/>
                  <a:gd name="T14" fmla="*/ 96 w 352"/>
                  <a:gd name="T15" fmla="*/ 263 h 352"/>
                  <a:gd name="T16" fmla="*/ 59 w 352"/>
                  <a:gd name="T17" fmla="*/ 189 h 352"/>
                  <a:gd name="T18" fmla="*/ 157 w 352"/>
                  <a:gd name="T19" fmla="*/ 60 h 352"/>
                  <a:gd name="T20" fmla="*/ 175 w 352"/>
                  <a:gd name="T21" fmla="*/ 58 h 352"/>
                  <a:gd name="T22" fmla="*/ 176 w 352"/>
                  <a:gd name="T23" fmla="*/ 58 h 352"/>
                  <a:gd name="T24" fmla="*/ 196 w 352"/>
                  <a:gd name="T25" fmla="*/ 60 h 352"/>
                  <a:gd name="T26" fmla="*/ 272 w 352"/>
                  <a:gd name="T27" fmla="*/ 108 h 352"/>
                  <a:gd name="T28" fmla="*/ 293 w 352"/>
                  <a:gd name="T29" fmla="*/ 162 h 352"/>
                  <a:gd name="T30" fmla="*/ 258 w 352"/>
                  <a:gd name="T31" fmla="*/ 261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2" h="352">
                    <a:moveTo>
                      <a:pt x="176" y="0"/>
                    </a:moveTo>
                    <a:cubicBezTo>
                      <a:pt x="79" y="0"/>
                      <a:pt x="0" y="79"/>
                      <a:pt x="0" y="176"/>
                    </a:cubicBezTo>
                    <a:cubicBezTo>
                      <a:pt x="0" y="273"/>
                      <a:pt x="79" y="352"/>
                      <a:pt x="176" y="352"/>
                    </a:cubicBezTo>
                    <a:cubicBezTo>
                      <a:pt x="273" y="352"/>
                      <a:pt x="352" y="273"/>
                      <a:pt x="352" y="176"/>
                    </a:cubicBezTo>
                    <a:cubicBezTo>
                      <a:pt x="352" y="79"/>
                      <a:pt x="273" y="0"/>
                      <a:pt x="176" y="0"/>
                    </a:cubicBezTo>
                    <a:close/>
                    <a:moveTo>
                      <a:pt x="258" y="261"/>
                    </a:moveTo>
                    <a:cubicBezTo>
                      <a:pt x="238" y="280"/>
                      <a:pt x="215" y="291"/>
                      <a:pt x="188" y="294"/>
                    </a:cubicBezTo>
                    <a:cubicBezTo>
                      <a:pt x="153" y="297"/>
                      <a:pt x="122" y="287"/>
                      <a:pt x="96" y="263"/>
                    </a:cubicBezTo>
                    <a:cubicBezTo>
                      <a:pt x="75" y="243"/>
                      <a:pt x="62" y="218"/>
                      <a:pt x="59" y="189"/>
                    </a:cubicBezTo>
                    <a:cubicBezTo>
                      <a:pt x="52" y="127"/>
                      <a:pt x="96" y="69"/>
                      <a:pt x="157" y="60"/>
                    </a:cubicBezTo>
                    <a:cubicBezTo>
                      <a:pt x="163" y="59"/>
                      <a:pt x="169" y="59"/>
                      <a:pt x="175" y="58"/>
                    </a:cubicBezTo>
                    <a:cubicBezTo>
                      <a:pt x="176" y="58"/>
                      <a:pt x="176" y="58"/>
                      <a:pt x="176" y="58"/>
                    </a:cubicBezTo>
                    <a:cubicBezTo>
                      <a:pt x="183" y="59"/>
                      <a:pt x="189" y="59"/>
                      <a:pt x="196" y="60"/>
                    </a:cubicBezTo>
                    <a:cubicBezTo>
                      <a:pt x="227" y="66"/>
                      <a:pt x="253" y="82"/>
                      <a:pt x="272" y="108"/>
                    </a:cubicBezTo>
                    <a:cubicBezTo>
                      <a:pt x="283" y="124"/>
                      <a:pt x="291" y="142"/>
                      <a:pt x="293" y="162"/>
                    </a:cubicBezTo>
                    <a:cubicBezTo>
                      <a:pt x="297" y="200"/>
                      <a:pt x="286" y="234"/>
                      <a:pt x="258" y="2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</p:grpSp>
        <p:grpSp>
          <p:nvGrpSpPr>
            <p:cNvPr id="33" name="Group 32"/>
            <p:cNvGrpSpPr/>
            <p:nvPr/>
          </p:nvGrpSpPr>
          <p:grpSpPr>
            <a:xfrm>
              <a:off x="9100685" y="3795730"/>
              <a:ext cx="636882" cy="641315"/>
              <a:chOff x="6019801" y="3589338"/>
              <a:chExt cx="684213" cy="688975"/>
            </a:xfrm>
            <a:grpFill/>
          </p:grpSpPr>
          <p:sp>
            <p:nvSpPr>
              <p:cNvPr id="34" name="Freeform 42"/>
              <p:cNvSpPr>
                <a:spLocks noEditPoints="1"/>
              </p:cNvSpPr>
              <p:nvPr/>
            </p:nvSpPr>
            <p:spPr bwMode="auto">
              <a:xfrm>
                <a:off x="6169026" y="3857625"/>
                <a:ext cx="236538" cy="234950"/>
              </a:xfrm>
              <a:custGeom>
                <a:avLst/>
                <a:gdLst>
                  <a:gd name="T0" fmla="*/ 5 w 82"/>
                  <a:gd name="T1" fmla="*/ 60 h 82"/>
                  <a:gd name="T2" fmla="*/ 7 w 82"/>
                  <a:gd name="T3" fmla="*/ 64 h 82"/>
                  <a:gd name="T4" fmla="*/ 9 w 82"/>
                  <a:gd name="T5" fmla="*/ 66 h 82"/>
                  <a:gd name="T6" fmla="*/ 10 w 82"/>
                  <a:gd name="T7" fmla="*/ 68 h 82"/>
                  <a:gd name="T8" fmla="*/ 12 w 82"/>
                  <a:gd name="T9" fmla="*/ 70 h 82"/>
                  <a:gd name="T10" fmla="*/ 15 w 82"/>
                  <a:gd name="T11" fmla="*/ 72 h 82"/>
                  <a:gd name="T12" fmla="*/ 17 w 82"/>
                  <a:gd name="T13" fmla="*/ 74 h 82"/>
                  <a:gd name="T14" fmla="*/ 20 w 82"/>
                  <a:gd name="T15" fmla="*/ 76 h 82"/>
                  <a:gd name="T16" fmla="*/ 29 w 82"/>
                  <a:gd name="T17" fmla="*/ 80 h 82"/>
                  <a:gd name="T18" fmla="*/ 41 w 82"/>
                  <a:gd name="T19" fmla="*/ 82 h 82"/>
                  <a:gd name="T20" fmla="*/ 71 w 82"/>
                  <a:gd name="T21" fmla="*/ 68 h 82"/>
                  <a:gd name="T22" fmla="*/ 75 w 82"/>
                  <a:gd name="T23" fmla="*/ 64 h 82"/>
                  <a:gd name="T24" fmla="*/ 79 w 82"/>
                  <a:gd name="T25" fmla="*/ 55 h 82"/>
                  <a:gd name="T26" fmla="*/ 82 w 82"/>
                  <a:gd name="T27" fmla="*/ 41 h 82"/>
                  <a:gd name="T28" fmla="*/ 82 w 82"/>
                  <a:gd name="T29" fmla="*/ 37 h 82"/>
                  <a:gd name="T30" fmla="*/ 81 w 82"/>
                  <a:gd name="T31" fmla="*/ 33 h 82"/>
                  <a:gd name="T32" fmla="*/ 79 w 82"/>
                  <a:gd name="T33" fmla="*/ 25 h 82"/>
                  <a:gd name="T34" fmla="*/ 77 w 82"/>
                  <a:gd name="T35" fmla="*/ 22 h 82"/>
                  <a:gd name="T36" fmla="*/ 75 w 82"/>
                  <a:gd name="T37" fmla="*/ 18 h 82"/>
                  <a:gd name="T38" fmla="*/ 71 w 82"/>
                  <a:gd name="T39" fmla="*/ 14 h 82"/>
                  <a:gd name="T40" fmla="*/ 41 w 82"/>
                  <a:gd name="T41" fmla="*/ 0 h 82"/>
                  <a:gd name="T42" fmla="*/ 12 w 82"/>
                  <a:gd name="T43" fmla="*/ 13 h 82"/>
                  <a:gd name="T44" fmla="*/ 10 w 82"/>
                  <a:gd name="T45" fmla="*/ 15 h 82"/>
                  <a:gd name="T46" fmla="*/ 7 w 82"/>
                  <a:gd name="T47" fmla="*/ 18 h 82"/>
                  <a:gd name="T48" fmla="*/ 5 w 82"/>
                  <a:gd name="T49" fmla="*/ 22 h 82"/>
                  <a:gd name="T50" fmla="*/ 4 w 82"/>
                  <a:gd name="T51" fmla="*/ 25 h 82"/>
                  <a:gd name="T52" fmla="*/ 1 w 82"/>
                  <a:gd name="T53" fmla="*/ 33 h 82"/>
                  <a:gd name="T54" fmla="*/ 1 w 82"/>
                  <a:gd name="T55" fmla="*/ 37 h 82"/>
                  <a:gd name="T56" fmla="*/ 0 w 82"/>
                  <a:gd name="T57" fmla="*/ 41 h 82"/>
                  <a:gd name="T58" fmla="*/ 3 w 82"/>
                  <a:gd name="T59" fmla="*/ 55 h 82"/>
                  <a:gd name="T60" fmla="*/ 5 w 82"/>
                  <a:gd name="T61" fmla="*/ 60 h 82"/>
                  <a:gd name="T62" fmla="*/ 41 w 82"/>
                  <a:gd name="T63" fmla="*/ 12 h 82"/>
                  <a:gd name="T64" fmla="*/ 70 w 82"/>
                  <a:gd name="T65" fmla="*/ 41 h 82"/>
                  <a:gd name="T66" fmla="*/ 41 w 82"/>
                  <a:gd name="T67" fmla="*/ 70 h 82"/>
                  <a:gd name="T68" fmla="*/ 12 w 82"/>
                  <a:gd name="T69" fmla="*/ 41 h 82"/>
                  <a:gd name="T70" fmla="*/ 41 w 82"/>
                  <a:gd name="T71" fmla="*/ 1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2" h="82">
                    <a:moveTo>
                      <a:pt x="5" y="60"/>
                    </a:moveTo>
                    <a:cubicBezTo>
                      <a:pt x="6" y="62"/>
                      <a:pt x="7" y="63"/>
                      <a:pt x="7" y="64"/>
                    </a:cubicBezTo>
                    <a:cubicBezTo>
                      <a:pt x="8" y="64"/>
                      <a:pt x="8" y="65"/>
                      <a:pt x="9" y="66"/>
                    </a:cubicBezTo>
                    <a:cubicBezTo>
                      <a:pt x="9" y="66"/>
                      <a:pt x="10" y="67"/>
                      <a:pt x="10" y="68"/>
                    </a:cubicBezTo>
                    <a:cubicBezTo>
                      <a:pt x="11" y="68"/>
                      <a:pt x="12" y="69"/>
                      <a:pt x="12" y="70"/>
                    </a:cubicBezTo>
                    <a:cubicBezTo>
                      <a:pt x="13" y="71"/>
                      <a:pt x="14" y="72"/>
                      <a:pt x="15" y="72"/>
                    </a:cubicBezTo>
                    <a:cubicBezTo>
                      <a:pt x="16" y="73"/>
                      <a:pt x="16" y="73"/>
                      <a:pt x="17" y="74"/>
                    </a:cubicBezTo>
                    <a:cubicBezTo>
                      <a:pt x="18" y="74"/>
                      <a:pt x="19" y="75"/>
                      <a:pt x="20" y="76"/>
                    </a:cubicBezTo>
                    <a:cubicBezTo>
                      <a:pt x="23" y="78"/>
                      <a:pt x="26" y="79"/>
                      <a:pt x="29" y="80"/>
                    </a:cubicBezTo>
                    <a:cubicBezTo>
                      <a:pt x="33" y="81"/>
                      <a:pt x="37" y="82"/>
                      <a:pt x="41" y="82"/>
                    </a:cubicBezTo>
                    <a:cubicBezTo>
                      <a:pt x="53" y="82"/>
                      <a:pt x="64" y="77"/>
                      <a:pt x="71" y="68"/>
                    </a:cubicBezTo>
                    <a:cubicBezTo>
                      <a:pt x="73" y="67"/>
                      <a:pt x="74" y="65"/>
                      <a:pt x="75" y="64"/>
                    </a:cubicBezTo>
                    <a:cubicBezTo>
                      <a:pt x="77" y="61"/>
                      <a:pt x="78" y="58"/>
                      <a:pt x="79" y="55"/>
                    </a:cubicBezTo>
                    <a:cubicBezTo>
                      <a:pt x="81" y="51"/>
                      <a:pt x="82" y="46"/>
                      <a:pt x="82" y="41"/>
                    </a:cubicBezTo>
                    <a:cubicBezTo>
                      <a:pt x="82" y="40"/>
                      <a:pt x="82" y="38"/>
                      <a:pt x="82" y="37"/>
                    </a:cubicBezTo>
                    <a:cubicBezTo>
                      <a:pt x="81" y="36"/>
                      <a:pt x="81" y="34"/>
                      <a:pt x="81" y="33"/>
                    </a:cubicBezTo>
                    <a:cubicBezTo>
                      <a:pt x="80" y="30"/>
                      <a:pt x="80" y="28"/>
                      <a:pt x="79" y="25"/>
                    </a:cubicBezTo>
                    <a:cubicBezTo>
                      <a:pt x="78" y="24"/>
                      <a:pt x="78" y="23"/>
                      <a:pt x="77" y="22"/>
                    </a:cubicBezTo>
                    <a:cubicBezTo>
                      <a:pt x="76" y="20"/>
                      <a:pt x="76" y="19"/>
                      <a:pt x="75" y="18"/>
                    </a:cubicBezTo>
                    <a:cubicBezTo>
                      <a:pt x="74" y="17"/>
                      <a:pt x="73" y="15"/>
                      <a:pt x="71" y="14"/>
                    </a:cubicBezTo>
                    <a:cubicBezTo>
                      <a:pt x="64" y="5"/>
                      <a:pt x="53" y="0"/>
                      <a:pt x="41" y="0"/>
                    </a:cubicBezTo>
                    <a:cubicBezTo>
                      <a:pt x="30" y="0"/>
                      <a:pt x="19" y="5"/>
                      <a:pt x="12" y="13"/>
                    </a:cubicBezTo>
                    <a:cubicBezTo>
                      <a:pt x="11" y="14"/>
                      <a:pt x="10" y="14"/>
                      <a:pt x="10" y="15"/>
                    </a:cubicBezTo>
                    <a:cubicBezTo>
                      <a:pt x="9" y="16"/>
                      <a:pt x="8" y="17"/>
                      <a:pt x="7" y="18"/>
                    </a:cubicBezTo>
                    <a:cubicBezTo>
                      <a:pt x="7" y="19"/>
                      <a:pt x="6" y="20"/>
                      <a:pt x="5" y="22"/>
                    </a:cubicBezTo>
                    <a:cubicBezTo>
                      <a:pt x="5" y="23"/>
                      <a:pt x="4" y="24"/>
                      <a:pt x="4" y="25"/>
                    </a:cubicBezTo>
                    <a:cubicBezTo>
                      <a:pt x="3" y="28"/>
                      <a:pt x="2" y="30"/>
                      <a:pt x="1" y="33"/>
                    </a:cubicBezTo>
                    <a:cubicBezTo>
                      <a:pt x="1" y="34"/>
                      <a:pt x="1" y="36"/>
                      <a:pt x="1" y="37"/>
                    </a:cubicBezTo>
                    <a:cubicBezTo>
                      <a:pt x="0" y="38"/>
                      <a:pt x="0" y="40"/>
                      <a:pt x="0" y="41"/>
                    </a:cubicBezTo>
                    <a:cubicBezTo>
                      <a:pt x="0" y="46"/>
                      <a:pt x="1" y="51"/>
                      <a:pt x="3" y="55"/>
                    </a:cubicBezTo>
                    <a:cubicBezTo>
                      <a:pt x="4" y="57"/>
                      <a:pt x="4" y="59"/>
                      <a:pt x="5" y="60"/>
                    </a:cubicBezTo>
                    <a:close/>
                    <a:moveTo>
                      <a:pt x="41" y="12"/>
                    </a:moveTo>
                    <a:cubicBezTo>
                      <a:pt x="57" y="12"/>
                      <a:pt x="70" y="25"/>
                      <a:pt x="70" y="41"/>
                    </a:cubicBezTo>
                    <a:cubicBezTo>
                      <a:pt x="70" y="57"/>
                      <a:pt x="57" y="70"/>
                      <a:pt x="41" y="70"/>
                    </a:cubicBezTo>
                    <a:cubicBezTo>
                      <a:pt x="25" y="70"/>
                      <a:pt x="12" y="57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" name="Freeform 43"/>
              <p:cNvSpPr>
                <a:spLocks noEditPoints="1"/>
              </p:cNvSpPr>
              <p:nvPr/>
            </p:nvSpPr>
            <p:spPr bwMode="auto">
              <a:xfrm>
                <a:off x="6019801" y="3589338"/>
                <a:ext cx="684213" cy="688975"/>
              </a:xfrm>
              <a:custGeom>
                <a:avLst/>
                <a:gdLst>
                  <a:gd name="T0" fmla="*/ 119 w 238"/>
                  <a:gd name="T1" fmla="*/ 0 h 239"/>
                  <a:gd name="T2" fmla="*/ 0 w 238"/>
                  <a:gd name="T3" fmla="*/ 119 h 239"/>
                  <a:gd name="T4" fmla="*/ 119 w 238"/>
                  <a:gd name="T5" fmla="*/ 239 h 239"/>
                  <a:gd name="T6" fmla="*/ 238 w 238"/>
                  <a:gd name="T7" fmla="*/ 119 h 239"/>
                  <a:gd name="T8" fmla="*/ 119 w 238"/>
                  <a:gd name="T9" fmla="*/ 0 h 239"/>
                  <a:gd name="T10" fmla="*/ 139 w 238"/>
                  <a:gd name="T11" fmla="*/ 66 h 239"/>
                  <a:gd name="T12" fmla="*/ 166 w 238"/>
                  <a:gd name="T13" fmla="*/ 66 h 239"/>
                  <a:gd name="T14" fmla="*/ 166 w 238"/>
                  <a:gd name="T15" fmla="*/ 78 h 239"/>
                  <a:gd name="T16" fmla="*/ 139 w 238"/>
                  <a:gd name="T17" fmla="*/ 78 h 239"/>
                  <a:gd name="T18" fmla="*/ 139 w 238"/>
                  <a:gd name="T19" fmla="*/ 66 h 239"/>
                  <a:gd name="T20" fmla="*/ 182 w 238"/>
                  <a:gd name="T21" fmla="*/ 186 h 239"/>
                  <a:gd name="T22" fmla="*/ 40 w 238"/>
                  <a:gd name="T23" fmla="*/ 186 h 239"/>
                  <a:gd name="T24" fmla="*/ 40 w 238"/>
                  <a:gd name="T25" fmla="*/ 82 h 239"/>
                  <a:gd name="T26" fmla="*/ 182 w 238"/>
                  <a:gd name="T27" fmla="*/ 82 h 239"/>
                  <a:gd name="T28" fmla="*/ 182 w 238"/>
                  <a:gd name="T29" fmla="*/ 186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8" h="239">
                    <a:moveTo>
                      <a:pt x="119" y="0"/>
                    </a:moveTo>
                    <a:cubicBezTo>
                      <a:pt x="53" y="0"/>
                      <a:pt x="0" y="54"/>
                      <a:pt x="0" y="119"/>
                    </a:cubicBezTo>
                    <a:cubicBezTo>
                      <a:pt x="0" y="185"/>
                      <a:pt x="53" y="239"/>
                      <a:pt x="119" y="239"/>
                    </a:cubicBezTo>
                    <a:cubicBezTo>
                      <a:pt x="185" y="239"/>
                      <a:pt x="238" y="185"/>
                      <a:pt x="238" y="119"/>
                    </a:cubicBezTo>
                    <a:cubicBezTo>
                      <a:pt x="238" y="54"/>
                      <a:pt x="185" y="0"/>
                      <a:pt x="119" y="0"/>
                    </a:cubicBezTo>
                    <a:close/>
                    <a:moveTo>
                      <a:pt x="139" y="66"/>
                    </a:moveTo>
                    <a:cubicBezTo>
                      <a:pt x="166" y="66"/>
                      <a:pt x="166" y="66"/>
                      <a:pt x="166" y="66"/>
                    </a:cubicBezTo>
                    <a:cubicBezTo>
                      <a:pt x="166" y="78"/>
                      <a:pt x="166" y="78"/>
                      <a:pt x="166" y="78"/>
                    </a:cubicBezTo>
                    <a:cubicBezTo>
                      <a:pt x="139" y="78"/>
                      <a:pt x="139" y="78"/>
                      <a:pt x="139" y="78"/>
                    </a:cubicBezTo>
                    <a:lnTo>
                      <a:pt x="139" y="66"/>
                    </a:lnTo>
                    <a:close/>
                    <a:moveTo>
                      <a:pt x="182" y="186"/>
                    </a:moveTo>
                    <a:cubicBezTo>
                      <a:pt x="40" y="186"/>
                      <a:pt x="40" y="186"/>
                      <a:pt x="40" y="186"/>
                    </a:cubicBezTo>
                    <a:cubicBezTo>
                      <a:pt x="40" y="82"/>
                      <a:pt x="40" y="82"/>
                      <a:pt x="40" y="82"/>
                    </a:cubicBezTo>
                    <a:cubicBezTo>
                      <a:pt x="182" y="82"/>
                      <a:pt x="182" y="82"/>
                      <a:pt x="182" y="82"/>
                    </a:cubicBezTo>
                    <a:lnTo>
                      <a:pt x="182" y="1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" name="Rectangle 44"/>
              <p:cNvSpPr>
                <a:spLocks noChangeArrowheads="1"/>
              </p:cNvSpPr>
              <p:nvPr/>
            </p:nvSpPr>
            <p:spPr bwMode="auto">
              <a:xfrm>
                <a:off x="6416676" y="3860800"/>
                <a:ext cx="84138" cy="476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38" name="Group 37"/>
            <p:cNvGrpSpPr/>
            <p:nvPr/>
          </p:nvGrpSpPr>
          <p:grpSpPr>
            <a:xfrm>
              <a:off x="11027585" y="4589246"/>
              <a:ext cx="945718" cy="945718"/>
              <a:chOff x="8089901" y="4441825"/>
              <a:chExt cx="1016000" cy="1016000"/>
            </a:xfrm>
            <a:grpFill/>
          </p:grpSpPr>
          <p:sp>
            <p:nvSpPr>
              <p:cNvPr id="39" name="Rectangle 46"/>
              <p:cNvSpPr>
                <a:spLocks noChangeArrowheads="1"/>
              </p:cNvSpPr>
              <p:nvPr/>
            </p:nvSpPr>
            <p:spPr bwMode="auto">
              <a:xfrm>
                <a:off x="8507413" y="4703763"/>
                <a:ext cx="255588" cy="1349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  <p:sp>
            <p:nvSpPr>
              <p:cNvPr id="40" name="Freeform 47"/>
              <p:cNvSpPr>
                <a:spLocks noEditPoints="1"/>
              </p:cNvSpPr>
              <p:nvPr/>
            </p:nvSpPr>
            <p:spPr bwMode="auto">
              <a:xfrm>
                <a:off x="8089901" y="4441825"/>
                <a:ext cx="1016000" cy="1016000"/>
              </a:xfrm>
              <a:custGeom>
                <a:avLst/>
                <a:gdLst>
                  <a:gd name="T0" fmla="*/ 176 w 353"/>
                  <a:gd name="T1" fmla="*/ 0 h 353"/>
                  <a:gd name="T2" fmla="*/ 0 w 353"/>
                  <a:gd name="T3" fmla="*/ 176 h 353"/>
                  <a:gd name="T4" fmla="*/ 176 w 353"/>
                  <a:gd name="T5" fmla="*/ 353 h 353"/>
                  <a:gd name="T6" fmla="*/ 353 w 353"/>
                  <a:gd name="T7" fmla="*/ 176 h 353"/>
                  <a:gd name="T8" fmla="*/ 176 w 353"/>
                  <a:gd name="T9" fmla="*/ 0 h 353"/>
                  <a:gd name="T10" fmla="*/ 271 w 353"/>
                  <a:gd name="T11" fmla="*/ 280 h 353"/>
                  <a:gd name="T12" fmla="*/ 107 w 353"/>
                  <a:gd name="T13" fmla="*/ 280 h 353"/>
                  <a:gd name="T14" fmla="*/ 107 w 353"/>
                  <a:gd name="T15" fmla="*/ 257 h 353"/>
                  <a:gd name="T16" fmla="*/ 98 w 353"/>
                  <a:gd name="T17" fmla="*/ 259 h 353"/>
                  <a:gd name="T18" fmla="*/ 93 w 353"/>
                  <a:gd name="T19" fmla="*/ 278 h 353"/>
                  <a:gd name="T20" fmla="*/ 82 w 353"/>
                  <a:gd name="T21" fmla="*/ 278 h 353"/>
                  <a:gd name="T22" fmla="*/ 89 w 353"/>
                  <a:gd name="T23" fmla="*/ 251 h 353"/>
                  <a:gd name="T24" fmla="*/ 107 w 353"/>
                  <a:gd name="T25" fmla="*/ 245 h 353"/>
                  <a:gd name="T26" fmla="*/ 107 w 353"/>
                  <a:gd name="T27" fmla="*/ 213 h 353"/>
                  <a:gd name="T28" fmla="*/ 98 w 353"/>
                  <a:gd name="T29" fmla="*/ 215 h 353"/>
                  <a:gd name="T30" fmla="*/ 93 w 353"/>
                  <a:gd name="T31" fmla="*/ 234 h 353"/>
                  <a:gd name="T32" fmla="*/ 82 w 353"/>
                  <a:gd name="T33" fmla="*/ 234 h 353"/>
                  <a:gd name="T34" fmla="*/ 89 w 353"/>
                  <a:gd name="T35" fmla="*/ 207 h 353"/>
                  <a:gd name="T36" fmla="*/ 107 w 353"/>
                  <a:gd name="T37" fmla="*/ 201 h 353"/>
                  <a:gd name="T38" fmla="*/ 107 w 353"/>
                  <a:gd name="T39" fmla="*/ 169 h 353"/>
                  <a:gd name="T40" fmla="*/ 98 w 353"/>
                  <a:gd name="T41" fmla="*/ 171 h 353"/>
                  <a:gd name="T42" fmla="*/ 93 w 353"/>
                  <a:gd name="T43" fmla="*/ 190 h 353"/>
                  <a:gd name="T44" fmla="*/ 82 w 353"/>
                  <a:gd name="T45" fmla="*/ 190 h 353"/>
                  <a:gd name="T46" fmla="*/ 89 w 353"/>
                  <a:gd name="T47" fmla="*/ 163 h 353"/>
                  <a:gd name="T48" fmla="*/ 107 w 353"/>
                  <a:gd name="T49" fmla="*/ 157 h 353"/>
                  <a:gd name="T50" fmla="*/ 107 w 353"/>
                  <a:gd name="T51" fmla="*/ 125 h 353"/>
                  <a:gd name="T52" fmla="*/ 98 w 353"/>
                  <a:gd name="T53" fmla="*/ 127 h 353"/>
                  <a:gd name="T54" fmla="*/ 93 w 353"/>
                  <a:gd name="T55" fmla="*/ 146 h 353"/>
                  <a:gd name="T56" fmla="*/ 82 w 353"/>
                  <a:gd name="T57" fmla="*/ 146 h 353"/>
                  <a:gd name="T58" fmla="*/ 89 w 353"/>
                  <a:gd name="T59" fmla="*/ 119 h 353"/>
                  <a:gd name="T60" fmla="*/ 107 w 353"/>
                  <a:gd name="T61" fmla="*/ 113 h 353"/>
                  <a:gd name="T62" fmla="*/ 107 w 353"/>
                  <a:gd name="T63" fmla="*/ 81 h 353"/>
                  <a:gd name="T64" fmla="*/ 98 w 353"/>
                  <a:gd name="T65" fmla="*/ 83 h 353"/>
                  <a:gd name="T66" fmla="*/ 93 w 353"/>
                  <a:gd name="T67" fmla="*/ 102 h 353"/>
                  <a:gd name="T68" fmla="*/ 82 w 353"/>
                  <a:gd name="T69" fmla="*/ 102 h 353"/>
                  <a:gd name="T70" fmla="*/ 89 w 353"/>
                  <a:gd name="T71" fmla="*/ 75 h 353"/>
                  <a:gd name="T72" fmla="*/ 107 w 353"/>
                  <a:gd name="T73" fmla="*/ 69 h 353"/>
                  <a:gd name="T74" fmla="*/ 107 w 353"/>
                  <a:gd name="T75" fmla="*/ 69 h 353"/>
                  <a:gd name="T76" fmla="*/ 271 w 353"/>
                  <a:gd name="T77" fmla="*/ 69 h 353"/>
                  <a:gd name="T78" fmla="*/ 271 w 353"/>
                  <a:gd name="T79" fmla="*/ 28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53" h="353">
                    <a:moveTo>
                      <a:pt x="176" y="0"/>
                    </a:moveTo>
                    <a:cubicBezTo>
                      <a:pt x="79" y="0"/>
                      <a:pt x="0" y="79"/>
                      <a:pt x="0" y="176"/>
                    </a:cubicBezTo>
                    <a:cubicBezTo>
                      <a:pt x="0" y="274"/>
                      <a:pt x="79" y="353"/>
                      <a:pt x="176" y="353"/>
                    </a:cubicBezTo>
                    <a:cubicBezTo>
                      <a:pt x="274" y="353"/>
                      <a:pt x="353" y="274"/>
                      <a:pt x="353" y="176"/>
                    </a:cubicBezTo>
                    <a:cubicBezTo>
                      <a:pt x="353" y="79"/>
                      <a:pt x="274" y="0"/>
                      <a:pt x="176" y="0"/>
                    </a:cubicBezTo>
                    <a:close/>
                    <a:moveTo>
                      <a:pt x="271" y="280"/>
                    </a:moveTo>
                    <a:cubicBezTo>
                      <a:pt x="107" y="280"/>
                      <a:pt x="107" y="280"/>
                      <a:pt x="107" y="280"/>
                    </a:cubicBezTo>
                    <a:cubicBezTo>
                      <a:pt x="107" y="257"/>
                      <a:pt x="107" y="257"/>
                      <a:pt x="107" y="257"/>
                    </a:cubicBezTo>
                    <a:cubicBezTo>
                      <a:pt x="104" y="257"/>
                      <a:pt x="100" y="257"/>
                      <a:pt x="98" y="259"/>
                    </a:cubicBezTo>
                    <a:cubicBezTo>
                      <a:pt x="92" y="263"/>
                      <a:pt x="93" y="272"/>
                      <a:pt x="93" y="278"/>
                    </a:cubicBezTo>
                    <a:cubicBezTo>
                      <a:pt x="94" y="285"/>
                      <a:pt x="82" y="285"/>
                      <a:pt x="82" y="278"/>
                    </a:cubicBezTo>
                    <a:cubicBezTo>
                      <a:pt x="81" y="268"/>
                      <a:pt x="82" y="258"/>
                      <a:pt x="89" y="251"/>
                    </a:cubicBezTo>
                    <a:cubicBezTo>
                      <a:pt x="94" y="247"/>
                      <a:pt x="101" y="245"/>
                      <a:pt x="107" y="245"/>
                    </a:cubicBezTo>
                    <a:cubicBezTo>
                      <a:pt x="107" y="213"/>
                      <a:pt x="107" y="213"/>
                      <a:pt x="107" y="213"/>
                    </a:cubicBezTo>
                    <a:cubicBezTo>
                      <a:pt x="104" y="213"/>
                      <a:pt x="100" y="213"/>
                      <a:pt x="98" y="215"/>
                    </a:cubicBezTo>
                    <a:cubicBezTo>
                      <a:pt x="92" y="219"/>
                      <a:pt x="93" y="228"/>
                      <a:pt x="93" y="234"/>
                    </a:cubicBezTo>
                    <a:cubicBezTo>
                      <a:pt x="94" y="241"/>
                      <a:pt x="82" y="241"/>
                      <a:pt x="82" y="234"/>
                    </a:cubicBezTo>
                    <a:cubicBezTo>
                      <a:pt x="81" y="224"/>
                      <a:pt x="82" y="214"/>
                      <a:pt x="89" y="207"/>
                    </a:cubicBezTo>
                    <a:cubicBezTo>
                      <a:pt x="94" y="202"/>
                      <a:pt x="101" y="201"/>
                      <a:pt x="107" y="201"/>
                    </a:cubicBezTo>
                    <a:cubicBezTo>
                      <a:pt x="107" y="169"/>
                      <a:pt x="107" y="169"/>
                      <a:pt x="107" y="169"/>
                    </a:cubicBezTo>
                    <a:cubicBezTo>
                      <a:pt x="104" y="169"/>
                      <a:pt x="100" y="169"/>
                      <a:pt x="98" y="171"/>
                    </a:cubicBezTo>
                    <a:cubicBezTo>
                      <a:pt x="92" y="175"/>
                      <a:pt x="93" y="184"/>
                      <a:pt x="93" y="190"/>
                    </a:cubicBezTo>
                    <a:cubicBezTo>
                      <a:pt x="94" y="197"/>
                      <a:pt x="82" y="197"/>
                      <a:pt x="82" y="190"/>
                    </a:cubicBezTo>
                    <a:cubicBezTo>
                      <a:pt x="81" y="180"/>
                      <a:pt x="82" y="170"/>
                      <a:pt x="89" y="163"/>
                    </a:cubicBezTo>
                    <a:cubicBezTo>
                      <a:pt x="94" y="158"/>
                      <a:pt x="101" y="157"/>
                      <a:pt x="107" y="157"/>
                    </a:cubicBezTo>
                    <a:cubicBezTo>
                      <a:pt x="107" y="125"/>
                      <a:pt x="107" y="125"/>
                      <a:pt x="107" y="125"/>
                    </a:cubicBezTo>
                    <a:cubicBezTo>
                      <a:pt x="104" y="125"/>
                      <a:pt x="100" y="125"/>
                      <a:pt x="98" y="127"/>
                    </a:cubicBezTo>
                    <a:cubicBezTo>
                      <a:pt x="92" y="131"/>
                      <a:pt x="93" y="140"/>
                      <a:pt x="93" y="146"/>
                    </a:cubicBezTo>
                    <a:cubicBezTo>
                      <a:pt x="94" y="153"/>
                      <a:pt x="82" y="153"/>
                      <a:pt x="82" y="146"/>
                    </a:cubicBezTo>
                    <a:cubicBezTo>
                      <a:pt x="81" y="136"/>
                      <a:pt x="82" y="126"/>
                      <a:pt x="89" y="119"/>
                    </a:cubicBezTo>
                    <a:cubicBezTo>
                      <a:pt x="94" y="114"/>
                      <a:pt x="101" y="113"/>
                      <a:pt x="107" y="113"/>
                    </a:cubicBezTo>
                    <a:cubicBezTo>
                      <a:pt x="107" y="81"/>
                      <a:pt x="107" y="81"/>
                      <a:pt x="107" y="81"/>
                    </a:cubicBezTo>
                    <a:cubicBezTo>
                      <a:pt x="104" y="81"/>
                      <a:pt x="100" y="81"/>
                      <a:pt x="98" y="83"/>
                    </a:cubicBezTo>
                    <a:cubicBezTo>
                      <a:pt x="92" y="87"/>
                      <a:pt x="93" y="96"/>
                      <a:pt x="93" y="102"/>
                    </a:cubicBezTo>
                    <a:cubicBezTo>
                      <a:pt x="94" y="109"/>
                      <a:pt x="82" y="109"/>
                      <a:pt x="82" y="102"/>
                    </a:cubicBezTo>
                    <a:cubicBezTo>
                      <a:pt x="81" y="92"/>
                      <a:pt x="82" y="82"/>
                      <a:pt x="89" y="75"/>
                    </a:cubicBezTo>
                    <a:cubicBezTo>
                      <a:pt x="94" y="70"/>
                      <a:pt x="101" y="69"/>
                      <a:pt x="107" y="69"/>
                    </a:cubicBezTo>
                    <a:cubicBezTo>
                      <a:pt x="107" y="69"/>
                      <a:pt x="107" y="69"/>
                      <a:pt x="107" y="69"/>
                    </a:cubicBezTo>
                    <a:cubicBezTo>
                      <a:pt x="271" y="69"/>
                      <a:pt x="271" y="69"/>
                      <a:pt x="271" y="69"/>
                    </a:cubicBezTo>
                    <a:lnTo>
                      <a:pt x="271" y="2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</p:grpSp>
        <p:grpSp>
          <p:nvGrpSpPr>
            <p:cNvPr id="64" name="Group 63"/>
            <p:cNvGrpSpPr/>
            <p:nvPr/>
          </p:nvGrpSpPr>
          <p:grpSpPr>
            <a:xfrm>
              <a:off x="7970257" y="4315875"/>
              <a:ext cx="833414" cy="830458"/>
              <a:chOff x="4805363" y="4148138"/>
              <a:chExt cx="895350" cy="892175"/>
            </a:xfrm>
            <a:grpFill/>
          </p:grpSpPr>
          <p:sp>
            <p:nvSpPr>
              <p:cNvPr id="65" name="Freeform 67"/>
              <p:cNvSpPr>
                <a:spLocks/>
              </p:cNvSpPr>
              <p:nvPr/>
            </p:nvSpPr>
            <p:spPr bwMode="auto">
              <a:xfrm>
                <a:off x="5332413" y="4371975"/>
                <a:ext cx="103188" cy="66675"/>
              </a:xfrm>
              <a:custGeom>
                <a:avLst/>
                <a:gdLst>
                  <a:gd name="T0" fmla="*/ 36 w 36"/>
                  <a:gd name="T1" fmla="*/ 2 h 23"/>
                  <a:gd name="T2" fmla="*/ 34 w 36"/>
                  <a:gd name="T3" fmla="*/ 1 h 23"/>
                  <a:gd name="T4" fmla="*/ 0 w 36"/>
                  <a:gd name="T5" fmla="*/ 23 h 23"/>
                  <a:gd name="T6" fmla="*/ 22 w 36"/>
                  <a:gd name="T7" fmla="*/ 15 h 23"/>
                  <a:gd name="T8" fmla="*/ 32 w 36"/>
                  <a:gd name="T9" fmla="*/ 6 h 23"/>
                  <a:gd name="T10" fmla="*/ 36 w 36"/>
                  <a:gd name="T11" fmla="*/ 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23">
                    <a:moveTo>
                      <a:pt x="36" y="2"/>
                    </a:moveTo>
                    <a:cubicBezTo>
                      <a:pt x="35" y="2"/>
                      <a:pt x="35" y="1"/>
                      <a:pt x="34" y="1"/>
                    </a:cubicBezTo>
                    <a:cubicBezTo>
                      <a:pt x="19" y="0"/>
                      <a:pt x="5" y="9"/>
                      <a:pt x="0" y="23"/>
                    </a:cubicBezTo>
                    <a:cubicBezTo>
                      <a:pt x="8" y="22"/>
                      <a:pt x="15" y="19"/>
                      <a:pt x="22" y="15"/>
                    </a:cubicBezTo>
                    <a:cubicBezTo>
                      <a:pt x="25" y="12"/>
                      <a:pt x="29" y="10"/>
                      <a:pt x="32" y="6"/>
                    </a:cubicBezTo>
                    <a:cubicBezTo>
                      <a:pt x="32" y="6"/>
                      <a:pt x="35" y="3"/>
                      <a:pt x="3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6" name="Freeform 68"/>
              <p:cNvSpPr>
                <a:spLocks/>
              </p:cNvSpPr>
              <p:nvPr/>
            </p:nvSpPr>
            <p:spPr bwMode="auto">
              <a:xfrm>
                <a:off x="5067301" y="4371975"/>
                <a:ext cx="103188" cy="66675"/>
              </a:xfrm>
              <a:custGeom>
                <a:avLst/>
                <a:gdLst>
                  <a:gd name="T0" fmla="*/ 4 w 36"/>
                  <a:gd name="T1" fmla="*/ 6 h 23"/>
                  <a:gd name="T2" fmla="*/ 14 w 36"/>
                  <a:gd name="T3" fmla="*/ 15 h 23"/>
                  <a:gd name="T4" fmla="*/ 36 w 36"/>
                  <a:gd name="T5" fmla="*/ 23 h 23"/>
                  <a:gd name="T6" fmla="*/ 2 w 36"/>
                  <a:gd name="T7" fmla="*/ 1 h 23"/>
                  <a:gd name="T8" fmla="*/ 0 w 36"/>
                  <a:gd name="T9" fmla="*/ 2 h 23"/>
                  <a:gd name="T10" fmla="*/ 4 w 36"/>
                  <a:gd name="T11" fmla="*/ 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23">
                    <a:moveTo>
                      <a:pt x="4" y="6"/>
                    </a:moveTo>
                    <a:cubicBezTo>
                      <a:pt x="7" y="10"/>
                      <a:pt x="10" y="12"/>
                      <a:pt x="14" y="15"/>
                    </a:cubicBezTo>
                    <a:cubicBezTo>
                      <a:pt x="21" y="19"/>
                      <a:pt x="28" y="22"/>
                      <a:pt x="36" y="23"/>
                    </a:cubicBezTo>
                    <a:cubicBezTo>
                      <a:pt x="31" y="9"/>
                      <a:pt x="17" y="0"/>
                      <a:pt x="2" y="1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1" y="3"/>
                      <a:pt x="3" y="6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7" name="Freeform 69"/>
              <p:cNvSpPr>
                <a:spLocks noEditPoints="1"/>
              </p:cNvSpPr>
              <p:nvPr/>
            </p:nvSpPr>
            <p:spPr bwMode="auto">
              <a:xfrm>
                <a:off x="4805363" y="4148138"/>
                <a:ext cx="895350" cy="892175"/>
              </a:xfrm>
              <a:custGeom>
                <a:avLst/>
                <a:gdLst>
                  <a:gd name="T0" fmla="*/ 155 w 311"/>
                  <a:gd name="T1" fmla="*/ 0 h 310"/>
                  <a:gd name="T2" fmla="*/ 0 w 311"/>
                  <a:gd name="T3" fmla="*/ 155 h 310"/>
                  <a:gd name="T4" fmla="*/ 155 w 311"/>
                  <a:gd name="T5" fmla="*/ 310 h 310"/>
                  <a:gd name="T6" fmla="*/ 311 w 311"/>
                  <a:gd name="T7" fmla="*/ 155 h 310"/>
                  <a:gd name="T8" fmla="*/ 155 w 311"/>
                  <a:gd name="T9" fmla="*/ 0 h 310"/>
                  <a:gd name="T10" fmla="*/ 187 w 311"/>
                  <a:gd name="T11" fmla="*/ 73 h 310"/>
                  <a:gd name="T12" fmla="*/ 208 w 311"/>
                  <a:gd name="T13" fmla="*/ 65 h 310"/>
                  <a:gd name="T14" fmla="*/ 227 w 311"/>
                  <a:gd name="T15" fmla="*/ 67 h 310"/>
                  <a:gd name="T16" fmla="*/ 217 w 311"/>
                  <a:gd name="T17" fmla="*/ 102 h 310"/>
                  <a:gd name="T18" fmla="*/ 208 w 311"/>
                  <a:gd name="T19" fmla="*/ 108 h 310"/>
                  <a:gd name="T20" fmla="*/ 166 w 311"/>
                  <a:gd name="T21" fmla="*/ 108 h 310"/>
                  <a:gd name="T22" fmla="*/ 187 w 311"/>
                  <a:gd name="T23" fmla="*/ 73 h 310"/>
                  <a:gd name="T24" fmla="*/ 148 w 311"/>
                  <a:gd name="T25" fmla="*/ 92 h 310"/>
                  <a:gd name="T26" fmla="*/ 163 w 311"/>
                  <a:gd name="T27" fmla="*/ 92 h 310"/>
                  <a:gd name="T28" fmla="*/ 163 w 311"/>
                  <a:gd name="T29" fmla="*/ 108 h 310"/>
                  <a:gd name="T30" fmla="*/ 148 w 311"/>
                  <a:gd name="T31" fmla="*/ 108 h 310"/>
                  <a:gd name="T32" fmla="*/ 148 w 311"/>
                  <a:gd name="T33" fmla="*/ 92 h 310"/>
                  <a:gd name="T34" fmla="*/ 83 w 311"/>
                  <a:gd name="T35" fmla="*/ 67 h 310"/>
                  <a:gd name="T36" fmla="*/ 102 w 311"/>
                  <a:gd name="T37" fmla="*/ 65 h 310"/>
                  <a:gd name="T38" fmla="*/ 123 w 311"/>
                  <a:gd name="T39" fmla="*/ 73 h 310"/>
                  <a:gd name="T40" fmla="*/ 143 w 311"/>
                  <a:gd name="T41" fmla="*/ 108 h 310"/>
                  <a:gd name="T42" fmla="*/ 102 w 311"/>
                  <a:gd name="T43" fmla="*/ 108 h 310"/>
                  <a:gd name="T44" fmla="*/ 92 w 311"/>
                  <a:gd name="T45" fmla="*/ 102 h 310"/>
                  <a:gd name="T46" fmla="*/ 83 w 311"/>
                  <a:gd name="T47" fmla="*/ 67 h 310"/>
                  <a:gd name="T48" fmla="*/ 238 w 311"/>
                  <a:gd name="T49" fmla="*/ 245 h 310"/>
                  <a:gd name="T50" fmla="*/ 73 w 311"/>
                  <a:gd name="T51" fmla="*/ 245 h 310"/>
                  <a:gd name="T52" fmla="*/ 73 w 311"/>
                  <a:gd name="T53" fmla="*/ 114 h 310"/>
                  <a:gd name="T54" fmla="*/ 116 w 311"/>
                  <a:gd name="T55" fmla="*/ 114 h 310"/>
                  <a:gd name="T56" fmla="*/ 137 w 311"/>
                  <a:gd name="T57" fmla="*/ 114 h 310"/>
                  <a:gd name="T58" fmla="*/ 137 w 311"/>
                  <a:gd name="T59" fmla="*/ 118 h 310"/>
                  <a:gd name="T60" fmla="*/ 137 w 311"/>
                  <a:gd name="T61" fmla="*/ 183 h 310"/>
                  <a:gd name="T62" fmla="*/ 156 w 311"/>
                  <a:gd name="T63" fmla="*/ 167 h 310"/>
                  <a:gd name="T64" fmla="*/ 175 w 311"/>
                  <a:gd name="T65" fmla="*/ 183 h 310"/>
                  <a:gd name="T66" fmla="*/ 175 w 311"/>
                  <a:gd name="T67" fmla="*/ 117 h 310"/>
                  <a:gd name="T68" fmla="*/ 175 w 311"/>
                  <a:gd name="T69" fmla="*/ 114 h 310"/>
                  <a:gd name="T70" fmla="*/ 194 w 311"/>
                  <a:gd name="T71" fmla="*/ 114 h 310"/>
                  <a:gd name="T72" fmla="*/ 238 w 311"/>
                  <a:gd name="T73" fmla="*/ 114 h 310"/>
                  <a:gd name="T74" fmla="*/ 238 w 311"/>
                  <a:gd name="T75" fmla="*/ 245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11" h="310">
                    <a:moveTo>
                      <a:pt x="155" y="0"/>
                    </a:moveTo>
                    <a:cubicBezTo>
                      <a:pt x="70" y="0"/>
                      <a:pt x="0" y="69"/>
                      <a:pt x="0" y="155"/>
                    </a:cubicBezTo>
                    <a:cubicBezTo>
                      <a:pt x="0" y="240"/>
                      <a:pt x="70" y="310"/>
                      <a:pt x="155" y="310"/>
                    </a:cubicBezTo>
                    <a:cubicBezTo>
                      <a:pt x="241" y="310"/>
                      <a:pt x="311" y="240"/>
                      <a:pt x="311" y="155"/>
                    </a:cubicBezTo>
                    <a:cubicBezTo>
                      <a:pt x="311" y="69"/>
                      <a:pt x="241" y="0"/>
                      <a:pt x="155" y="0"/>
                    </a:cubicBezTo>
                    <a:close/>
                    <a:moveTo>
                      <a:pt x="187" y="73"/>
                    </a:moveTo>
                    <a:cubicBezTo>
                      <a:pt x="193" y="68"/>
                      <a:pt x="200" y="66"/>
                      <a:pt x="208" y="65"/>
                    </a:cubicBezTo>
                    <a:cubicBezTo>
                      <a:pt x="214" y="64"/>
                      <a:pt x="222" y="64"/>
                      <a:pt x="227" y="67"/>
                    </a:cubicBezTo>
                    <a:cubicBezTo>
                      <a:pt x="242" y="78"/>
                      <a:pt x="227" y="94"/>
                      <a:pt x="217" y="102"/>
                    </a:cubicBezTo>
                    <a:cubicBezTo>
                      <a:pt x="214" y="104"/>
                      <a:pt x="211" y="106"/>
                      <a:pt x="208" y="108"/>
                    </a:cubicBezTo>
                    <a:cubicBezTo>
                      <a:pt x="166" y="108"/>
                      <a:pt x="166" y="108"/>
                      <a:pt x="166" y="108"/>
                    </a:cubicBezTo>
                    <a:cubicBezTo>
                      <a:pt x="168" y="94"/>
                      <a:pt x="175" y="80"/>
                      <a:pt x="187" y="73"/>
                    </a:cubicBezTo>
                    <a:close/>
                    <a:moveTo>
                      <a:pt x="148" y="92"/>
                    </a:moveTo>
                    <a:cubicBezTo>
                      <a:pt x="148" y="82"/>
                      <a:pt x="163" y="82"/>
                      <a:pt x="163" y="92"/>
                    </a:cubicBezTo>
                    <a:cubicBezTo>
                      <a:pt x="163" y="108"/>
                      <a:pt x="163" y="108"/>
                      <a:pt x="163" y="108"/>
                    </a:cubicBezTo>
                    <a:cubicBezTo>
                      <a:pt x="148" y="108"/>
                      <a:pt x="148" y="108"/>
                      <a:pt x="148" y="108"/>
                    </a:cubicBezTo>
                    <a:lnTo>
                      <a:pt x="148" y="92"/>
                    </a:lnTo>
                    <a:close/>
                    <a:moveTo>
                      <a:pt x="83" y="67"/>
                    </a:moveTo>
                    <a:cubicBezTo>
                      <a:pt x="88" y="64"/>
                      <a:pt x="96" y="64"/>
                      <a:pt x="102" y="65"/>
                    </a:cubicBezTo>
                    <a:cubicBezTo>
                      <a:pt x="109" y="66"/>
                      <a:pt x="116" y="68"/>
                      <a:pt x="123" y="73"/>
                    </a:cubicBezTo>
                    <a:cubicBezTo>
                      <a:pt x="135" y="80"/>
                      <a:pt x="142" y="94"/>
                      <a:pt x="143" y="108"/>
                    </a:cubicBezTo>
                    <a:cubicBezTo>
                      <a:pt x="102" y="108"/>
                      <a:pt x="102" y="108"/>
                      <a:pt x="102" y="108"/>
                    </a:cubicBezTo>
                    <a:cubicBezTo>
                      <a:pt x="99" y="106"/>
                      <a:pt x="96" y="104"/>
                      <a:pt x="92" y="102"/>
                    </a:cubicBezTo>
                    <a:cubicBezTo>
                      <a:pt x="82" y="94"/>
                      <a:pt x="67" y="78"/>
                      <a:pt x="83" y="67"/>
                    </a:cubicBezTo>
                    <a:close/>
                    <a:moveTo>
                      <a:pt x="238" y="245"/>
                    </a:moveTo>
                    <a:cubicBezTo>
                      <a:pt x="73" y="245"/>
                      <a:pt x="73" y="245"/>
                      <a:pt x="73" y="245"/>
                    </a:cubicBezTo>
                    <a:cubicBezTo>
                      <a:pt x="73" y="114"/>
                      <a:pt x="73" y="114"/>
                      <a:pt x="73" y="114"/>
                    </a:cubicBezTo>
                    <a:cubicBezTo>
                      <a:pt x="116" y="114"/>
                      <a:pt x="116" y="114"/>
                      <a:pt x="116" y="114"/>
                    </a:cubicBezTo>
                    <a:cubicBezTo>
                      <a:pt x="137" y="114"/>
                      <a:pt x="137" y="114"/>
                      <a:pt x="137" y="114"/>
                    </a:cubicBezTo>
                    <a:cubicBezTo>
                      <a:pt x="137" y="118"/>
                      <a:pt x="137" y="118"/>
                      <a:pt x="137" y="118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56" y="167"/>
                      <a:pt x="156" y="167"/>
                      <a:pt x="156" y="167"/>
                    </a:cubicBezTo>
                    <a:cubicBezTo>
                      <a:pt x="175" y="183"/>
                      <a:pt x="175" y="183"/>
                      <a:pt x="175" y="183"/>
                    </a:cubicBezTo>
                    <a:cubicBezTo>
                      <a:pt x="175" y="117"/>
                      <a:pt x="175" y="117"/>
                      <a:pt x="175" y="117"/>
                    </a:cubicBezTo>
                    <a:cubicBezTo>
                      <a:pt x="175" y="114"/>
                      <a:pt x="175" y="114"/>
                      <a:pt x="175" y="114"/>
                    </a:cubicBezTo>
                    <a:cubicBezTo>
                      <a:pt x="194" y="114"/>
                      <a:pt x="194" y="114"/>
                      <a:pt x="194" y="114"/>
                    </a:cubicBezTo>
                    <a:cubicBezTo>
                      <a:pt x="238" y="114"/>
                      <a:pt x="238" y="114"/>
                      <a:pt x="238" y="114"/>
                    </a:cubicBezTo>
                    <a:lnTo>
                      <a:pt x="238" y="2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</p:grpSp>
        <p:sp>
          <p:nvSpPr>
            <p:cNvPr id="68" name="Freeform 145"/>
            <p:cNvSpPr>
              <a:spLocks noEditPoints="1"/>
            </p:cNvSpPr>
            <p:nvPr/>
          </p:nvSpPr>
          <p:spPr bwMode="auto">
            <a:xfrm>
              <a:off x="8471287" y="3812784"/>
              <a:ext cx="378891" cy="300617"/>
            </a:xfrm>
            <a:custGeom>
              <a:avLst/>
              <a:gdLst>
                <a:gd name="T0" fmla="*/ 141 w 141"/>
                <a:gd name="T1" fmla="*/ 41 h 112"/>
                <a:gd name="T2" fmla="*/ 127 w 141"/>
                <a:gd name="T3" fmla="*/ 26 h 112"/>
                <a:gd name="T4" fmla="*/ 114 w 141"/>
                <a:gd name="T5" fmla="*/ 0 h 112"/>
                <a:gd name="T6" fmla="*/ 28 w 141"/>
                <a:gd name="T7" fmla="*/ 0 h 112"/>
                <a:gd name="T8" fmla="*/ 14 w 141"/>
                <a:gd name="T9" fmla="*/ 26 h 112"/>
                <a:gd name="T10" fmla="*/ 0 w 141"/>
                <a:gd name="T11" fmla="*/ 41 h 112"/>
                <a:gd name="T12" fmla="*/ 0 w 141"/>
                <a:gd name="T13" fmla="*/ 86 h 112"/>
                <a:gd name="T14" fmla="*/ 0 w 141"/>
                <a:gd name="T15" fmla="*/ 90 h 112"/>
                <a:gd name="T16" fmla="*/ 0 w 141"/>
                <a:gd name="T17" fmla="*/ 106 h 112"/>
                <a:gd name="T18" fmla="*/ 7 w 141"/>
                <a:gd name="T19" fmla="*/ 112 h 112"/>
                <a:gd name="T20" fmla="*/ 27 w 141"/>
                <a:gd name="T21" fmla="*/ 112 h 112"/>
                <a:gd name="T22" fmla="*/ 34 w 141"/>
                <a:gd name="T23" fmla="*/ 106 h 112"/>
                <a:gd name="T24" fmla="*/ 34 w 141"/>
                <a:gd name="T25" fmla="*/ 90 h 112"/>
                <a:gd name="T26" fmla="*/ 108 w 141"/>
                <a:gd name="T27" fmla="*/ 90 h 112"/>
                <a:gd name="T28" fmla="*/ 108 w 141"/>
                <a:gd name="T29" fmla="*/ 106 h 112"/>
                <a:gd name="T30" fmla="*/ 114 w 141"/>
                <a:gd name="T31" fmla="*/ 112 h 112"/>
                <a:gd name="T32" fmla="*/ 135 w 141"/>
                <a:gd name="T33" fmla="*/ 112 h 112"/>
                <a:gd name="T34" fmla="*/ 141 w 141"/>
                <a:gd name="T35" fmla="*/ 106 h 112"/>
                <a:gd name="T36" fmla="*/ 141 w 141"/>
                <a:gd name="T37" fmla="*/ 90 h 112"/>
                <a:gd name="T38" fmla="*/ 141 w 141"/>
                <a:gd name="T39" fmla="*/ 41 h 112"/>
                <a:gd name="T40" fmla="*/ 35 w 141"/>
                <a:gd name="T41" fmla="*/ 10 h 112"/>
                <a:gd name="T42" fmla="*/ 106 w 141"/>
                <a:gd name="T43" fmla="*/ 10 h 112"/>
                <a:gd name="T44" fmla="*/ 118 w 141"/>
                <a:gd name="T45" fmla="*/ 32 h 112"/>
                <a:gd name="T46" fmla="*/ 24 w 141"/>
                <a:gd name="T47" fmla="*/ 32 h 112"/>
                <a:gd name="T48" fmla="*/ 35 w 141"/>
                <a:gd name="T49" fmla="*/ 10 h 112"/>
                <a:gd name="T50" fmla="*/ 41 w 141"/>
                <a:gd name="T51" fmla="*/ 79 h 112"/>
                <a:gd name="T52" fmla="*/ 13 w 141"/>
                <a:gd name="T53" fmla="*/ 79 h 112"/>
                <a:gd name="T54" fmla="*/ 13 w 141"/>
                <a:gd name="T55" fmla="*/ 64 h 112"/>
                <a:gd name="T56" fmla="*/ 41 w 141"/>
                <a:gd name="T57" fmla="*/ 64 h 112"/>
                <a:gd name="T58" fmla="*/ 41 w 141"/>
                <a:gd name="T59" fmla="*/ 79 h 112"/>
                <a:gd name="T60" fmla="*/ 129 w 141"/>
                <a:gd name="T61" fmla="*/ 79 h 112"/>
                <a:gd name="T62" fmla="*/ 100 w 141"/>
                <a:gd name="T63" fmla="*/ 79 h 112"/>
                <a:gd name="T64" fmla="*/ 100 w 141"/>
                <a:gd name="T65" fmla="*/ 64 h 112"/>
                <a:gd name="T66" fmla="*/ 129 w 141"/>
                <a:gd name="T67" fmla="*/ 64 h 112"/>
                <a:gd name="T68" fmla="*/ 129 w 141"/>
                <a:gd name="T69" fmla="*/ 7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1" h="112">
                  <a:moveTo>
                    <a:pt x="141" y="41"/>
                  </a:moveTo>
                  <a:cubicBezTo>
                    <a:pt x="127" y="26"/>
                    <a:pt x="127" y="26"/>
                    <a:pt x="127" y="26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10"/>
                    <a:pt x="3" y="112"/>
                    <a:pt x="7" y="112"/>
                  </a:cubicBezTo>
                  <a:cubicBezTo>
                    <a:pt x="27" y="112"/>
                    <a:pt x="27" y="112"/>
                    <a:pt x="27" y="112"/>
                  </a:cubicBezTo>
                  <a:cubicBezTo>
                    <a:pt x="31" y="112"/>
                    <a:pt x="34" y="110"/>
                    <a:pt x="34" y="106"/>
                  </a:cubicBezTo>
                  <a:cubicBezTo>
                    <a:pt x="34" y="90"/>
                    <a:pt x="34" y="90"/>
                    <a:pt x="34" y="90"/>
                  </a:cubicBezTo>
                  <a:cubicBezTo>
                    <a:pt x="108" y="90"/>
                    <a:pt x="108" y="90"/>
                    <a:pt x="108" y="90"/>
                  </a:cubicBezTo>
                  <a:cubicBezTo>
                    <a:pt x="108" y="106"/>
                    <a:pt x="108" y="106"/>
                    <a:pt x="108" y="106"/>
                  </a:cubicBezTo>
                  <a:cubicBezTo>
                    <a:pt x="108" y="110"/>
                    <a:pt x="111" y="112"/>
                    <a:pt x="114" y="112"/>
                  </a:cubicBezTo>
                  <a:cubicBezTo>
                    <a:pt x="135" y="112"/>
                    <a:pt x="135" y="112"/>
                    <a:pt x="135" y="112"/>
                  </a:cubicBezTo>
                  <a:cubicBezTo>
                    <a:pt x="138" y="112"/>
                    <a:pt x="141" y="110"/>
                    <a:pt x="141" y="106"/>
                  </a:cubicBezTo>
                  <a:cubicBezTo>
                    <a:pt x="141" y="90"/>
                    <a:pt x="141" y="90"/>
                    <a:pt x="141" y="90"/>
                  </a:cubicBezTo>
                  <a:lnTo>
                    <a:pt x="141" y="41"/>
                  </a:lnTo>
                  <a:close/>
                  <a:moveTo>
                    <a:pt x="35" y="10"/>
                  </a:moveTo>
                  <a:cubicBezTo>
                    <a:pt x="106" y="10"/>
                    <a:pt x="106" y="10"/>
                    <a:pt x="106" y="10"/>
                  </a:cubicBezTo>
                  <a:cubicBezTo>
                    <a:pt x="118" y="32"/>
                    <a:pt x="118" y="32"/>
                    <a:pt x="118" y="32"/>
                  </a:cubicBezTo>
                  <a:cubicBezTo>
                    <a:pt x="24" y="32"/>
                    <a:pt x="24" y="32"/>
                    <a:pt x="24" y="32"/>
                  </a:cubicBezTo>
                  <a:lnTo>
                    <a:pt x="35" y="10"/>
                  </a:lnTo>
                  <a:close/>
                  <a:moveTo>
                    <a:pt x="41" y="79"/>
                  </a:moveTo>
                  <a:cubicBezTo>
                    <a:pt x="13" y="79"/>
                    <a:pt x="13" y="79"/>
                    <a:pt x="13" y="79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41" y="64"/>
                    <a:pt x="41" y="64"/>
                    <a:pt x="41" y="64"/>
                  </a:cubicBezTo>
                  <a:lnTo>
                    <a:pt x="41" y="79"/>
                  </a:lnTo>
                  <a:close/>
                  <a:moveTo>
                    <a:pt x="129" y="79"/>
                  </a:moveTo>
                  <a:cubicBezTo>
                    <a:pt x="100" y="79"/>
                    <a:pt x="100" y="79"/>
                    <a:pt x="100" y="79"/>
                  </a:cubicBezTo>
                  <a:cubicBezTo>
                    <a:pt x="100" y="64"/>
                    <a:pt x="100" y="64"/>
                    <a:pt x="100" y="64"/>
                  </a:cubicBezTo>
                  <a:cubicBezTo>
                    <a:pt x="129" y="64"/>
                    <a:pt x="129" y="64"/>
                    <a:pt x="129" y="64"/>
                  </a:cubicBezTo>
                  <a:lnTo>
                    <a:pt x="129" y="7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79" name="Group 78"/>
            <p:cNvGrpSpPr/>
            <p:nvPr/>
          </p:nvGrpSpPr>
          <p:grpSpPr>
            <a:xfrm>
              <a:off x="7470741" y="4262008"/>
              <a:ext cx="334650" cy="338053"/>
              <a:chOff x="3659188" y="4076700"/>
              <a:chExt cx="468313" cy="473075"/>
            </a:xfrm>
            <a:grpFill/>
          </p:grpSpPr>
          <p:sp>
            <p:nvSpPr>
              <p:cNvPr id="80" name="Freeform 154"/>
              <p:cNvSpPr>
                <a:spLocks noEditPoints="1"/>
              </p:cNvSpPr>
              <p:nvPr/>
            </p:nvSpPr>
            <p:spPr bwMode="auto">
              <a:xfrm>
                <a:off x="3659188" y="4076700"/>
                <a:ext cx="225425" cy="473075"/>
              </a:xfrm>
              <a:custGeom>
                <a:avLst/>
                <a:gdLst>
                  <a:gd name="T0" fmla="*/ 1 w 60"/>
                  <a:gd name="T1" fmla="*/ 122 h 126"/>
                  <a:gd name="T2" fmla="*/ 30 w 60"/>
                  <a:gd name="T3" fmla="*/ 108 h 126"/>
                  <a:gd name="T4" fmla="*/ 59 w 60"/>
                  <a:gd name="T5" fmla="*/ 122 h 126"/>
                  <a:gd name="T6" fmla="*/ 60 w 60"/>
                  <a:gd name="T7" fmla="*/ 122 h 126"/>
                  <a:gd name="T8" fmla="*/ 60 w 60"/>
                  <a:gd name="T9" fmla="*/ 27 h 126"/>
                  <a:gd name="T10" fmla="*/ 59 w 60"/>
                  <a:gd name="T11" fmla="*/ 13 h 126"/>
                  <a:gd name="T12" fmla="*/ 30 w 60"/>
                  <a:gd name="T13" fmla="*/ 0 h 126"/>
                  <a:gd name="T14" fmla="*/ 1 w 60"/>
                  <a:gd name="T15" fmla="*/ 13 h 126"/>
                  <a:gd name="T16" fmla="*/ 0 w 60"/>
                  <a:gd name="T17" fmla="*/ 27 h 126"/>
                  <a:gd name="T18" fmla="*/ 0 w 60"/>
                  <a:gd name="T19" fmla="*/ 122 h 126"/>
                  <a:gd name="T20" fmla="*/ 1 w 60"/>
                  <a:gd name="T21" fmla="*/ 122 h 126"/>
                  <a:gd name="T22" fmla="*/ 9 w 60"/>
                  <a:gd name="T23" fmla="*/ 21 h 126"/>
                  <a:gd name="T24" fmla="*/ 30 w 60"/>
                  <a:gd name="T25" fmla="*/ 17 h 126"/>
                  <a:gd name="T26" fmla="*/ 50 w 60"/>
                  <a:gd name="T27" fmla="*/ 21 h 126"/>
                  <a:gd name="T28" fmla="*/ 51 w 60"/>
                  <a:gd name="T29" fmla="*/ 23 h 126"/>
                  <a:gd name="T30" fmla="*/ 50 w 60"/>
                  <a:gd name="T31" fmla="*/ 24 h 126"/>
                  <a:gd name="T32" fmla="*/ 49 w 60"/>
                  <a:gd name="T33" fmla="*/ 24 h 126"/>
                  <a:gd name="T34" fmla="*/ 45 w 60"/>
                  <a:gd name="T35" fmla="*/ 22 h 126"/>
                  <a:gd name="T36" fmla="*/ 30 w 60"/>
                  <a:gd name="T37" fmla="*/ 20 h 126"/>
                  <a:gd name="T38" fmla="*/ 15 w 60"/>
                  <a:gd name="T39" fmla="*/ 22 h 126"/>
                  <a:gd name="T40" fmla="*/ 11 w 60"/>
                  <a:gd name="T41" fmla="*/ 24 h 126"/>
                  <a:gd name="T42" fmla="*/ 9 w 60"/>
                  <a:gd name="T43" fmla="*/ 23 h 126"/>
                  <a:gd name="T44" fmla="*/ 9 w 60"/>
                  <a:gd name="T45" fmla="*/ 21 h 126"/>
                  <a:gd name="T46" fmla="*/ 9 w 60"/>
                  <a:gd name="T47" fmla="*/ 38 h 126"/>
                  <a:gd name="T48" fmla="*/ 30 w 60"/>
                  <a:gd name="T49" fmla="*/ 34 h 126"/>
                  <a:gd name="T50" fmla="*/ 50 w 60"/>
                  <a:gd name="T51" fmla="*/ 38 h 126"/>
                  <a:gd name="T52" fmla="*/ 51 w 60"/>
                  <a:gd name="T53" fmla="*/ 40 h 126"/>
                  <a:gd name="T54" fmla="*/ 50 w 60"/>
                  <a:gd name="T55" fmla="*/ 41 h 126"/>
                  <a:gd name="T56" fmla="*/ 49 w 60"/>
                  <a:gd name="T57" fmla="*/ 41 h 126"/>
                  <a:gd name="T58" fmla="*/ 45 w 60"/>
                  <a:gd name="T59" fmla="*/ 39 h 126"/>
                  <a:gd name="T60" fmla="*/ 30 w 60"/>
                  <a:gd name="T61" fmla="*/ 37 h 126"/>
                  <a:gd name="T62" fmla="*/ 15 w 60"/>
                  <a:gd name="T63" fmla="*/ 39 h 126"/>
                  <a:gd name="T64" fmla="*/ 11 w 60"/>
                  <a:gd name="T65" fmla="*/ 41 h 126"/>
                  <a:gd name="T66" fmla="*/ 9 w 60"/>
                  <a:gd name="T67" fmla="*/ 40 h 126"/>
                  <a:gd name="T68" fmla="*/ 9 w 60"/>
                  <a:gd name="T69" fmla="*/ 38 h 126"/>
                  <a:gd name="T70" fmla="*/ 9 w 60"/>
                  <a:gd name="T71" fmla="*/ 55 h 126"/>
                  <a:gd name="T72" fmla="*/ 30 w 60"/>
                  <a:gd name="T73" fmla="*/ 51 h 126"/>
                  <a:gd name="T74" fmla="*/ 50 w 60"/>
                  <a:gd name="T75" fmla="*/ 55 h 126"/>
                  <a:gd name="T76" fmla="*/ 51 w 60"/>
                  <a:gd name="T77" fmla="*/ 57 h 126"/>
                  <a:gd name="T78" fmla="*/ 50 w 60"/>
                  <a:gd name="T79" fmla="*/ 58 h 126"/>
                  <a:gd name="T80" fmla="*/ 49 w 60"/>
                  <a:gd name="T81" fmla="*/ 58 h 126"/>
                  <a:gd name="T82" fmla="*/ 45 w 60"/>
                  <a:gd name="T83" fmla="*/ 56 h 126"/>
                  <a:gd name="T84" fmla="*/ 30 w 60"/>
                  <a:gd name="T85" fmla="*/ 54 h 126"/>
                  <a:gd name="T86" fmla="*/ 15 w 60"/>
                  <a:gd name="T87" fmla="*/ 56 h 126"/>
                  <a:gd name="T88" fmla="*/ 11 w 60"/>
                  <a:gd name="T89" fmla="*/ 58 h 126"/>
                  <a:gd name="T90" fmla="*/ 9 w 60"/>
                  <a:gd name="T91" fmla="*/ 57 h 126"/>
                  <a:gd name="T92" fmla="*/ 9 w 60"/>
                  <a:gd name="T93" fmla="*/ 5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0" h="126">
                    <a:moveTo>
                      <a:pt x="1" y="122"/>
                    </a:moveTo>
                    <a:cubicBezTo>
                      <a:pt x="4" y="111"/>
                      <a:pt x="16" y="108"/>
                      <a:pt x="30" y="108"/>
                    </a:cubicBezTo>
                    <a:cubicBezTo>
                      <a:pt x="44" y="108"/>
                      <a:pt x="55" y="111"/>
                      <a:pt x="59" y="122"/>
                    </a:cubicBezTo>
                    <a:cubicBezTo>
                      <a:pt x="60" y="126"/>
                      <a:pt x="60" y="126"/>
                      <a:pt x="60" y="122"/>
                    </a:cubicBezTo>
                    <a:cubicBezTo>
                      <a:pt x="60" y="102"/>
                      <a:pt x="60" y="47"/>
                      <a:pt x="60" y="27"/>
                    </a:cubicBezTo>
                    <a:cubicBezTo>
                      <a:pt x="60" y="23"/>
                      <a:pt x="60" y="17"/>
                      <a:pt x="59" y="13"/>
                    </a:cubicBezTo>
                    <a:cubicBezTo>
                      <a:pt x="55" y="3"/>
                      <a:pt x="44" y="0"/>
                      <a:pt x="30" y="0"/>
                    </a:cubicBezTo>
                    <a:cubicBezTo>
                      <a:pt x="16" y="0"/>
                      <a:pt x="5" y="3"/>
                      <a:pt x="1" y="13"/>
                    </a:cubicBezTo>
                    <a:cubicBezTo>
                      <a:pt x="0" y="17"/>
                      <a:pt x="0" y="23"/>
                      <a:pt x="0" y="27"/>
                    </a:cubicBezTo>
                    <a:cubicBezTo>
                      <a:pt x="0" y="47"/>
                      <a:pt x="0" y="102"/>
                      <a:pt x="0" y="122"/>
                    </a:cubicBezTo>
                    <a:cubicBezTo>
                      <a:pt x="0" y="126"/>
                      <a:pt x="0" y="126"/>
                      <a:pt x="1" y="122"/>
                    </a:cubicBezTo>
                    <a:moveTo>
                      <a:pt x="9" y="21"/>
                    </a:moveTo>
                    <a:cubicBezTo>
                      <a:pt x="14" y="18"/>
                      <a:pt x="21" y="17"/>
                      <a:pt x="30" y="17"/>
                    </a:cubicBezTo>
                    <a:cubicBezTo>
                      <a:pt x="39" y="17"/>
                      <a:pt x="45" y="18"/>
                      <a:pt x="50" y="21"/>
                    </a:cubicBezTo>
                    <a:cubicBezTo>
                      <a:pt x="51" y="21"/>
                      <a:pt x="52" y="22"/>
                      <a:pt x="51" y="23"/>
                    </a:cubicBezTo>
                    <a:cubicBezTo>
                      <a:pt x="51" y="24"/>
                      <a:pt x="50" y="24"/>
                      <a:pt x="50" y="24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8" y="23"/>
                      <a:pt x="46" y="23"/>
                      <a:pt x="45" y="22"/>
                    </a:cubicBezTo>
                    <a:cubicBezTo>
                      <a:pt x="41" y="21"/>
                      <a:pt x="36" y="20"/>
                      <a:pt x="30" y="20"/>
                    </a:cubicBezTo>
                    <a:cubicBezTo>
                      <a:pt x="24" y="20"/>
                      <a:pt x="19" y="21"/>
                      <a:pt x="15" y="22"/>
                    </a:cubicBezTo>
                    <a:cubicBezTo>
                      <a:pt x="14" y="23"/>
                      <a:pt x="12" y="23"/>
                      <a:pt x="11" y="24"/>
                    </a:cubicBezTo>
                    <a:cubicBezTo>
                      <a:pt x="10" y="24"/>
                      <a:pt x="9" y="24"/>
                      <a:pt x="9" y="23"/>
                    </a:cubicBezTo>
                    <a:cubicBezTo>
                      <a:pt x="8" y="22"/>
                      <a:pt x="9" y="21"/>
                      <a:pt x="9" y="21"/>
                    </a:cubicBezTo>
                    <a:moveTo>
                      <a:pt x="9" y="38"/>
                    </a:moveTo>
                    <a:cubicBezTo>
                      <a:pt x="14" y="35"/>
                      <a:pt x="21" y="34"/>
                      <a:pt x="30" y="34"/>
                    </a:cubicBezTo>
                    <a:cubicBezTo>
                      <a:pt x="39" y="34"/>
                      <a:pt x="45" y="35"/>
                      <a:pt x="50" y="38"/>
                    </a:cubicBezTo>
                    <a:cubicBezTo>
                      <a:pt x="51" y="38"/>
                      <a:pt x="52" y="39"/>
                      <a:pt x="51" y="40"/>
                    </a:cubicBezTo>
                    <a:cubicBezTo>
                      <a:pt x="51" y="41"/>
                      <a:pt x="50" y="41"/>
                      <a:pt x="50" y="41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48" y="40"/>
                      <a:pt x="46" y="40"/>
                      <a:pt x="45" y="39"/>
                    </a:cubicBezTo>
                    <a:cubicBezTo>
                      <a:pt x="41" y="38"/>
                      <a:pt x="36" y="37"/>
                      <a:pt x="30" y="37"/>
                    </a:cubicBezTo>
                    <a:cubicBezTo>
                      <a:pt x="24" y="37"/>
                      <a:pt x="19" y="38"/>
                      <a:pt x="15" y="39"/>
                    </a:cubicBezTo>
                    <a:cubicBezTo>
                      <a:pt x="14" y="40"/>
                      <a:pt x="12" y="40"/>
                      <a:pt x="11" y="41"/>
                    </a:cubicBezTo>
                    <a:cubicBezTo>
                      <a:pt x="10" y="41"/>
                      <a:pt x="9" y="41"/>
                      <a:pt x="9" y="40"/>
                    </a:cubicBezTo>
                    <a:cubicBezTo>
                      <a:pt x="8" y="39"/>
                      <a:pt x="9" y="38"/>
                      <a:pt x="9" y="38"/>
                    </a:cubicBezTo>
                    <a:moveTo>
                      <a:pt x="9" y="55"/>
                    </a:moveTo>
                    <a:cubicBezTo>
                      <a:pt x="14" y="52"/>
                      <a:pt x="21" y="51"/>
                      <a:pt x="30" y="51"/>
                    </a:cubicBezTo>
                    <a:cubicBezTo>
                      <a:pt x="39" y="51"/>
                      <a:pt x="45" y="52"/>
                      <a:pt x="50" y="55"/>
                    </a:cubicBezTo>
                    <a:cubicBezTo>
                      <a:pt x="51" y="55"/>
                      <a:pt x="52" y="56"/>
                      <a:pt x="51" y="57"/>
                    </a:cubicBezTo>
                    <a:cubicBezTo>
                      <a:pt x="51" y="58"/>
                      <a:pt x="50" y="58"/>
                      <a:pt x="50" y="58"/>
                    </a:cubicBezTo>
                    <a:cubicBezTo>
                      <a:pt x="49" y="58"/>
                      <a:pt x="49" y="58"/>
                      <a:pt x="49" y="58"/>
                    </a:cubicBezTo>
                    <a:cubicBezTo>
                      <a:pt x="48" y="57"/>
                      <a:pt x="46" y="57"/>
                      <a:pt x="45" y="56"/>
                    </a:cubicBezTo>
                    <a:cubicBezTo>
                      <a:pt x="41" y="55"/>
                      <a:pt x="36" y="54"/>
                      <a:pt x="30" y="54"/>
                    </a:cubicBezTo>
                    <a:cubicBezTo>
                      <a:pt x="24" y="54"/>
                      <a:pt x="19" y="55"/>
                      <a:pt x="15" y="56"/>
                    </a:cubicBezTo>
                    <a:cubicBezTo>
                      <a:pt x="14" y="57"/>
                      <a:pt x="12" y="57"/>
                      <a:pt x="11" y="58"/>
                    </a:cubicBezTo>
                    <a:cubicBezTo>
                      <a:pt x="10" y="58"/>
                      <a:pt x="9" y="58"/>
                      <a:pt x="9" y="57"/>
                    </a:cubicBezTo>
                    <a:cubicBezTo>
                      <a:pt x="8" y="56"/>
                      <a:pt x="9" y="55"/>
                      <a:pt x="9" y="5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1" name="Freeform 155"/>
              <p:cNvSpPr>
                <a:spLocks noEditPoints="1"/>
              </p:cNvSpPr>
              <p:nvPr/>
            </p:nvSpPr>
            <p:spPr bwMode="auto">
              <a:xfrm>
                <a:off x="3902076" y="4076700"/>
                <a:ext cx="225425" cy="473075"/>
              </a:xfrm>
              <a:custGeom>
                <a:avLst/>
                <a:gdLst>
                  <a:gd name="T0" fmla="*/ 59 w 60"/>
                  <a:gd name="T1" fmla="*/ 122 h 126"/>
                  <a:gd name="T2" fmla="*/ 60 w 60"/>
                  <a:gd name="T3" fmla="*/ 122 h 126"/>
                  <a:gd name="T4" fmla="*/ 60 w 60"/>
                  <a:gd name="T5" fmla="*/ 27 h 126"/>
                  <a:gd name="T6" fmla="*/ 59 w 60"/>
                  <a:gd name="T7" fmla="*/ 13 h 126"/>
                  <a:gd name="T8" fmla="*/ 30 w 60"/>
                  <a:gd name="T9" fmla="*/ 0 h 126"/>
                  <a:gd name="T10" fmla="*/ 1 w 60"/>
                  <a:gd name="T11" fmla="*/ 13 h 126"/>
                  <a:gd name="T12" fmla="*/ 0 w 60"/>
                  <a:gd name="T13" fmla="*/ 27 h 126"/>
                  <a:gd name="T14" fmla="*/ 0 w 60"/>
                  <a:gd name="T15" fmla="*/ 122 h 126"/>
                  <a:gd name="T16" fmla="*/ 1 w 60"/>
                  <a:gd name="T17" fmla="*/ 122 h 126"/>
                  <a:gd name="T18" fmla="*/ 30 w 60"/>
                  <a:gd name="T19" fmla="*/ 108 h 126"/>
                  <a:gd name="T20" fmla="*/ 59 w 60"/>
                  <a:gd name="T21" fmla="*/ 122 h 126"/>
                  <a:gd name="T22" fmla="*/ 51 w 60"/>
                  <a:gd name="T23" fmla="*/ 57 h 126"/>
                  <a:gd name="T24" fmla="*/ 50 w 60"/>
                  <a:gd name="T25" fmla="*/ 58 h 126"/>
                  <a:gd name="T26" fmla="*/ 49 w 60"/>
                  <a:gd name="T27" fmla="*/ 58 h 126"/>
                  <a:gd name="T28" fmla="*/ 45 w 60"/>
                  <a:gd name="T29" fmla="*/ 56 h 126"/>
                  <a:gd name="T30" fmla="*/ 30 w 60"/>
                  <a:gd name="T31" fmla="*/ 54 h 126"/>
                  <a:gd name="T32" fmla="*/ 15 w 60"/>
                  <a:gd name="T33" fmla="*/ 56 h 126"/>
                  <a:gd name="T34" fmla="*/ 11 w 60"/>
                  <a:gd name="T35" fmla="*/ 58 h 126"/>
                  <a:gd name="T36" fmla="*/ 9 w 60"/>
                  <a:gd name="T37" fmla="*/ 57 h 126"/>
                  <a:gd name="T38" fmla="*/ 10 w 60"/>
                  <a:gd name="T39" fmla="*/ 55 h 126"/>
                  <a:gd name="T40" fmla="*/ 30 w 60"/>
                  <a:gd name="T41" fmla="*/ 51 h 126"/>
                  <a:gd name="T42" fmla="*/ 51 w 60"/>
                  <a:gd name="T43" fmla="*/ 55 h 126"/>
                  <a:gd name="T44" fmla="*/ 51 w 60"/>
                  <a:gd name="T45" fmla="*/ 57 h 126"/>
                  <a:gd name="T46" fmla="*/ 51 w 60"/>
                  <a:gd name="T47" fmla="*/ 40 h 126"/>
                  <a:gd name="T48" fmla="*/ 50 w 60"/>
                  <a:gd name="T49" fmla="*/ 41 h 126"/>
                  <a:gd name="T50" fmla="*/ 49 w 60"/>
                  <a:gd name="T51" fmla="*/ 41 h 126"/>
                  <a:gd name="T52" fmla="*/ 45 w 60"/>
                  <a:gd name="T53" fmla="*/ 39 h 126"/>
                  <a:gd name="T54" fmla="*/ 30 w 60"/>
                  <a:gd name="T55" fmla="*/ 37 h 126"/>
                  <a:gd name="T56" fmla="*/ 15 w 60"/>
                  <a:gd name="T57" fmla="*/ 39 h 126"/>
                  <a:gd name="T58" fmla="*/ 11 w 60"/>
                  <a:gd name="T59" fmla="*/ 41 h 126"/>
                  <a:gd name="T60" fmla="*/ 9 w 60"/>
                  <a:gd name="T61" fmla="*/ 40 h 126"/>
                  <a:gd name="T62" fmla="*/ 10 w 60"/>
                  <a:gd name="T63" fmla="*/ 38 h 126"/>
                  <a:gd name="T64" fmla="*/ 30 w 60"/>
                  <a:gd name="T65" fmla="*/ 34 h 126"/>
                  <a:gd name="T66" fmla="*/ 51 w 60"/>
                  <a:gd name="T67" fmla="*/ 38 h 126"/>
                  <a:gd name="T68" fmla="*/ 51 w 60"/>
                  <a:gd name="T69" fmla="*/ 40 h 126"/>
                  <a:gd name="T70" fmla="*/ 51 w 60"/>
                  <a:gd name="T71" fmla="*/ 23 h 126"/>
                  <a:gd name="T72" fmla="*/ 50 w 60"/>
                  <a:gd name="T73" fmla="*/ 24 h 126"/>
                  <a:gd name="T74" fmla="*/ 49 w 60"/>
                  <a:gd name="T75" fmla="*/ 24 h 126"/>
                  <a:gd name="T76" fmla="*/ 45 w 60"/>
                  <a:gd name="T77" fmla="*/ 22 h 126"/>
                  <a:gd name="T78" fmla="*/ 30 w 60"/>
                  <a:gd name="T79" fmla="*/ 20 h 126"/>
                  <a:gd name="T80" fmla="*/ 15 w 60"/>
                  <a:gd name="T81" fmla="*/ 22 h 126"/>
                  <a:gd name="T82" fmla="*/ 11 w 60"/>
                  <a:gd name="T83" fmla="*/ 24 h 126"/>
                  <a:gd name="T84" fmla="*/ 9 w 60"/>
                  <a:gd name="T85" fmla="*/ 23 h 126"/>
                  <a:gd name="T86" fmla="*/ 10 w 60"/>
                  <a:gd name="T87" fmla="*/ 21 h 126"/>
                  <a:gd name="T88" fmla="*/ 30 w 60"/>
                  <a:gd name="T89" fmla="*/ 17 h 126"/>
                  <a:gd name="T90" fmla="*/ 51 w 60"/>
                  <a:gd name="T91" fmla="*/ 21 h 126"/>
                  <a:gd name="T92" fmla="*/ 51 w 60"/>
                  <a:gd name="T93" fmla="*/ 2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0" h="126">
                    <a:moveTo>
                      <a:pt x="59" y="122"/>
                    </a:moveTo>
                    <a:cubicBezTo>
                      <a:pt x="60" y="126"/>
                      <a:pt x="60" y="126"/>
                      <a:pt x="60" y="122"/>
                    </a:cubicBezTo>
                    <a:cubicBezTo>
                      <a:pt x="60" y="102"/>
                      <a:pt x="60" y="47"/>
                      <a:pt x="60" y="27"/>
                    </a:cubicBezTo>
                    <a:cubicBezTo>
                      <a:pt x="60" y="23"/>
                      <a:pt x="60" y="17"/>
                      <a:pt x="59" y="13"/>
                    </a:cubicBezTo>
                    <a:cubicBezTo>
                      <a:pt x="55" y="3"/>
                      <a:pt x="44" y="0"/>
                      <a:pt x="30" y="0"/>
                    </a:cubicBezTo>
                    <a:cubicBezTo>
                      <a:pt x="16" y="0"/>
                      <a:pt x="5" y="3"/>
                      <a:pt x="1" y="13"/>
                    </a:cubicBezTo>
                    <a:cubicBezTo>
                      <a:pt x="0" y="17"/>
                      <a:pt x="0" y="23"/>
                      <a:pt x="0" y="27"/>
                    </a:cubicBezTo>
                    <a:cubicBezTo>
                      <a:pt x="0" y="47"/>
                      <a:pt x="0" y="102"/>
                      <a:pt x="0" y="122"/>
                    </a:cubicBezTo>
                    <a:cubicBezTo>
                      <a:pt x="0" y="126"/>
                      <a:pt x="0" y="126"/>
                      <a:pt x="1" y="122"/>
                    </a:cubicBezTo>
                    <a:cubicBezTo>
                      <a:pt x="4" y="111"/>
                      <a:pt x="16" y="108"/>
                      <a:pt x="30" y="108"/>
                    </a:cubicBezTo>
                    <a:cubicBezTo>
                      <a:pt x="44" y="108"/>
                      <a:pt x="56" y="111"/>
                      <a:pt x="59" y="122"/>
                    </a:cubicBezTo>
                    <a:moveTo>
                      <a:pt x="51" y="57"/>
                    </a:moveTo>
                    <a:cubicBezTo>
                      <a:pt x="51" y="58"/>
                      <a:pt x="50" y="58"/>
                      <a:pt x="50" y="58"/>
                    </a:cubicBezTo>
                    <a:cubicBezTo>
                      <a:pt x="49" y="58"/>
                      <a:pt x="49" y="58"/>
                      <a:pt x="49" y="58"/>
                    </a:cubicBezTo>
                    <a:cubicBezTo>
                      <a:pt x="48" y="57"/>
                      <a:pt x="46" y="57"/>
                      <a:pt x="45" y="56"/>
                    </a:cubicBezTo>
                    <a:cubicBezTo>
                      <a:pt x="41" y="55"/>
                      <a:pt x="36" y="54"/>
                      <a:pt x="30" y="54"/>
                    </a:cubicBezTo>
                    <a:cubicBezTo>
                      <a:pt x="24" y="54"/>
                      <a:pt x="19" y="55"/>
                      <a:pt x="15" y="56"/>
                    </a:cubicBezTo>
                    <a:cubicBezTo>
                      <a:pt x="14" y="57"/>
                      <a:pt x="12" y="57"/>
                      <a:pt x="11" y="58"/>
                    </a:cubicBezTo>
                    <a:cubicBezTo>
                      <a:pt x="10" y="58"/>
                      <a:pt x="9" y="58"/>
                      <a:pt x="9" y="57"/>
                    </a:cubicBezTo>
                    <a:cubicBezTo>
                      <a:pt x="8" y="56"/>
                      <a:pt x="9" y="55"/>
                      <a:pt x="10" y="55"/>
                    </a:cubicBezTo>
                    <a:cubicBezTo>
                      <a:pt x="15" y="52"/>
                      <a:pt x="21" y="51"/>
                      <a:pt x="30" y="51"/>
                    </a:cubicBezTo>
                    <a:cubicBezTo>
                      <a:pt x="39" y="51"/>
                      <a:pt x="46" y="52"/>
                      <a:pt x="51" y="55"/>
                    </a:cubicBezTo>
                    <a:cubicBezTo>
                      <a:pt x="51" y="55"/>
                      <a:pt x="52" y="56"/>
                      <a:pt x="51" y="57"/>
                    </a:cubicBezTo>
                    <a:moveTo>
                      <a:pt x="51" y="40"/>
                    </a:moveTo>
                    <a:cubicBezTo>
                      <a:pt x="51" y="41"/>
                      <a:pt x="50" y="41"/>
                      <a:pt x="50" y="41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48" y="40"/>
                      <a:pt x="46" y="40"/>
                      <a:pt x="45" y="39"/>
                    </a:cubicBezTo>
                    <a:cubicBezTo>
                      <a:pt x="41" y="38"/>
                      <a:pt x="36" y="37"/>
                      <a:pt x="30" y="37"/>
                    </a:cubicBezTo>
                    <a:cubicBezTo>
                      <a:pt x="24" y="37"/>
                      <a:pt x="19" y="38"/>
                      <a:pt x="15" y="39"/>
                    </a:cubicBezTo>
                    <a:cubicBezTo>
                      <a:pt x="14" y="40"/>
                      <a:pt x="12" y="40"/>
                      <a:pt x="11" y="41"/>
                    </a:cubicBezTo>
                    <a:cubicBezTo>
                      <a:pt x="10" y="41"/>
                      <a:pt x="9" y="41"/>
                      <a:pt x="9" y="40"/>
                    </a:cubicBezTo>
                    <a:cubicBezTo>
                      <a:pt x="8" y="39"/>
                      <a:pt x="9" y="38"/>
                      <a:pt x="10" y="38"/>
                    </a:cubicBezTo>
                    <a:cubicBezTo>
                      <a:pt x="15" y="35"/>
                      <a:pt x="21" y="34"/>
                      <a:pt x="30" y="34"/>
                    </a:cubicBezTo>
                    <a:cubicBezTo>
                      <a:pt x="39" y="34"/>
                      <a:pt x="46" y="35"/>
                      <a:pt x="51" y="38"/>
                    </a:cubicBezTo>
                    <a:cubicBezTo>
                      <a:pt x="51" y="38"/>
                      <a:pt x="52" y="39"/>
                      <a:pt x="51" y="40"/>
                    </a:cubicBezTo>
                    <a:moveTo>
                      <a:pt x="51" y="23"/>
                    </a:moveTo>
                    <a:cubicBezTo>
                      <a:pt x="51" y="24"/>
                      <a:pt x="50" y="24"/>
                      <a:pt x="50" y="24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8" y="23"/>
                      <a:pt x="46" y="23"/>
                      <a:pt x="45" y="22"/>
                    </a:cubicBezTo>
                    <a:cubicBezTo>
                      <a:pt x="41" y="21"/>
                      <a:pt x="36" y="20"/>
                      <a:pt x="30" y="20"/>
                    </a:cubicBezTo>
                    <a:cubicBezTo>
                      <a:pt x="24" y="20"/>
                      <a:pt x="19" y="21"/>
                      <a:pt x="15" y="22"/>
                    </a:cubicBezTo>
                    <a:cubicBezTo>
                      <a:pt x="14" y="23"/>
                      <a:pt x="12" y="23"/>
                      <a:pt x="11" y="24"/>
                    </a:cubicBezTo>
                    <a:cubicBezTo>
                      <a:pt x="10" y="24"/>
                      <a:pt x="9" y="24"/>
                      <a:pt x="9" y="23"/>
                    </a:cubicBezTo>
                    <a:cubicBezTo>
                      <a:pt x="8" y="22"/>
                      <a:pt x="9" y="21"/>
                      <a:pt x="10" y="21"/>
                    </a:cubicBezTo>
                    <a:cubicBezTo>
                      <a:pt x="15" y="18"/>
                      <a:pt x="21" y="17"/>
                      <a:pt x="30" y="17"/>
                    </a:cubicBezTo>
                    <a:cubicBezTo>
                      <a:pt x="39" y="17"/>
                      <a:pt x="46" y="18"/>
                      <a:pt x="51" y="21"/>
                    </a:cubicBezTo>
                    <a:cubicBezTo>
                      <a:pt x="51" y="21"/>
                      <a:pt x="52" y="22"/>
                      <a:pt x="51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90" name="Freeform 162"/>
            <p:cNvSpPr>
              <a:spLocks/>
            </p:cNvSpPr>
            <p:nvPr/>
          </p:nvSpPr>
          <p:spPr bwMode="auto">
            <a:xfrm>
              <a:off x="10934082" y="3042522"/>
              <a:ext cx="306290" cy="284735"/>
            </a:xfrm>
            <a:custGeom>
              <a:avLst/>
              <a:gdLst>
                <a:gd name="T0" fmla="*/ 107 w 114"/>
                <a:gd name="T1" fmla="*/ 55 h 106"/>
                <a:gd name="T2" fmla="*/ 59 w 114"/>
                <a:gd name="T3" fmla="*/ 38 h 106"/>
                <a:gd name="T4" fmla="*/ 57 w 114"/>
                <a:gd name="T5" fmla="*/ 43 h 106"/>
                <a:gd name="T6" fmla="*/ 56 w 114"/>
                <a:gd name="T7" fmla="*/ 38 h 106"/>
                <a:gd name="T8" fmla="*/ 6 w 114"/>
                <a:gd name="T9" fmla="*/ 34 h 106"/>
                <a:gd name="T10" fmla="*/ 44 w 114"/>
                <a:gd name="T11" fmla="*/ 106 h 106"/>
                <a:gd name="T12" fmla="*/ 44 w 114"/>
                <a:gd name="T13" fmla="*/ 106 h 106"/>
                <a:gd name="T14" fmla="*/ 44 w 114"/>
                <a:gd name="T15" fmla="*/ 106 h 106"/>
                <a:gd name="T16" fmla="*/ 44 w 114"/>
                <a:gd name="T17" fmla="*/ 106 h 106"/>
                <a:gd name="T18" fmla="*/ 44 w 114"/>
                <a:gd name="T19" fmla="*/ 106 h 106"/>
                <a:gd name="T20" fmla="*/ 107 w 114"/>
                <a:gd name="T21" fmla="*/ 5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4" h="106">
                  <a:moveTo>
                    <a:pt x="107" y="55"/>
                  </a:moveTo>
                  <a:cubicBezTo>
                    <a:pt x="114" y="21"/>
                    <a:pt x="73" y="8"/>
                    <a:pt x="59" y="38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55" y="5"/>
                    <a:pt x="13" y="0"/>
                    <a:pt x="6" y="34"/>
                  </a:cubicBezTo>
                  <a:cubicBezTo>
                    <a:pt x="0" y="61"/>
                    <a:pt x="30" y="86"/>
                    <a:pt x="44" y="106"/>
                  </a:cubicBezTo>
                  <a:cubicBezTo>
                    <a:pt x="44" y="106"/>
                    <a:pt x="44" y="106"/>
                    <a:pt x="44" y="106"/>
                  </a:cubicBezTo>
                  <a:cubicBezTo>
                    <a:pt x="44" y="106"/>
                    <a:pt x="44" y="106"/>
                    <a:pt x="44" y="106"/>
                  </a:cubicBezTo>
                  <a:cubicBezTo>
                    <a:pt x="44" y="106"/>
                    <a:pt x="44" y="106"/>
                    <a:pt x="44" y="106"/>
                  </a:cubicBezTo>
                  <a:cubicBezTo>
                    <a:pt x="44" y="106"/>
                    <a:pt x="44" y="106"/>
                    <a:pt x="44" y="106"/>
                  </a:cubicBezTo>
                  <a:cubicBezTo>
                    <a:pt x="64" y="93"/>
                    <a:pt x="101" y="82"/>
                    <a:pt x="107" y="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3" name="Freeform 165"/>
            <p:cNvSpPr>
              <a:spLocks noEditPoints="1"/>
            </p:cNvSpPr>
            <p:nvPr/>
          </p:nvSpPr>
          <p:spPr bwMode="auto">
            <a:xfrm>
              <a:off x="9830305" y="2910931"/>
              <a:ext cx="190580" cy="271122"/>
            </a:xfrm>
            <a:custGeom>
              <a:avLst/>
              <a:gdLst>
                <a:gd name="T0" fmla="*/ 36 w 71"/>
                <a:gd name="T1" fmla="*/ 0 h 101"/>
                <a:gd name="T2" fmla="*/ 0 w 71"/>
                <a:gd name="T3" fmla="*/ 36 h 101"/>
                <a:gd name="T4" fmla="*/ 36 w 71"/>
                <a:gd name="T5" fmla="*/ 101 h 101"/>
                <a:gd name="T6" fmla="*/ 71 w 71"/>
                <a:gd name="T7" fmla="*/ 36 h 101"/>
                <a:gd name="T8" fmla="*/ 36 w 71"/>
                <a:gd name="T9" fmla="*/ 0 h 101"/>
                <a:gd name="T10" fmla="*/ 36 w 71"/>
                <a:gd name="T11" fmla="*/ 41 h 101"/>
                <a:gd name="T12" fmla="*/ 25 w 71"/>
                <a:gd name="T13" fmla="*/ 30 h 101"/>
                <a:gd name="T14" fmla="*/ 36 w 71"/>
                <a:gd name="T15" fmla="*/ 19 h 101"/>
                <a:gd name="T16" fmla="*/ 47 w 71"/>
                <a:gd name="T17" fmla="*/ 30 h 101"/>
                <a:gd name="T18" fmla="*/ 36 w 71"/>
                <a:gd name="T19" fmla="*/ 4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101">
                  <a:moveTo>
                    <a:pt x="36" y="0"/>
                  </a:moveTo>
                  <a:cubicBezTo>
                    <a:pt x="16" y="0"/>
                    <a:pt x="0" y="16"/>
                    <a:pt x="0" y="36"/>
                  </a:cubicBezTo>
                  <a:cubicBezTo>
                    <a:pt x="0" y="55"/>
                    <a:pt x="36" y="101"/>
                    <a:pt x="36" y="101"/>
                  </a:cubicBezTo>
                  <a:cubicBezTo>
                    <a:pt x="36" y="101"/>
                    <a:pt x="71" y="55"/>
                    <a:pt x="71" y="36"/>
                  </a:cubicBezTo>
                  <a:cubicBezTo>
                    <a:pt x="71" y="16"/>
                    <a:pt x="55" y="0"/>
                    <a:pt x="36" y="0"/>
                  </a:cubicBezTo>
                  <a:close/>
                  <a:moveTo>
                    <a:pt x="36" y="41"/>
                  </a:moveTo>
                  <a:cubicBezTo>
                    <a:pt x="30" y="41"/>
                    <a:pt x="25" y="37"/>
                    <a:pt x="25" y="30"/>
                  </a:cubicBezTo>
                  <a:cubicBezTo>
                    <a:pt x="25" y="24"/>
                    <a:pt x="30" y="19"/>
                    <a:pt x="36" y="19"/>
                  </a:cubicBezTo>
                  <a:cubicBezTo>
                    <a:pt x="42" y="19"/>
                    <a:pt x="47" y="24"/>
                    <a:pt x="47" y="30"/>
                  </a:cubicBezTo>
                  <a:cubicBezTo>
                    <a:pt x="47" y="37"/>
                    <a:pt x="42" y="41"/>
                    <a:pt x="36" y="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115" name="Group 114"/>
            <p:cNvGrpSpPr/>
            <p:nvPr/>
          </p:nvGrpSpPr>
          <p:grpSpPr>
            <a:xfrm>
              <a:off x="9820095" y="2363013"/>
              <a:ext cx="348263" cy="338053"/>
              <a:chOff x="6946901" y="1419225"/>
              <a:chExt cx="487363" cy="473075"/>
            </a:xfrm>
            <a:grpFill/>
          </p:grpSpPr>
          <p:sp>
            <p:nvSpPr>
              <p:cNvPr id="116" name="Freeform 183"/>
              <p:cNvSpPr>
                <a:spLocks/>
              </p:cNvSpPr>
              <p:nvPr/>
            </p:nvSpPr>
            <p:spPr bwMode="auto">
              <a:xfrm>
                <a:off x="6946901" y="1419225"/>
                <a:ext cx="487363" cy="300037"/>
              </a:xfrm>
              <a:custGeom>
                <a:avLst/>
                <a:gdLst>
                  <a:gd name="T0" fmla="*/ 130 w 130"/>
                  <a:gd name="T1" fmla="*/ 66 h 80"/>
                  <a:gd name="T2" fmla="*/ 116 w 130"/>
                  <a:gd name="T3" fmla="*/ 52 h 80"/>
                  <a:gd name="T4" fmla="*/ 118 w 130"/>
                  <a:gd name="T5" fmla="*/ 40 h 80"/>
                  <a:gd name="T6" fmla="*/ 78 w 130"/>
                  <a:gd name="T7" fmla="*/ 0 h 80"/>
                  <a:gd name="T8" fmla="*/ 38 w 130"/>
                  <a:gd name="T9" fmla="*/ 39 h 80"/>
                  <a:gd name="T10" fmla="*/ 23 w 130"/>
                  <a:gd name="T11" fmla="*/ 34 h 80"/>
                  <a:gd name="T12" fmla="*/ 0 w 130"/>
                  <a:gd name="T13" fmla="*/ 57 h 80"/>
                  <a:gd name="T14" fmla="*/ 23 w 130"/>
                  <a:gd name="T15" fmla="*/ 80 h 80"/>
                  <a:gd name="T16" fmla="*/ 76 w 130"/>
                  <a:gd name="T17" fmla="*/ 80 h 80"/>
                  <a:gd name="T18" fmla="*/ 78 w 130"/>
                  <a:gd name="T19" fmla="*/ 80 h 80"/>
                  <a:gd name="T20" fmla="*/ 116 w 130"/>
                  <a:gd name="T21" fmla="*/ 80 h 80"/>
                  <a:gd name="T22" fmla="*/ 130 w 130"/>
                  <a:gd name="T23" fmla="*/ 6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0" h="80">
                    <a:moveTo>
                      <a:pt x="130" y="66"/>
                    </a:moveTo>
                    <a:cubicBezTo>
                      <a:pt x="130" y="58"/>
                      <a:pt x="124" y="52"/>
                      <a:pt x="116" y="52"/>
                    </a:cubicBezTo>
                    <a:cubicBezTo>
                      <a:pt x="118" y="48"/>
                      <a:pt x="118" y="44"/>
                      <a:pt x="118" y="40"/>
                    </a:cubicBezTo>
                    <a:cubicBezTo>
                      <a:pt x="118" y="18"/>
                      <a:pt x="100" y="0"/>
                      <a:pt x="78" y="0"/>
                    </a:cubicBezTo>
                    <a:cubicBezTo>
                      <a:pt x="56" y="0"/>
                      <a:pt x="38" y="18"/>
                      <a:pt x="38" y="39"/>
                    </a:cubicBezTo>
                    <a:cubicBezTo>
                      <a:pt x="34" y="36"/>
                      <a:pt x="29" y="34"/>
                      <a:pt x="23" y="34"/>
                    </a:cubicBezTo>
                    <a:cubicBezTo>
                      <a:pt x="10" y="34"/>
                      <a:pt x="0" y="44"/>
                      <a:pt x="0" y="57"/>
                    </a:cubicBezTo>
                    <a:cubicBezTo>
                      <a:pt x="0" y="70"/>
                      <a:pt x="10" y="80"/>
                      <a:pt x="23" y="80"/>
                    </a:cubicBezTo>
                    <a:cubicBezTo>
                      <a:pt x="76" y="80"/>
                      <a:pt x="76" y="80"/>
                      <a:pt x="76" y="80"/>
                    </a:cubicBezTo>
                    <a:cubicBezTo>
                      <a:pt x="78" y="80"/>
                      <a:pt x="78" y="80"/>
                      <a:pt x="78" y="80"/>
                    </a:cubicBezTo>
                    <a:cubicBezTo>
                      <a:pt x="116" y="80"/>
                      <a:pt x="116" y="80"/>
                      <a:pt x="116" y="80"/>
                    </a:cubicBezTo>
                    <a:cubicBezTo>
                      <a:pt x="124" y="80"/>
                      <a:pt x="130" y="74"/>
                      <a:pt x="130" y="6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7" name="Rectangle 184"/>
              <p:cNvSpPr>
                <a:spLocks noChangeArrowheads="1"/>
              </p:cNvSpPr>
              <p:nvPr/>
            </p:nvSpPr>
            <p:spPr bwMode="auto">
              <a:xfrm>
                <a:off x="7016751" y="1749425"/>
                <a:ext cx="42863" cy="904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8" name="Rectangle 185"/>
              <p:cNvSpPr>
                <a:spLocks noChangeArrowheads="1"/>
              </p:cNvSpPr>
              <p:nvPr/>
            </p:nvSpPr>
            <p:spPr bwMode="auto">
              <a:xfrm>
                <a:off x="7118351" y="1798638"/>
                <a:ext cx="41275" cy="936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9" name="Rectangle 186"/>
              <p:cNvSpPr>
                <a:spLocks noChangeArrowheads="1"/>
              </p:cNvSpPr>
              <p:nvPr/>
            </p:nvSpPr>
            <p:spPr bwMode="auto">
              <a:xfrm>
                <a:off x="7219951" y="1749425"/>
                <a:ext cx="41275" cy="904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0" name="Rectangle 187"/>
              <p:cNvSpPr>
                <a:spLocks noChangeArrowheads="1"/>
              </p:cNvSpPr>
              <p:nvPr/>
            </p:nvSpPr>
            <p:spPr bwMode="auto">
              <a:xfrm>
                <a:off x="7321551" y="1798638"/>
                <a:ext cx="46038" cy="936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178" name="Group 177"/>
          <p:cNvGrpSpPr/>
          <p:nvPr/>
        </p:nvGrpSpPr>
        <p:grpSpPr>
          <a:xfrm>
            <a:off x="385232" y="2403151"/>
            <a:ext cx="5777807" cy="3927683"/>
            <a:chOff x="6414193" y="2424440"/>
            <a:chExt cx="5777807" cy="3927683"/>
          </a:xfrm>
          <a:solidFill>
            <a:srgbClr val="00B260"/>
          </a:solidFill>
        </p:grpSpPr>
        <p:sp>
          <p:nvSpPr>
            <p:cNvPr id="15" name="Freeform 28"/>
            <p:cNvSpPr>
              <a:spLocks noEditPoints="1"/>
            </p:cNvSpPr>
            <p:nvPr/>
          </p:nvSpPr>
          <p:spPr bwMode="auto">
            <a:xfrm>
              <a:off x="6414193" y="3532173"/>
              <a:ext cx="953107" cy="950151"/>
            </a:xfrm>
            <a:custGeom>
              <a:avLst/>
              <a:gdLst>
                <a:gd name="T0" fmla="*/ 178 w 356"/>
                <a:gd name="T1" fmla="*/ 0 h 355"/>
                <a:gd name="T2" fmla="*/ 0 w 356"/>
                <a:gd name="T3" fmla="*/ 177 h 355"/>
                <a:gd name="T4" fmla="*/ 178 w 356"/>
                <a:gd name="T5" fmla="*/ 355 h 355"/>
                <a:gd name="T6" fmla="*/ 356 w 356"/>
                <a:gd name="T7" fmla="*/ 177 h 355"/>
                <a:gd name="T8" fmla="*/ 178 w 356"/>
                <a:gd name="T9" fmla="*/ 0 h 355"/>
                <a:gd name="T10" fmla="*/ 186 w 356"/>
                <a:gd name="T11" fmla="*/ 124 h 355"/>
                <a:gd name="T12" fmla="*/ 186 w 356"/>
                <a:gd name="T13" fmla="*/ 246 h 355"/>
                <a:gd name="T14" fmla="*/ 140 w 356"/>
                <a:gd name="T15" fmla="*/ 276 h 355"/>
                <a:gd name="T16" fmla="*/ 94 w 356"/>
                <a:gd name="T17" fmla="*/ 246 h 355"/>
                <a:gd name="T18" fmla="*/ 140 w 356"/>
                <a:gd name="T19" fmla="*/ 215 h 355"/>
                <a:gd name="T20" fmla="*/ 170 w 356"/>
                <a:gd name="T21" fmla="*/ 223 h 355"/>
                <a:gd name="T22" fmla="*/ 170 w 356"/>
                <a:gd name="T23" fmla="*/ 78 h 355"/>
                <a:gd name="T24" fmla="*/ 186 w 356"/>
                <a:gd name="T25" fmla="*/ 78 h 355"/>
                <a:gd name="T26" fmla="*/ 262 w 356"/>
                <a:gd name="T27" fmla="*/ 185 h 355"/>
                <a:gd name="T28" fmla="*/ 186 w 356"/>
                <a:gd name="T29" fmla="*/ 124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6" h="355">
                  <a:moveTo>
                    <a:pt x="178" y="0"/>
                  </a:moveTo>
                  <a:cubicBezTo>
                    <a:pt x="80" y="0"/>
                    <a:pt x="0" y="79"/>
                    <a:pt x="0" y="177"/>
                  </a:cubicBezTo>
                  <a:cubicBezTo>
                    <a:pt x="0" y="275"/>
                    <a:pt x="80" y="355"/>
                    <a:pt x="178" y="355"/>
                  </a:cubicBezTo>
                  <a:cubicBezTo>
                    <a:pt x="276" y="355"/>
                    <a:pt x="356" y="275"/>
                    <a:pt x="356" y="177"/>
                  </a:cubicBezTo>
                  <a:cubicBezTo>
                    <a:pt x="356" y="79"/>
                    <a:pt x="276" y="0"/>
                    <a:pt x="178" y="0"/>
                  </a:cubicBezTo>
                  <a:close/>
                  <a:moveTo>
                    <a:pt x="186" y="124"/>
                  </a:moveTo>
                  <a:cubicBezTo>
                    <a:pt x="186" y="246"/>
                    <a:pt x="186" y="246"/>
                    <a:pt x="186" y="246"/>
                  </a:cubicBezTo>
                  <a:cubicBezTo>
                    <a:pt x="186" y="262"/>
                    <a:pt x="165" y="276"/>
                    <a:pt x="140" y="276"/>
                  </a:cubicBezTo>
                  <a:cubicBezTo>
                    <a:pt x="115" y="276"/>
                    <a:pt x="94" y="262"/>
                    <a:pt x="94" y="246"/>
                  </a:cubicBezTo>
                  <a:cubicBezTo>
                    <a:pt x="94" y="229"/>
                    <a:pt x="115" y="215"/>
                    <a:pt x="140" y="215"/>
                  </a:cubicBezTo>
                  <a:cubicBezTo>
                    <a:pt x="152" y="215"/>
                    <a:pt x="162" y="218"/>
                    <a:pt x="170" y="223"/>
                  </a:cubicBezTo>
                  <a:cubicBezTo>
                    <a:pt x="170" y="78"/>
                    <a:pt x="170" y="78"/>
                    <a:pt x="170" y="78"/>
                  </a:cubicBezTo>
                  <a:cubicBezTo>
                    <a:pt x="186" y="78"/>
                    <a:pt x="186" y="78"/>
                    <a:pt x="186" y="78"/>
                  </a:cubicBezTo>
                  <a:cubicBezTo>
                    <a:pt x="186" y="78"/>
                    <a:pt x="252" y="78"/>
                    <a:pt x="262" y="185"/>
                  </a:cubicBezTo>
                  <a:cubicBezTo>
                    <a:pt x="246" y="162"/>
                    <a:pt x="224" y="118"/>
                    <a:pt x="186" y="1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7557983" y="5396061"/>
              <a:ext cx="953107" cy="956062"/>
              <a:chOff x="4362451" y="5308600"/>
              <a:chExt cx="1023938" cy="1027113"/>
            </a:xfrm>
            <a:grpFill/>
          </p:grpSpPr>
          <p:sp>
            <p:nvSpPr>
              <p:cNvPr id="17" name="Freeform 29"/>
              <p:cNvSpPr>
                <a:spLocks noEditPoints="1"/>
              </p:cNvSpPr>
              <p:nvPr/>
            </p:nvSpPr>
            <p:spPr bwMode="auto">
              <a:xfrm>
                <a:off x="4362451" y="5308600"/>
                <a:ext cx="1023938" cy="1027113"/>
              </a:xfrm>
              <a:custGeom>
                <a:avLst/>
                <a:gdLst>
                  <a:gd name="T0" fmla="*/ 178 w 356"/>
                  <a:gd name="T1" fmla="*/ 0 h 357"/>
                  <a:gd name="T2" fmla="*/ 0 w 356"/>
                  <a:gd name="T3" fmla="*/ 179 h 357"/>
                  <a:gd name="T4" fmla="*/ 178 w 356"/>
                  <a:gd name="T5" fmla="*/ 357 h 357"/>
                  <a:gd name="T6" fmla="*/ 356 w 356"/>
                  <a:gd name="T7" fmla="*/ 179 h 357"/>
                  <a:gd name="T8" fmla="*/ 178 w 356"/>
                  <a:gd name="T9" fmla="*/ 0 h 357"/>
                  <a:gd name="T10" fmla="*/ 276 w 356"/>
                  <a:gd name="T11" fmla="*/ 268 h 357"/>
                  <a:gd name="T12" fmla="*/ 80 w 356"/>
                  <a:gd name="T13" fmla="*/ 268 h 357"/>
                  <a:gd name="T14" fmla="*/ 80 w 356"/>
                  <a:gd name="T15" fmla="*/ 190 h 357"/>
                  <a:gd name="T16" fmla="*/ 148 w 356"/>
                  <a:gd name="T17" fmla="*/ 190 h 357"/>
                  <a:gd name="T18" fmla="*/ 148 w 356"/>
                  <a:gd name="T19" fmla="*/ 210 h 357"/>
                  <a:gd name="T20" fmla="*/ 148 w 356"/>
                  <a:gd name="T21" fmla="*/ 224 h 357"/>
                  <a:gd name="T22" fmla="*/ 208 w 356"/>
                  <a:gd name="T23" fmla="*/ 224 h 357"/>
                  <a:gd name="T24" fmla="*/ 208 w 356"/>
                  <a:gd name="T25" fmla="*/ 224 h 357"/>
                  <a:gd name="T26" fmla="*/ 208 w 356"/>
                  <a:gd name="T27" fmla="*/ 210 h 357"/>
                  <a:gd name="T28" fmla="*/ 208 w 356"/>
                  <a:gd name="T29" fmla="*/ 190 h 357"/>
                  <a:gd name="T30" fmla="*/ 276 w 356"/>
                  <a:gd name="T31" fmla="*/ 190 h 357"/>
                  <a:gd name="T32" fmla="*/ 276 w 356"/>
                  <a:gd name="T33" fmla="*/ 268 h 357"/>
                  <a:gd name="T34" fmla="*/ 276 w 356"/>
                  <a:gd name="T35" fmla="*/ 176 h 357"/>
                  <a:gd name="T36" fmla="*/ 194 w 356"/>
                  <a:gd name="T37" fmla="*/ 176 h 357"/>
                  <a:gd name="T38" fmla="*/ 194 w 356"/>
                  <a:gd name="T39" fmla="*/ 176 h 357"/>
                  <a:gd name="T40" fmla="*/ 194 w 356"/>
                  <a:gd name="T41" fmla="*/ 176 h 357"/>
                  <a:gd name="T42" fmla="*/ 194 w 356"/>
                  <a:gd name="T43" fmla="*/ 210 h 357"/>
                  <a:gd name="T44" fmla="*/ 162 w 356"/>
                  <a:gd name="T45" fmla="*/ 210 h 357"/>
                  <a:gd name="T46" fmla="*/ 162 w 356"/>
                  <a:gd name="T47" fmla="*/ 176 h 357"/>
                  <a:gd name="T48" fmla="*/ 162 w 356"/>
                  <a:gd name="T49" fmla="*/ 176 h 357"/>
                  <a:gd name="T50" fmla="*/ 80 w 356"/>
                  <a:gd name="T51" fmla="*/ 176 h 357"/>
                  <a:gd name="T52" fmla="*/ 80 w 356"/>
                  <a:gd name="T53" fmla="*/ 121 h 357"/>
                  <a:gd name="T54" fmla="*/ 139 w 356"/>
                  <a:gd name="T55" fmla="*/ 121 h 357"/>
                  <a:gd name="T56" fmla="*/ 139 w 356"/>
                  <a:gd name="T57" fmla="*/ 121 h 357"/>
                  <a:gd name="T58" fmla="*/ 139 w 356"/>
                  <a:gd name="T59" fmla="*/ 83 h 357"/>
                  <a:gd name="T60" fmla="*/ 217 w 356"/>
                  <a:gd name="T61" fmla="*/ 83 h 357"/>
                  <a:gd name="T62" fmla="*/ 217 w 356"/>
                  <a:gd name="T63" fmla="*/ 121 h 357"/>
                  <a:gd name="T64" fmla="*/ 217 w 356"/>
                  <a:gd name="T65" fmla="*/ 121 h 357"/>
                  <a:gd name="T66" fmla="*/ 276 w 356"/>
                  <a:gd name="T67" fmla="*/ 121 h 357"/>
                  <a:gd name="T68" fmla="*/ 276 w 356"/>
                  <a:gd name="T69" fmla="*/ 176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56" h="357">
                    <a:moveTo>
                      <a:pt x="178" y="0"/>
                    </a:moveTo>
                    <a:cubicBezTo>
                      <a:pt x="79" y="0"/>
                      <a:pt x="0" y="80"/>
                      <a:pt x="0" y="179"/>
                    </a:cubicBezTo>
                    <a:cubicBezTo>
                      <a:pt x="0" y="277"/>
                      <a:pt x="79" y="357"/>
                      <a:pt x="178" y="357"/>
                    </a:cubicBezTo>
                    <a:cubicBezTo>
                      <a:pt x="277" y="357"/>
                      <a:pt x="356" y="277"/>
                      <a:pt x="356" y="179"/>
                    </a:cubicBezTo>
                    <a:cubicBezTo>
                      <a:pt x="356" y="80"/>
                      <a:pt x="277" y="0"/>
                      <a:pt x="178" y="0"/>
                    </a:cubicBezTo>
                    <a:close/>
                    <a:moveTo>
                      <a:pt x="276" y="268"/>
                    </a:moveTo>
                    <a:cubicBezTo>
                      <a:pt x="80" y="268"/>
                      <a:pt x="80" y="268"/>
                      <a:pt x="80" y="268"/>
                    </a:cubicBezTo>
                    <a:cubicBezTo>
                      <a:pt x="80" y="190"/>
                      <a:pt x="80" y="190"/>
                      <a:pt x="80" y="190"/>
                    </a:cubicBezTo>
                    <a:cubicBezTo>
                      <a:pt x="148" y="190"/>
                      <a:pt x="148" y="190"/>
                      <a:pt x="148" y="190"/>
                    </a:cubicBezTo>
                    <a:cubicBezTo>
                      <a:pt x="148" y="210"/>
                      <a:pt x="148" y="210"/>
                      <a:pt x="148" y="210"/>
                    </a:cubicBezTo>
                    <a:cubicBezTo>
                      <a:pt x="148" y="224"/>
                      <a:pt x="148" y="224"/>
                      <a:pt x="148" y="224"/>
                    </a:cubicBezTo>
                    <a:cubicBezTo>
                      <a:pt x="208" y="224"/>
                      <a:pt x="208" y="224"/>
                      <a:pt x="208" y="224"/>
                    </a:cubicBezTo>
                    <a:cubicBezTo>
                      <a:pt x="208" y="224"/>
                      <a:pt x="208" y="224"/>
                      <a:pt x="208" y="224"/>
                    </a:cubicBezTo>
                    <a:cubicBezTo>
                      <a:pt x="208" y="210"/>
                      <a:pt x="208" y="210"/>
                      <a:pt x="208" y="210"/>
                    </a:cubicBezTo>
                    <a:cubicBezTo>
                      <a:pt x="208" y="190"/>
                      <a:pt x="208" y="190"/>
                      <a:pt x="208" y="190"/>
                    </a:cubicBezTo>
                    <a:cubicBezTo>
                      <a:pt x="276" y="190"/>
                      <a:pt x="276" y="190"/>
                      <a:pt x="276" y="190"/>
                    </a:cubicBezTo>
                    <a:lnTo>
                      <a:pt x="276" y="268"/>
                    </a:lnTo>
                    <a:close/>
                    <a:moveTo>
                      <a:pt x="276" y="176"/>
                    </a:moveTo>
                    <a:cubicBezTo>
                      <a:pt x="194" y="176"/>
                      <a:pt x="194" y="176"/>
                      <a:pt x="194" y="176"/>
                    </a:cubicBezTo>
                    <a:cubicBezTo>
                      <a:pt x="194" y="176"/>
                      <a:pt x="194" y="176"/>
                      <a:pt x="194" y="176"/>
                    </a:cubicBezTo>
                    <a:cubicBezTo>
                      <a:pt x="194" y="176"/>
                      <a:pt x="194" y="176"/>
                      <a:pt x="194" y="176"/>
                    </a:cubicBezTo>
                    <a:cubicBezTo>
                      <a:pt x="194" y="210"/>
                      <a:pt x="194" y="210"/>
                      <a:pt x="194" y="210"/>
                    </a:cubicBezTo>
                    <a:cubicBezTo>
                      <a:pt x="162" y="210"/>
                      <a:pt x="162" y="210"/>
                      <a:pt x="162" y="210"/>
                    </a:cubicBezTo>
                    <a:cubicBezTo>
                      <a:pt x="162" y="176"/>
                      <a:pt x="162" y="176"/>
                      <a:pt x="162" y="176"/>
                    </a:cubicBezTo>
                    <a:cubicBezTo>
                      <a:pt x="162" y="176"/>
                      <a:pt x="162" y="176"/>
                      <a:pt x="162" y="176"/>
                    </a:cubicBezTo>
                    <a:cubicBezTo>
                      <a:pt x="80" y="176"/>
                      <a:pt x="80" y="176"/>
                      <a:pt x="80" y="176"/>
                    </a:cubicBezTo>
                    <a:cubicBezTo>
                      <a:pt x="80" y="121"/>
                      <a:pt x="80" y="121"/>
                      <a:pt x="80" y="121"/>
                    </a:cubicBezTo>
                    <a:cubicBezTo>
                      <a:pt x="139" y="121"/>
                      <a:pt x="139" y="121"/>
                      <a:pt x="139" y="121"/>
                    </a:cubicBezTo>
                    <a:cubicBezTo>
                      <a:pt x="139" y="121"/>
                      <a:pt x="139" y="121"/>
                      <a:pt x="139" y="121"/>
                    </a:cubicBezTo>
                    <a:cubicBezTo>
                      <a:pt x="139" y="83"/>
                      <a:pt x="139" y="83"/>
                      <a:pt x="139" y="83"/>
                    </a:cubicBezTo>
                    <a:cubicBezTo>
                      <a:pt x="217" y="83"/>
                      <a:pt x="217" y="83"/>
                      <a:pt x="217" y="83"/>
                    </a:cubicBezTo>
                    <a:cubicBezTo>
                      <a:pt x="217" y="121"/>
                      <a:pt x="217" y="121"/>
                      <a:pt x="217" y="121"/>
                    </a:cubicBezTo>
                    <a:cubicBezTo>
                      <a:pt x="217" y="121"/>
                      <a:pt x="217" y="121"/>
                      <a:pt x="217" y="121"/>
                    </a:cubicBezTo>
                    <a:cubicBezTo>
                      <a:pt x="276" y="121"/>
                      <a:pt x="276" y="121"/>
                      <a:pt x="276" y="121"/>
                    </a:cubicBezTo>
                    <a:lnTo>
                      <a:pt x="276" y="1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  <p:sp>
            <p:nvSpPr>
              <p:cNvPr id="18" name="Freeform 30"/>
              <p:cNvSpPr>
                <a:spLocks/>
              </p:cNvSpPr>
              <p:nvPr/>
            </p:nvSpPr>
            <p:spPr bwMode="auto">
              <a:xfrm>
                <a:off x="4822826" y="5618163"/>
                <a:ext cx="103188" cy="38100"/>
              </a:xfrm>
              <a:custGeom>
                <a:avLst/>
                <a:gdLst>
                  <a:gd name="T0" fmla="*/ 0 w 65"/>
                  <a:gd name="T1" fmla="*/ 0 h 24"/>
                  <a:gd name="T2" fmla="*/ 0 w 65"/>
                  <a:gd name="T3" fmla="*/ 24 h 24"/>
                  <a:gd name="T4" fmla="*/ 0 w 65"/>
                  <a:gd name="T5" fmla="*/ 24 h 24"/>
                  <a:gd name="T6" fmla="*/ 65 w 65"/>
                  <a:gd name="T7" fmla="*/ 24 h 24"/>
                  <a:gd name="T8" fmla="*/ 65 w 65"/>
                  <a:gd name="T9" fmla="*/ 24 h 24"/>
                  <a:gd name="T10" fmla="*/ 65 w 65"/>
                  <a:gd name="T11" fmla="*/ 0 h 24"/>
                  <a:gd name="T12" fmla="*/ 0 w 65"/>
                  <a:gd name="T1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24">
                    <a:moveTo>
                      <a:pt x="0" y="0"/>
                    </a:moveTo>
                    <a:lnTo>
                      <a:pt x="0" y="24"/>
                    </a:lnTo>
                    <a:lnTo>
                      <a:pt x="0" y="24"/>
                    </a:lnTo>
                    <a:lnTo>
                      <a:pt x="65" y="24"/>
                    </a:lnTo>
                    <a:lnTo>
                      <a:pt x="65" y="24"/>
                    </a:lnTo>
                    <a:lnTo>
                      <a:pt x="65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26" name="Freeform 36"/>
            <p:cNvSpPr>
              <a:spLocks noEditPoints="1"/>
            </p:cNvSpPr>
            <p:nvPr/>
          </p:nvSpPr>
          <p:spPr bwMode="auto">
            <a:xfrm>
              <a:off x="11235938" y="2424440"/>
              <a:ext cx="956062" cy="953106"/>
            </a:xfrm>
            <a:custGeom>
              <a:avLst/>
              <a:gdLst>
                <a:gd name="T0" fmla="*/ 178 w 357"/>
                <a:gd name="T1" fmla="*/ 0 h 356"/>
                <a:gd name="T2" fmla="*/ 0 w 357"/>
                <a:gd name="T3" fmla="*/ 178 h 356"/>
                <a:gd name="T4" fmla="*/ 178 w 357"/>
                <a:gd name="T5" fmla="*/ 356 h 356"/>
                <a:gd name="T6" fmla="*/ 357 w 357"/>
                <a:gd name="T7" fmla="*/ 178 h 356"/>
                <a:gd name="T8" fmla="*/ 178 w 357"/>
                <a:gd name="T9" fmla="*/ 0 h 356"/>
                <a:gd name="T10" fmla="*/ 220 w 357"/>
                <a:gd name="T11" fmla="*/ 77 h 356"/>
                <a:gd name="T12" fmla="*/ 258 w 357"/>
                <a:gd name="T13" fmla="*/ 77 h 356"/>
                <a:gd name="T14" fmla="*/ 258 w 357"/>
                <a:gd name="T15" fmla="*/ 125 h 356"/>
                <a:gd name="T16" fmla="*/ 220 w 357"/>
                <a:gd name="T17" fmla="*/ 94 h 356"/>
                <a:gd name="T18" fmla="*/ 220 w 357"/>
                <a:gd name="T19" fmla="*/ 77 h 356"/>
                <a:gd name="T20" fmla="*/ 258 w 357"/>
                <a:gd name="T21" fmla="*/ 200 h 356"/>
                <a:gd name="T22" fmla="*/ 258 w 357"/>
                <a:gd name="T23" fmla="*/ 272 h 356"/>
                <a:gd name="T24" fmla="*/ 208 w 357"/>
                <a:gd name="T25" fmla="*/ 272 h 356"/>
                <a:gd name="T26" fmla="*/ 208 w 357"/>
                <a:gd name="T27" fmla="*/ 185 h 356"/>
                <a:gd name="T28" fmla="*/ 149 w 357"/>
                <a:gd name="T29" fmla="*/ 185 h 356"/>
                <a:gd name="T30" fmla="*/ 149 w 357"/>
                <a:gd name="T31" fmla="*/ 272 h 356"/>
                <a:gd name="T32" fmla="*/ 98 w 357"/>
                <a:gd name="T33" fmla="*/ 272 h 356"/>
                <a:gd name="T34" fmla="*/ 98 w 357"/>
                <a:gd name="T35" fmla="*/ 184 h 356"/>
                <a:gd name="T36" fmla="*/ 178 w 357"/>
                <a:gd name="T37" fmla="*/ 118 h 356"/>
                <a:gd name="T38" fmla="*/ 220 w 357"/>
                <a:gd name="T39" fmla="*/ 152 h 356"/>
                <a:gd name="T40" fmla="*/ 258 w 357"/>
                <a:gd name="T41" fmla="*/ 184 h 356"/>
                <a:gd name="T42" fmla="*/ 258 w 357"/>
                <a:gd name="T43" fmla="*/ 200 h 356"/>
                <a:gd name="T44" fmla="*/ 276 w 357"/>
                <a:gd name="T45" fmla="*/ 190 h 356"/>
                <a:gd name="T46" fmla="*/ 258 w 357"/>
                <a:gd name="T47" fmla="*/ 175 h 356"/>
                <a:gd name="T48" fmla="*/ 220 w 357"/>
                <a:gd name="T49" fmla="*/ 144 h 356"/>
                <a:gd name="T50" fmla="*/ 178 w 357"/>
                <a:gd name="T51" fmla="*/ 110 h 356"/>
                <a:gd name="T52" fmla="*/ 98 w 357"/>
                <a:gd name="T53" fmla="*/ 175 h 356"/>
                <a:gd name="T54" fmla="*/ 81 w 357"/>
                <a:gd name="T55" fmla="*/ 190 h 356"/>
                <a:gd name="T56" fmla="*/ 60 w 357"/>
                <a:gd name="T57" fmla="*/ 165 h 356"/>
                <a:gd name="T58" fmla="*/ 178 w 357"/>
                <a:gd name="T59" fmla="*/ 69 h 356"/>
                <a:gd name="T60" fmla="*/ 220 w 357"/>
                <a:gd name="T61" fmla="*/ 102 h 356"/>
                <a:gd name="T62" fmla="*/ 258 w 357"/>
                <a:gd name="T63" fmla="*/ 134 h 356"/>
                <a:gd name="T64" fmla="*/ 296 w 357"/>
                <a:gd name="T65" fmla="*/ 165 h 356"/>
                <a:gd name="T66" fmla="*/ 276 w 357"/>
                <a:gd name="T67" fmla="*/ 19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7" h="356">
                  <a:moveTo>
                    <a:pt x="178" y="0"/>
                  </a:moveTo>
                  <a:cubicBezTo>
                    <a:pt x="80" y="0"/>
                    <a:pt x="0" y="80"/>
                    <a:pt x="0" y="178"/>
                  </a:cubicBezTo>
                  <a:cubicBezTo>
                    <a:pt x="0" y="277"/>
                    <a:pt x="80" y="356"/>
                    <a:pt x="178" y="356"/>
                  </a:cubicBezTo>
                  <a:cubicBezTo>
                    <a:pt x="277" y="356"/>
                    <a:pt x="357" y="277"/>
                    <a:pt x="357" y="178"/>
                  </a:cubicBezTo>
                  <a:cubicBezTo>
                    <a:pt x="357" y="80"/>
                    <a:pt x="277" y="0"/>
                    <a:pt x="178" y="0"/>
                  </a:cubicBezTo>
                  <a:close/>
                  <a:moveTo>
                    <a:pt x="220" y="77"/>
                  </a:moveTo>
                  <a:cubicBezTo>
                    <a:pt x="258" y="77"/>
                    <a:pt x="258" y="77"/>
                    <a:pt x="258" y="77"/>
                  </a:cubicBezTo>
                  <a:cubicBezTo>
                    <a:pt x="258" y="125"/>
                    <a:pt x="258" y="125"/>
                    <a:pt x="258" y="125"/>
                  </a:cubicBezTo>
                  <a:cubicBezTo>
                    <a:pt x="220" y="94"/>
                    <a:pt x="220" y="94"/>
                    <a:pt x="220" y="94"/>
                  </a:cubicBezTo>
                  <a:lnTo>
                    <a:pt x="220" y="77"/>
                  </a:lnTo>
                  <a:close/>
                  <a:moveTo>
                    <a:pt x="258" y="200"/>
                  </a:moveTo>
                  <a:cubicBezTo>
                    <a:pt x="258" y="272"/>
                    <a:pt x="258" y="272"/>
                    <a:pt x="258" y="272"/>
                  </a:cubicBezTo>
                  <a:cubicBezTo>
                    <a:pt x="208" y="272"/>
                    <a:pt x="208" y="272"/>
                    <a:pt x="208" y="272"/>
                  </a:cubicBezTo>
                  <a:cubicBezTo>
                    <a:pt x="208" y="185"/>
                    <a:pt x="208" y="185"/>
                    <a:pt x="208" y="185"/>
                  </a:cubicBezTo>
                  <a:cubicBezTo>
                    <a:pt x="149" y="185"/>
                    <a:pt x="149" y="185"/>
                    <a:pt x="149" y="185"/>
                  </a:cubicBezTo>
                  <a:cubicBezTo>
                    <a:pt x="149" y="272"/>
                    <a:pt x="149" y="272"/>
                    <a:pt x="149" y="272"/>
                  </a:cubicBezTo>
                  <a:cubicBezTo>
                    <a:pt x="98" y="272"/>
                    <a:pt x="98" y="272"/>
                    <a:pt x="98" y="272"/>
                  </a:cubicBezTo>
                  <a:cubicBezTo>
                    <a:pt x="98" y="184"/>
                    <a:pt x="98" y="184"/>
                    <a:pt x="98" y="184"/>
                  </a:cubicBezTo>
                  <a:cubicBezTo>
                    <a:pt x="178" y="118"/>
                    <a:pt x="178" y="118"/>
                    <a:pt x="178" y="118"/>
                  </a:cubicBezTo>
                  <a:cubicBezTo>
                    <a:pt x="220" y="152"/>
                    <a:pt x="220" y="152"/>
                    <a:pt x="220" y="152"/>
                  </a:cubicBezTo>
                  <a:cubicBezTo>
                    <a:pt x="258" y="184"/>
                    <a:pt x="258" y="184"/>
                    <a:pt x="258" y="184"/>
                  </a:cubicBezTo>
                  <a:lnTo>
                    <a:pt x="258" y="200"/>
                  </a:lnTo>
                  <a:close/>
                  <a:moveTo>
                    <a:pt x="276" y="190"/>
                  </a:moveTo>
                  <a:cubicBezTo>
                    <a:pt x="258" y="175"/>
                    <a:pt x="258" y="175"/>
                    <a:pt x="258" y="175"/>
                  </a:cubicBezTo>
                  <a:cubicBezTo>
                    <a:pt x="220" y="144"/>
                    <a:pt x="220" y="144"/>
                    <a:pt x="220" y="144"/>
                  </a:cubicBezTo>
                  <a:cubicBezTo>
                    <a:pt x="178" y="110"/>
                    <a:pt x="178" y="110"/>
                    <a:pt x="178" y="110"/>
                  </a:cubicBezTo>
                  <a:cubicBezTo>
                    <a:pt x="98" y="175"/>
                    <a:pt x="98" y="175"/>
                    <a:pt x="98" y="175"/>
                  </a:cubicBezTo>
                  <a:cubicBezTo>
                    <a:pt x="81" y="190"/>
                    <a:pt x="81" y="190"/>
                    <a:pt x="81" y="190"/>
                  </a:cubicBezTo>
                  <a:cubicBezTo>
                    <a:pt x="60" y="165"/>
                    <a:pt x="60" y="165"/>
                    <a:pt x="60" y="165"/>
                  </a:cubicBezTo>
                  <a:cubicBezTo>
                    <a:pt x="178" y="69"/>
                    <a:pt x="178" y="69"/>
                    <a:pt x="178" y="69"/>
                  </a:cubicBezTo>
                  <a:cubicBezTo>
                    <a:pt x="220" y="102"/>
                    <a:pt x="220" y="102"/>
                    <a:pt x="220" y="102"/>
                  </a:cubicBezTo>
                  <a:cubicBezTo>
                    <a:pt x="258" y="134"/>
                    <a:pt x="258" y="134"/>
                    <a:pt x="258" y="134"/>
                  </a:cubicBezTo>
                  <a:cubicBezTo>
                    <a:pt x="296" y="165"/>
                    <a:pt x="296" y="165"/>
                    <a:pt x="296" y="165"/>
                  </a:cubicBezTo>
                  <a:lnTo>
                    <a:pt x="276" y="19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/>
            </a:p>
          </p:txBody>
        </p:sp>
        <p:grpSp>
          <p:nvGrpSpPr>
            <p:cNvPr id="41" name="Group 40"/>
            <p:cNvGrpSpPr/>
            <p:nvPr/>
          </p:nvGrpSpPr>
          <p:grpSpPr>
            <a:xfrm>
              <a:off x="10121764" y="2490935"/>
              <a:ext cx="768396" cy="766918"/>
              <a:chOff x="7116763" y="2187575"/>
              <a:chExt cx="825500" cy="823913"/>
            </a:xfrm>
            <a:grpFill/>
          </p:grpSpPr>
          <p:sp>
            <p:nvSpPr>
              <p:cNvPr id="42" name="Freeform 48"/>
              <p:cNvSpPr>
                <a:spLocks/>
              </p:cNvSpPr>
              <p:nvPr/>
            </p:nvSpPr>
            <p:spPr bwMode="auto">
              <a:xfrm>
                <a:off x="7473951" y="2566988"/>
                <a:ext cx="71438" cy="98425"/>
              </a:xfrm>
              <a:custGeom>
                <a:avLst/>
                <a:gdLst>
                  <a:gd name="T0" fmla="*/ 0 w 25"/>
                  <a:gd name="T1" fmla="*/ 32 h 34"/>
                  <a:gd name="T2" fmla="*/ 3 w 25"/>
                  <a:gd name="T3" fmla="*/ 34 h 34"/>
                  <a:gd name="T4" fmla="*/ 25 w 25"/>
                  <a:gd name="T5" fmla="*/ 0 h 34"/>
                  <a:gd name="T6" fmla="*/ 13 w 25"/>
                  <a:gd name="T7" fmla="*/ 4 h 34"/>
                  <a:gd name="T8" fmla="*/ 0 w 25"/>
                  <a:gd name="T9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34">
                    <a:moveTo>
                      <a:pt x="0" y="32"/>
                    </a:moveTo>
                    <a:cubicBezTo>
                      <a:pt x="0" y="34"/>
                      <a:pt x="2" y="34"/>
                      <a:pt x="3" y="34"/>
                    </a:cubicBezTo>
                    <a:cubicBezTo>
                      <a:pt x="9" y="34"/>
                      <a:pt x="18" y="28"/>
                      <a:pt x="25" y="0"/>
                    </a:cubicBezTo>
                    <a:cubicBezTo>
                      <a:pt x="20" y="0"/>
                      <a:pt x="15" y="2"/>
                      <a:pt x="13" y="4"/>
                    </a:cubicBezTo>
                    <a:cubicBezTo>
                      <a:pt x="6" y="11"/>
                      <a:pt x="0" y="23"/>
                      <a:pt x="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3" name="Freeform 49"/>
              <p:cNvSpPr>
                <a:spLocks noEditPoints="1"/>
              </p:cNvSpPr>
              <p:nvPr/>
            </p:nvSpPr>
            <p:spPr bwMode="auto">
              <a:xfrm>
                <a:off x="7116763" y="2187575"/>
                <a:ext cx="825500" cy="823913"/>
              </a:xfrm>
              <a:custGeom>
                <a:avLst/>
                <a:gdLst>
                  <a:gd name="T0" fmla="*/ 143 w 287"/>
                  <a:gd name="T1" fmla="*/ 0 h 286"/>
                  <a:gd name="T2" fmla="*/ 0 w 287"/>
                  <a:gd name="T3" fmla="*/ 143 h 286"/>
                  <a:gd name="T4" fmla="*/ 143 w 287"/>
                  <a:gd name="T5" fmla="*/ 286 h 286"/>
                  <a:gd name="T6" fmla="*/ 287 w 287"/>
                  <a:gd name="T7" fmla="*/ 143 h 286"/>
                  <a:gd name="T8" fmla="*/ 143 w 287"/>
                  <a:gd name="T9" fmla="*/ 0 h 286"/>
                  <a:gd name="T10" fmla="*/ 222 w 287"/>
                  <a:gd name="T11" fmla="*/ 171 h 286"/>
                  <a:gd name="T12" fmla="*/ 180 w 287"/>
                  <a:gd name="T13" fmla="*/ 194 h 286"/>
                  <a:gd name="T14" fmla="*/ 154 w 287"/>
                  <a:gd name="T15" fmla="*/ 184 h 286"/>
                  <a:gd name="T16" fmla="*/ 125 w 287"/>
                  <a:gd name="T17" fmla="*/ 194 h 286"/>
                  <a:gd name="T18" fmla="*/ 91 w 287"/>
                  <a:gd name="T19" fmla="*/ 165 h 286"/>
                  <a:gd name="T20" fmla="*/ 110 w 287"/>
                  <a:gd name="T21" fmla="*/ 120 h 286"/>
                  <a:gd name="T22" fmla="*/ 170 w 287"/>
                  <a:gd name="T23" fmla="*/ 103 h 286"/>
                  <a:gd name="T24" fmla="*/ 180 w 287"/>
                  <a:gd name="T25" fmla="*/ 103 h 286"/>
                  <a:gd name="T26" fmla="*/ 187 w 287"/>
                  <a:gd name="T27" fmla="*/ 104 h 286"/>
                  <a:gd name="T28" fmla="*/ 185 w 287"/>
                  <a:gd name="T29" fmla="*/ 110 h 286"/>
                  <a:gd name="T30" fmla="*/ 178 w 287"/>
                  <a:gd name="T31" fmla="*/ 149 h 286"/>
                  <a:gd name="T32" fmla="*/ 177 w 287"/>
                  <a:gd name="T33" fmla="*/ 151 h 286"/>
                  <a:gd name="T34" fmla="*/ 175 w 287"/>
                  <a:gd name="T35" fmla="*/ 162 h 286"/>
                  <a:gd name="T36" fmla="*/ 181 w 287"/>
                  <a:gd name="T37" fmla="*/ 166 h 286"/>
                  <a:gd name="T38" fmla="*/ 196 w 287"/>
                  <a:gd name="T39" fmla="*/ 154 h 286"/>
                  <a:gd name="T40" fmla="*/ 201 w 287"/>
                  <a:gd name="T41" fmla="*/ 131 h 286"/>
                  <a:gd name="T42" fmla="*/ 186 w 287"/>
                  <a:gd name="T43" fmla="*/ 94 h 286"/>
                  <a:gd name="T44" fmla="*/ 146 w 287"/>
                  <a:gd name="T45" fmla="*/ 80 h 286"/>
                  <a:gd name="T46" fmla="*/ 79 w 287"/>
                  <a:gd name="T47" fmla="*/ 161 h 286"/>
                  <a:gd name="T48" fmla="*/ 94 w 287"/>
                  <a:gd name="T49" fmla="*/ 199 h 286"/>
                  <a:gd name="T50" fmla="*/ 135 w 287"/>
                  <a:gd name="T51" fmla="*/ 213 h 286"/>
                  <a:gd name="T52" fmla="*/ 201 w 287"/>
                  <a:gd name="T53" fmla="*/ 193 h 286"/>
                  <a:gd name="T54" fmla="*/ 206 w 287"/>
                  <a:gd name="T55" fmla="*/ 191 h 286"/>
                  <a:gd name="T56" fmla="*/ 208 w 287"/>
                  <a:gd name="T57" fmla="*/ 196 h 286"/>
                  <a:gd name="T58" fmla="*/ 216 w 287"/>
                  <a:gd name="T59" fmla="*/ 212 h 286"/>
                  <a:gd name="T60" fmla="*/ 218 w 287"/>
                  <a:gd name="T61" fmla="*/ 217 h 286"/>
                  <a:gd name="T62" fmla="*/ 214 w 287"/>
                  <a:gd name="T63" fmla="*/ 219 h 286"/>
                  <a:gd name="T64" fmla="*/ 133 w 287"/>
                  <a:gd name="T65" fmla="*/ 240 h 286"/>
                  <a:gd name="T66" fmla="*/ 74 w 287"/>
                  <a:gd name="T67" fmla="*/ 221 h 286"/>
                  <a:gd name="T68" fmla="*/ 46 w 287"/>
                  <a:gd name="T69" fmla="*/ 160 h 286"/>
                  <a:gd name="T70" fmla="*/ 71 w 287"/>
                  <a:gd name="T71" fmla="*/ 88 h 286"/>
                  <a:gd name="T72" fmla="*/ 148 w 287"/>
                  <a:gd name="T73" fmla="*/ 52 h 286"/>
                  <a:gd name="T74" fmla="*/ 204 w 287"/>
                  <a:gd name="T75" fmla="*/ 70 h 286"/>
                  <a:gd name="T76" fmla="*/ 234 w 287"/>
                  <a:gd name="T77" fmla="*/ 129 h 286"/>
                  <a:gd name="T78" fmla="*/ 222 w 287"/>
                  <a:gd name="T79" fmla="*/ 171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87" h="286">
                    <a:moveTo>
                      <a:pt x="143" y="0"/>
                    </a:moveTo>
                    <a:cubicBezTo>
                      <a:pt x="64" y="0"/>
                      <a:pt x="0" y="64"/>
                      <a:pt x="0" y="143"/>
                    </a:cubicBezTo>
                    <a:cubicBezTo>
                      <a:pt x="0" y="222"/>
                      <a:pt x="64" y="286"/>
                      <a:pt x="143" y="286"/>
                    </a:cubicBezTo>
                    <a:cubicBezTo>
                      <a:pt x="223" y="286"/>
                      <a:pt x="287" y="222"/>
                      <a:pt x="287" y="143"/>
                    </a:cubicBezTo>
                    <a:cubicBezTo>
                      <a:pt x="287" y="64"/>
                      <a:pt x="223" y="0"/>
                      <a:pt x="143" y="0"/>
                    </a:cubicBezTo>
                    <a:close/>
                    <a:moveTo>
                      <a:pt x="222" y="171"/>
                    </a:moveTo>
                    <a:cubicBezTo>
                      <a:pt x="212" y="186"/>
                      <a:pt x="198" y="194"/>
                      <a:pt x="180" y="194"/>
                    </a:cubicBezTo>
                    <a:cubicBezTo>
                      <a:pt x="167" y="194"/>
                      <a:pt x="161" y="190"/>
                      <a:pt x="154" y="184"/>
                    </a:cubicBezTo>
                    <a:cubicBezTo>
                      <a:pt x="146" y="190"/>
                      <a:pt x="138" y="194"/>
                      <a:pt x="125" y="194"/>
                    </a:cubicBezTo>
                    <a:cubicBezTo>
                      <a:pt x="105" y="194"/>
                      <a:pt x="91" y="182"/>
                      <a:pt x="91" y="165"/>
                    </a:cubicBezTo>
                    <a:cubicBezTo>
                      <a:pt x="91" y="150"/>
                      <a:pt x="99" y="132"/>
                      <a:pt x="110" y="120"/>
                    </a:cubicBezTo>
                    <a:cubicBezTo>
                      <a:pt x="119" y="110"/>
                      <a:pt x="133" y="103"/>
                      <a:pt x="170" y="103"/>
                    </a:cubicBezTo>
                    <a:cubicBezTo>
                      <a:pt x="173" y="103"/>
                      <a:pt x="177" y="103"/>
                      <a:pt x="180" y="103"/>
                    </a:cubicBezTo>
                    <a:cubicBezTo>
                      <a:pt x="187" y="104"/>
                      <a:pt x="187" y="104"/>
                      <a:pt x="187" y="104"/>
                    </a:cubicBezTo>
                    <a:cubicBezTo>
                      <a:pt x="185" y="110"/>
                      <a:pt x="185" y="110"/>
                      <a:pt x="185" y="110"/>
                    </a:cubicBezTo>
                    <a:cubicBezTo>
                      <a:pt x="178" y="149"/>
                      <a:pt x="178" y="149"/>
                      <a:pt x="178" y="149"/>
                    </a:cubicBezTo>
                    <a:cubicBezTo>
                      <a:pt x="177" y="149"/>
                      <a:pt x="177" y="150"/>
                      <a:pt x="177" y="151"/>
                    </a:cubicBezTo>
                    <a:cubicBezTo>
                      <a:pt x="177" y="154"/>
                      <a:pt x="175" y="159"/>
                      <a:pt x="175" y="162"/>
                    </a:cubicBezTo>
                    <a:cubicBezTo>
                      <a:pt x="175" y="165"/>
                      <a:pt x="177" y="166"/>
                      <a:pt x="181" y="166"/>
                    </a:cubicBezTo>
                    <a:cubicBezTo>
                      <a:pt x="187" y="166"/>
                      <a:pt x="192" y="162"/>
                      <a:pt x="196" y="154"/>
                    </a:cubicBezTo>
                    <a:cubicBezTo>
                      <a:pt x="200" y="146"/>
                      <a:pt x="201" y="136"/>
                      <a:pt x="201" y="131"/>
                    </a:cubicBezTo>
                    <a:cubicBezTo>
                      <a:pt x="201" y="116"/>
                      <a:pt x="196" y="103"/>
                      <a:pt x="186" y="94"/>
                    </a:cubicBezTo>
                    <a:cubicBezTo>
                      <a:pt x="176" y="84"/>
                      <a:pt x="162" y="80"/>
                      <a:pt x="146" y="80"/>
                    </a:cubicBezTo>
                    <a:cubicBezTo>
                      <a:pt x="112" y="80"/>
                      <a:pt x="79" y="107"/>
                      <a:pt x="79" y="161"/>
                    </a:cubicBezTo>
                    <a:cubicBezTo>
                      <a:pt x="79" y="177"/>
                      <a:pt x="84" y="190"/>
                      <a:pt x="94" y="199"/>
                    </a:cubicBezTo>
                    <a:cubicBezTo>
                      <a:pt x="104" y="208"/>
                      <a:pt x="118" y="213"/>
                      <a:pt x="135" y="213"/>
                    </a:cubicBezTo>
                    <a:cubicBezTo>
                      <a:pt x="161" y="213"/>
                      <a:pt x="182" y="203"/>
                      <a:pt x="201" y="193"/>
                    </a:cubicBezTo>
                    <a:cubicBezTo>
                      <a:pt x="206" y="191"/>
                      <a:pt x="206" y="191"/>
                      <a:pt x="206" y="191"/>
                    </a:cubicBezTo>
                    <a:cubicBezTo>
                      <a:pt x="208" y="196"/>
                      <a:pt x="208" y="196"/>
                      <a:pt x="208" y="196"/>
                    </a:cubicBezTo>
                    <a:cubicBezTo>
                      <a:pt x="216" y="212"/>
                      <a:pt x="216" y="212"/>
                      <a:pt x="216" y="212"/>
                    </a:cubicBezTo>
                    <a:cubicBezTo>
                      <a:pt x="218" y="217"/>
                      <a:pt x="218" y="217"/>
                      <a:pt x="218" y="217"/>
                    </a:cubicBezTo>
                    <a:cubicBezTo>
                      <a:pt x="214" y="219"/>
                      <a:pt x="214" y="219"/>
                      <a:pt x="214" y="219"/>
                    </a:cubicBezTo>
                    <a:cubicBezTo>
                      <a:pt x="189" y="233"/>
                      <a:pt x="161" y="240"/>
                      <a:pt x="133" y="240"/>
                    </a:cubicBezTo>
                    <a:cubicBezTo>
                      <a:pt x="111" y="240"/>
                      <a:pt x="90" y="233"/>
                      <a:pt x="74" y="221"/>
                    </a:cubicBezTo>
                    <a:cubicBezTo>
                      <a:pt x="55" y="207"/>
                      <a:pt x="46" y="186"/>
                      <a:pt x="46" y="160"/>
                    </a:cubicBezTo>
                    <a:cubicBezTo>
                      <a:pt x="46" y="134"/>
                      <a:pt x="55" y="108"/>
                      <a:pt x="71" y="88"/>
                    </a:cubicBezTo>
                    <a:cubicBezTo>
                      <a:pt x="84" y="72"/>
                      <a:pt x="108" y="52"/>
                      <a:pt x="148" y="52"/>
                    </a:cubicBezTo>
                    <a:cubicBezTo>
                      <a:pt x="167" y="52"/>
                      <a:pt x="188" y="59"/>
                      <a:pt x="204" y="70"/>
                    </a:cubicBezTo>
                    <a:cubicBezTo>
                      <a:pt x="217" y="80"/>
                      <a:pt x="234" y="98"/>
                      <a:pt x="234" y="129"/>
                    </a:cubicBezTo>
                    <a:cubicBezTo>
                      <a:pt x="234" y="144"/>
                      <a:pt x="229" y="159"/>
                      <a:pt x="222" y="1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78" name="Freeform 153"/>
            <p:cNvSpPr>
              <a:spLocks noEditPoints="1"/>
            </p:cNvSpPr>
            <p:nvPr/>
          </p:nvSpPr>
          <p:spPr bwMode="auto">
            <a:xfrm>
              <a:off x="9708924" y="4234782"/>
              <a:ext cx="319902" cy="349397"/>
            </a:xfrm>
            <a:custGeom>
              <a:avLst/>
              <a:gdLst>
                <a:gd name="T0" fmla="*/ 147 w 282"/>
                <a:gd name="T1" fmla="*/ 0 h 308"/>
                <a:gd name="T2" fmla="*/ 145 w 282"/>
                <a:gd name="T3" fmla="*/ 2 h 308"/>
                <a:gd name="T4" fmla="*/ 3 w 282"/>
                <a:gd name="T5" fmla="*/ 218 h 308"/>
                <a:gd name="T6" fmla="*/ 0 w 282"/>
                <a:gd name="T7" fmla="*/ 218 h 308"/>
                <a:gd name="T8" fmla="*/ 3 w 282"/>
                <a:gd name="T9" fmla="*/ 220 h 308"/>
                <a:gd name="T10" fmla="*/ 133 w 282"/>
                <a:gd name="T11" fmla="*/ 308 h 308"/>
                <a:gd name="T12" fmla="*/ 135 w 282"/>
                <a:gd name="T13" fmla="*/ 308 h 308"/>
                <a:gd name="T14" fmla="*/ 135 w 282"/>
                <a:gd name="T15" fmla="*/ 308 h 308"/>
                <a:gd name="T16" fmla="*/ 280 w 282"/>
                <a:gd name="T17" fmla="*/ 92 h 308"/>
                <a:gd name="T18" fmla="*/ 282 w 282"/>
                <a:gd name="T19" fmla="*/ 90 h 308"/>
                <a:gd name="T20" fmla="*/ 280 w 282"/>
                <a:gd name="T21" fmla="*/ 90 h 308"/>
                <a:gd name="T22" fmla="*/ 249 w 282"/>
                <a:gd name="T23" fmla="*/ 68 h 308"/>
                <a:gd name="T24" fmla="*/ 263 w 282"/>
                <a:gd name="T25" fmla="*/ 47 h 308"/>
                <a:gd name="T26" fmla="*/ 263 w 282"/>
                <a:gd name="T27" fmla="*/ 45 h 308"/>
                <a:gd name="T28" fmla="*/ 263 w 282"/>
                <a:gd name="T29" fmla="*/ 45 h 308"/>
                <a:gd name="T30" fmla="*/ 197 w 282"/>
                <a:gd name="T31" fmla="*/ 0 h 308"/>
                <a:gd name="T32" fmla="*/ 195 w 282"/>
                <a:gd name="T33" fmla="*/ 0 h 308"/>
                <a:gd name="T34" fmla="*/ 195 w 282"/>
                <a:gd name="T35" fmla="*/ 0 h 308"/>
                <a:gd name="T36" fmla="*/ 180 w 282"/>
                <a:gd name="T37" fmla="*/ 24 h 308"/>
                <a:gd name="T38" fmla="*/ 147 w 282"/>
                <a:gd name="T39" fmla="*/ 2 h 308"/>
                <a:gd name="T40" fmla="*/ 147 w 282"/>
                <a:gd name="T41" fmla="*/ 0 h 308"/>
                <a:gd name="T42" fmla="*/ 171 w 282"/>
                <a:gd name="T43" fmla="*/ 211 h 308"/>
                <a:gd name="T44" fmla="*/ 76 w 282"/>
                <a:gd name="T45" fmla="*/ 147 h 308"/>
                <a:gd name="T46" fmla="*/ 109 w 282"/>
                <a:gd name="T47" fmla="*/ 97 h 308"/>
                <a:gd name="T48" fmla="*/ 206 w 282"/>
                <a:gd name="T49" fmla="*/ 161 h 308"/>
                <a:gd name="T50" fmla="*/ 171 w 282"/>
                <a:gd name="T51" fmla="*/ 211 h 308"/>
                <a:gd name="T52" fmla="*/ 128 w 282"/>
                <a:gd name="T53" fmla="*/ 274 h 308"/>
                <a:gd name="T54" fmla="*/ 34 w 282"/>
                <a:gd name="T55" fmla="*/ 211 h 308"/>
                <a:gd name="T56" fmla="*/ 67 w 282"/>
                <a:gd name="T57" fmla="*/ 161 h 308"/>
                <a:gd name="T58" fmla="*/ 164 w 282"/>
                <a:gd name="T59" fmla="*/ 225 h 308"/>
                <a:gd name="T60" fmla="*/ 128 w 282"/>
                <a:gd name="T61" fmla="*/ 27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2" h="308">
                  <a:moveTo>
                    <a:pt x="147" y="0"/>
                  </a:moveTo>
                  <a:lnTo>
                    <a:pt x="145" y="2"/>
                  </a:lnTo>
                  <a:lnTo>
                    <a:pt x="3" y="218"/>
                  </a:lnTo>
                  <a:lnTo>
                    <a:pt x="0" y="218"/>
                  </a:lnTo>
                  <a:lnTo>
                    <a:pt x="3" y="220"/>
                  </a:lnTo>
                  <a:lnTo>
                    <a:pt x="133" y="308"/>
                  </a:lnTo>
                  <a:lnTo>
                    <a:pt x="135" y="308"/>
                  </a:lnTo>
                  <a:lnTo>
                    <a:pt x="135" y="308"/>
                  </a:lnTo>
                  <a:lnTo>
                    <a:pt x="280" y="92"/>
                  </a:lnTo>
                  <a:lnTo>
                    <a:pt x="282" y="90"/>
                  </a:lnTo>
                  <a:lnTo>
                    <a:pt x="280" y="90"/>
                  </a:lnTo>
                  <a:lnTo>
                    <a:pt x="249" y="68"/>
                  </a:lnTo>
                  <a:lnTo>
                    <a:pt x="263" y="47"/>
                  </a:lnTo>
                  <a:lnTo>
                    <a:pt x="263" y="45"/>
                  </a:lnTo>
                  <a:lnTo>
                    <a:pt x="263" y="45"/>
                  </a:lnTo>
                  <a:lnTo>
                    <a:pt x="197" y="0"/>
                  </a:lnTo>
                  <a:lnTo>
                    <a:pt x="195" y="0"/>
                  </a:lnTo>
                  <a:lnTo>
                    <a:pt x="195" y="0"/>
                  </a:lnTo>
                  <a:lnTo>
                    <a:pt x="180" y="24"/>
                  </a:lnTo>
                  <a:lnTo>
                    <a:pt x="147" y="2"/>
                  </a:lnTo>
                  <a:lnTo>
                    <a:pt x="147" y="0"/>
                  </a:lnTo>
                  <a:close/>
                  <a:moveTo>
                    <a:pt x="171" y="211"/>
                  </a:moveTo>
                  <a:lnTo>
                    <a:pt x="76" y="147"/>
                  </a:lnTo>
                  <a:lnTo>
                    <a:pt x="109" y="97"/>
                  </a:lnTo>
                  <a:lnTo>
                    <a:pt x="206" y="161"/>
                  </a:lnTo>
                  <a:lnTo>
                    <a:pt x="171" y="211"/>
                  </a:lnTo>
                  <a:close/>
                  <a:moveTo>
                    <a:pt x="128" y="274"/>
                  </a:moveTo>
                  <a:lnTo>
                    <a:pt x="34" y="211"/>
                  </a:lnTo>
                  <a:lnTo>
                    <a:pt x="67" y="161"/>
                  </a:lnTo>
                  <a:lnTo>
                    <a:pt x="164" y="225"/>
                  </a:lnTo>
                  <a:lnTo>
                    <a:pt x="128" y="2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82" name="Group 81"/>
            <p:cNvGrpSpPr/>
            <p:nvPr/>
          </p:nvGrpSpPr>
          <p:grpSpPr>
            <a:xfrm>
              <a:off x="8810475" y="2714679"/>
              <a:ext cx="257510" cy="279064"/>
              <a:chOff x="5534026" y="1911350"/>
              <a:chExt cx="360362" cy="390525"/>
            </a:xfrm>
            <a:grpFill/>
          </p:grpSpPr>
          <p:sp>
            <p:nvSpPr>
              <p:cNvPr id="83" name="Freeform 156"/>
              <p:cNvSpPr>
                <a:spLocks/>
              </p:cNvSpPr>
              <p:nvPr/>
            </p:nvSpPr>
            <p:spPr bwMode="auto">
              <a:xfrm>
                <a:off x="5534026" y="1911350"/>
                <a:ext cx="344488" cy="206375"/>
              </a:xfrm>
              <a:custGeom>
                <a:avLst/>
                <a:gdLst>
                  <a:gd name="T0" fmla="*/ 26 w 92"/>
                  <a:gd name="T1" fmla="*/ 30 h 55"/>
                  <a:gd name="T2" fmla="*/ 65 w 92"/>
                  <a:gd name="T3" fmla="*/ 25 h 55"/>
                  <a:gd name="T4" fmla="*/ 56 w 92"/>
                  <a:gd name="T5" fmla="*/ 34 h 55"/>
                  <a:gd name="T6" fmla="*/ 59 w 92"/>
                  <a:gd name="T7" fmla="*/ 41 h 55"/>
                  <a:gd name="T8" fmla="*/ 81 w 92"/>
                  <a:gd name="T9" fmla="*/ 41 h 55"/>
                  <a:gd name="T10" fmla="*/ 83 w 92"/>
                  <a:gd name="T11" fmla="*/ 41 h 55"/>
                  <a:gd name="T12" fmla="*/ 85 w 92"/>
                  <a:gd name="T13" fmla="*/ 41 h 55"/>
                  <a:gd name="T14" fmla="*/ 90 w 92"/>
                  <a:gd name="T15" fmla="*/ 41 h 55"/>
                  <a:gd name="T16" fmla="*/ 92 w 92"/>
                  <a:gd name="T17" fmla="*/ 38 h 55"/>
                  <a:gd name="T18" fmla="*/ 92 w 92"/>
                  <a:gd name="T19" fmla="*/ 7 h 55"/>
                  <a:gd name="T20" fmla="*/ 86 w 92"/>
                  <a:gd name="T21" fmla="*/ 5 h 55"/>
                  <a:gd name="T22" fmla="*/ 77 w 92"/>
                  <a:gd name="T23" fmla="*/ 14 h 55"/>
                  <a:gd name="T24" fmla="*/ 14 w 92"/>
                  <a:gd name="T25" fmla="*/ 19 h 55"/>
                  <a:gd name="T26" fmla="*/ 0 w 92"/>
                  <a:gd name="T27" fmla="*/ 55 h 55"/>
                  <a:gd name="T28" fmla="*/ 17 w 92"/>
                  <a:gd name="T29" fmla="*/ 55 h 55"/>
                  <a:gd name="T30" fmla="*/ 26 w 92"/>
                  <a:gd name="T31" fmla="*/ 3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2" h="55">
                    <a:moveTo>
                      <a:pt x="26" y="30"/>
                    </a:moveTo>
                    <a:cubicBezTo>
                      <a:pt x="36" y="19"/>
                      <a:pt x="53" y="18"/>
                      <a:pt x="65" y="25"/>
                    </a:cubicBezTo>
                    <a:cubicBezTo>
                      <a:pt x="61" y="29"/>
                      <a:pt x="56" y="34"/>
                      <a:pt x="56" y="34"/>
                    </a:cubicBezTo>
                    <a:cubicBezTo>
                      <a:pt x="53" y="38"/>
                      <a:pt x="57" y="41"/>
                      <a:pt x="59" y="41"/>
                    </a:cubicBezTo>
                    <a:cubicBezTo>
                      <a:pt x="81" y="41"/>
                      <a:pt x="81" y="41"/>
                      <a:pt x="81" y="41"/>
                    </a:cubicBezTo>
                    <a:cubicBezTo>
                      <a:pt x="82" y="41"/>
                      <a:pt x="83" y="41"/>
                      <a:pt x="83" y="41"/>
                    </a:cubicBezTo>
                    <a:cubicBezTo>
                      <a:pt x="85" y="41"/>
                      <a:pt x="85" y="41"/>
                      <a:pt x="85" y="41"/>
                    </a:cubicBezTo>
                    <a:cubicBezTo>
                      <a:pt x="90" y="41"/>
                      <a:pt x="90" y="41"/>
                      <a:pt x="90" y="41"/>
                    </a:cubicBezTo>
                    <a:cubicBezTo>
                      <a:pt x="91" y="41"/>
                      <a:pt x="92" y="40"/>
                      <a:pt x="92" y="38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2" y="5"/>
                      <a:pt x="89" y="2"/>
                      <a:pt x="86" y="5"/>
                    </a:cubicBezTo>
                    <a:cubicBezTo>
                      <a:pt x="86" y="5"/>
                      <a:pt x="80" y="10"/>
                      <a:pt x="77" y="14"/>
                    </a:cubicBezTo>
                    <a:cubicBezTo>
                      <a:pt x="58" y="0"/>
                      <a:pt x="31" y="2"/>
                      <a:pt x="14" y="19"/>
                    </a:cubicBezTo>
                    <a:cubicBezTo>
                      <a:pt x="5" y="29"/>
                      <a:pt x="0" y="42"/>
                      <a:pt x="0" y="55"/>
                    </a:cubicBezTo>
                    <a:cubicBezTo>
                      <a:pt x="17" y="55"/>
                      <a:pt x="17" y="55"/>
                      <a:pt x="17" y="55"/>
                    </a:cubicBezTo>
                    <a:cubicBezTo>
                      <a:pt x="16" y="46"/>
                      <a:pt x="19" y="37"/>
                      <a:pt x="26" y="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4" name="Freeform 157"/>
              <p:cNvSpPr>
                <a:spLocks/>
              </p:cNvSpPr>
              <p:nvPr/>
            </p:nvSpPr>
            <p:spPr bwMode="auto">
              <a:xfrm>
                <a:off x="5548313" y="2095500"/>
                <a:ext cx="346075" cy="206375"/>
              </a:xfrm>
              <a:custGeom>
                <a:avLst/>
                <a:gdLst>
                  <a:gd name="T0" fmla="*/ 75 w 92"/>
                  <a:gd name="T1" fmla="*/ 0 h 55"/>
                  <a:gd name="T2" fmla="*/ 66 w 92"/>
                  <a:gd name="T3" fmla="*/ 25 h 55"/>
                  <a:gd name="T4" fmla="*/ 27 w 92"/>
                  <a:gd name="T5" fmla="*/ 30 h 55"/>
                  <a:gd name="T6" fmla="*/ 36 w 92"/>
                  <a:gd name="T7" fmla="*/ 21 h 55"/>
                  <a:gd name="T8" fmla="*/ 33 w 92"/>
                  <a:gd name="T9" fmla="*/ 14 h 55"/>
                  <a:gd name="T10" fmla="*/ 11 w 92"/>
                  <a:gd name="T11" fmla="*/ 14 h 55"/>
                  <a:gd name="T12" fmla="*/ 8 w 92"/>
                  <a:gd name="T13" fmla="*/ 14 h 55"/>
                  <a:gd name="T14" fmla="*/ 6 w 92"/>
                  <a:gd name="T15" fmla="*/ 14 h 55"/>
                  <a:gd name="T16" fmla="*/ 2 w 92"/>
                  <a:gd name="T17" fmla="*/ 14 h 55"/>
                  <a:gd name="T18" fmla="*/ 0 w 92"/>
                  <a:gd name="T19" fmla="*/ 17 h 55"/>
                  <a:gd name="T20" fmla="*/ 0 w 92"/>
                  <a:gd name="T21" fmla="*/ 48 h 55"/>
                  <a:gd name="T22" fmla="*/ 6 w 92"/>
                  <a:gd name="T23" fmla="*/ 50 h 55"/>
                  <a:gd name="T24" fmla="*/ 15 w 92"/>
                  <a:gd name="T25" fmla="*/ 41 h 55"/>
                  <a:gd name="T26" fmla="*/ 77 w 92"/>
                  <a:gd name="T27" fmla="*/ 36 h 55"/>
                  <a:gd name="T28" fmla="*/ 91 w 92"/>
                  <a:gd name="T29" fmla="*/ 0 h 55"/>
                  <a:gd name="T30" fmla="*/ 75 w 92"/>
                  <a:gd name="T31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2" h="55">
                    <a:moveTo>
                      <a:pt x="75" y="0"/>
                    </a:moveTo>
                    <a:cubicBezTo>
                      <a:pt x="76" y="9"/>
                      <a:pt x="73" y="18"/>
                      <a:pt x="66" y="25"/>
                    </a:cubicBezTo>
                    <a:cubicBezTo>
                      <a:pt x="55" y="36"/>
                      <a:pt x="39" y="37"/>
                      <a:pt x="27" y="30"/>
                    </a:cubicBezTo>
                    <a:cubicBezTo>
                      <a:pt x="31" y="26"/>
                      <a:pt x="36" y="21"/>
                      <a:pt x="36" y="21"/>
                    </a:cubicBezTo>
                    <a:cubicBezTo>
                      <a:pt x="39" y="17"/>
                      <a:pt x="35" y="14"/>
                      <a:pt x="33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9" y="14"/>
                      <a:pt x="8" y="14"/>
                      <a:pt x="8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5"/>
                      <a:pt x="0" y="17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50"/>
                      <a:pt x="3" y="53"/>
                      <a:pt x="6" y="50"/>
                    </a:cubicBezTo>
                    <a:cubicBezTo>
                      <a:pt x="6" y="50"/>
                      <a:pt x="11" y="45"/>
                      <a:pt x="15" y="41"/>
                    </a:cubicBezTo>
                    <a:cubicBezTo>
                      <a:pt x="34" y="55"/>
                      <a:pt x="60" y="53"/>
                      <a:pt x="77" y="36"/>
                    </a:cubicBezTo>
                    <a:cubicBezTo>
                      <a:pt x="87" y="26"/>
                      <a:pt x="92" y="13"/>
                      <a:pt x="91" y="0"/>
                    </a:cubicBezTo>
                    <a:cubicBezTo>
                      <a:pt x="75" y="0"/>
                      <a:pt x="75" y="0"/>
                      <a:pt x="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111" name="Freeform 180"/>
            <p:cNvSpPr>
              <a:spLocks/>
            </p:cNvSpPr>
            <p:nvPr/>
          </p:nvSpPr>
          <p:spPr bwMode="auto">
            <a:xfrm>
              <a:off x="10012944" y="5258016"/>
              <a:ext cx="294946" cy="348262"/>
            </a:xfrm>
            <a:custGeom>
              <a:avLst/>
              <a:gdLst>
                <a:gd name="T0" fmla="*/ 71 w 110"/>
                <a:gd name="T1" fmla="*/ 112 h 130"/>
                <a:gd name="T2" fmla="*/ 102 w 110"/>
                <a:gd name="T3" fmla="*/ 55 h 130"/>
                <a:gd name="T4" fmla="*/ 91 w 110"/>
                <a:gd name="T5" fmla="*/ 13 h 130"/>
                <a:gd name="T6" fmla="*/ 80 w 110"/>
                <a:gd name="T7" fmla="*/ 7 h 130"/>
                <a:gd name="T8" fmla="*/ 41 w 110"/>
                <a:gd name="T9" fmla="*/ 22 h 130"/>
                <a:gd name="T10" fmla="*/ 7 w 110"/>
                <a:gd name="T11" fmla="*/ 87 h 130"/>
                <a:gd name="T12" fmla="*/ 17 w 110"/>
                <a:gd name="T13" fmla="*/ 123 h 130"/>
                <a:gd name="T14" fmla="*/ 18 w 110"/>
                <a:gd name="T15" fmla="*/ 123 h 130"/>
                <a:gd name="T16" fmla="*/ 54 w 110"/>
                <a:gd name="T17" fmla="*/ 113 h 130"/>
                <a:gd name="T18" fmla="*/ 78 w 110"/>
                <a:gd name="T19" fmla="*/ 68 h 130"/>
                <a:gd name="T20" fmla="*/ 70 w 110"/>
                <a:gd name="T21" fmla="*/ 42 h 130"/>
                <a:gd name="T22" fmla="*/ 69 w 110"/>
                <a:gd name="T23" fmla="*/ 41 h 130"/>
                <a:gd name="T24" fmla="*/ 44 w 110"/>
                <a:gd name="T25" fmla="*/ 50 h 130"/>
                <a:gd name="T26" fmla="*/ 24 w 110"/>
                <a:gd name="T27" fmla="*/ 87 h 130"/>
                <a:gd name="T28" fmla="*/ 33 w 110"/>
                <a:gd name="T29" fmla="*/ 92 h 130"/>
                <a:gd name="T30" fmla="*/ 53 w 110"/>
                <a:gd name="T31" fmla="*/ 54 h 130"/>
                <a:gd name="T32" fmla="*/ 64 w 110"/>
                <a:gd name="T33" fmla="*/ 50 h 130"/>
                <a:gd name="T34" fmla="*/ 66 w 110"/>
                <a:gd name="T35" fmla="*/ 51 h 130"/>
                <a:gd name="T36" fmla="*/ 69 w 110"/>
                <a:gd name="T37" fmla="*/ 63 h 130"/>
                <a:gd name="T38" fmla="*/ 45 w 110"/>
                <a:gd name="T39" fmla="*/ 107 h 130"/>
                <a:gd name="T40" fmla="*/ 23 w 110"/>
                <a:gd name="T41" fmla="*/ 114 h 130"/>
                <a:gd name="T42" fmla="*/ 14 w 110"/>
                <a:gd name="T43" fmla="*/ 103 h 130"/>
                <a:gd name="T44" fmla="*/ 18 w 110"/>
                <a:gd name="T45" fmla="*/ 87 h 130"/>
                <a:gd name="T46" fmla="*/ 50 w 110"/>
                <a:gd name="T47" fmla="*/ 27 h 130"/>
                <a:gd name="T48" fmla="*/ 75 w 110"/>
                <a:gd name="T49" fmla="*/ 16 h 130"/>
                <a:gd name="T50" fmla="*/ 87 w 110"/>
                <a:gd name="T51" fmla="*/ 22 h 130"/>
                <a:gd name="T52" fmla="*/ 93 w 110"/>
                <a:gd name="T53" fmla="*/ 50 h 130"/>
                <a:gd name="T54" fmla="*/ 62 w 110"/>
                <a:gd name="T55" fmla="*/ 108 h 130"/>
                <a:gd name="T56" fmla="*/ 71 w 110"/>
                <a:gd name="T57" fmla="*/ 11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0" h="130">
                  <a:moveTo>
                    <a:pt x="71" y="112"/>
                  </a:moveTo>
                  <a:cubicBezTo>
                    <a:pt x="102" y="55"/>
                    <a:pt x="102" y="55"/>
                    <a:pt x="102" y="55"/>
                  </a:cubicBezTo>
                  <a:cubicBezTo>
                    <a:pt x="110" y="38"/>
                    <a:pt x="106" y="21"/>
                    <a:pt x="91" y="13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66" y="0"/>
                    <a:pt x="50" y="6"/>
                    <a:pt x="41" y="22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0" y="100"/>
                    <a:pt x="5" y="116"/>
                    <a:pt x="17" y="123"/>
                  </a:cubicBezTo>
                  <a:cubicBezTo>
                    <a:pt x="18" y="123"/>
                    <a:pt x="18" y="123"/>
                    <a:pt x="18" y="123"/>
                  </a:cubicBezTo>
                  <a:cubicBezTo>
                    <a:pt x="31" y="130"/>
                    <a:pt x="47" y="125"/>
                    <a:pt x="54" y="113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83" y="58"/>
                    <a:pt x="79" y="47"/>
                    <a:pt x="70" y="42"/>
                  </a:cubicBezTo>
                  <a:cubicBezTo>
                    <a:pt x="69" y="41"/>
                    <a:pt x="69" y="41"/>
                    <a:pt x="69" y="41"/>
                  </a:cubicBezTo>
                  <a:cubicBezTo>
                    <a:pt x="60" y="36"/>
                    <a:pt x="49" y="40"/>
                    <a:pt x="44" y="50"/>
                  </a:cubicBezTo>
                  <a:cubicBezTo>
                    <a:pt x="24" y="87"/>
                    <a:pt x="24" y="87"/>
                    <a:pt x="24" y="87"/>
                  </a:cubicBezTo>
                  <a:cubicBezTo>
                    <a:pt x="33" y="92"/>
                    <a:pt x="33" y="92"/>
                    <a:pt x="33" y="92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5" y="50"/>
                    <a:pt x="59" y="47"/>
                    <a:pt x="64" y="50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0" y="53"/>
                    <a:pt x="71" y="58"/>
                    <a:pt x="69" y="63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1" y="115"/>
                    <a:pt x="31" y="119"/>
                    <a:pt x="23" y="114"/>
                  </a:cubicBezTo>
                  <a:cubicBezTo>
                    <a:pt x="18" y="112"/>
                    <a:pt x="15" y="108"/>
                    <a:pt x="14" y="103"/>
                  </a:cubicBezTo>
                  <a:cubicBezTo>
                    <a:pt x="13" y="99"/>
                    <a:pt x="14" y="94"/>
                    <a:pt x="18" y="8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7" y="13"/>
                    <a:pt x="68" y="12"/>
                    <a:pt x="75" y="16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98" y="28"/>
                    <a:pt x="98" y="40"/>
                    <a:pt x="93" y="50"/>
                  </a:cubicBezTo>
                  <a:cubicBezTo>
                    <a:pt x="62" y="108"/>
                    <a:pt x="62" y="108"/>
                    <a:pt x="62" y="108"/>
                  </a:cubicBezTo>
                  <a:lnTo>
                    <a:pt x="71" y="1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1" name="Freeform 188"/>
            <p:cNvSpPr>
              <a:spLocks/>
            </p:cNvSpPr>
            <p:nvPr/>
          </p:nvSpPr>
          <p:spPr bwMode="auto">
            <a:xfrm>
              <a:off x="10981727" y="2580819"/>
              <a:ext cx="276795" cy="228015"/>
            </a:xfrm>
            <a:custGeom>
              <a:avLst/>
              <a:gdLst>
                <a:gd name="T0" fmla="*/ 202 w 244"/>
                <a:gd name="T1" fmla="*/ 0 h 201"/>
                <a:gd name="T2" fmla="*/ 88 w 244"/>
                <a:gd name="T3" fmla="*/ 113 h 201"/>
                <a:gd name="T4" fmla="*/ 45 w 244"/>
                <a:gd name="T5" fmla="*/ 71 h 201"/>
                <a:gd name="T6" fmla="*/ 0 w 244"/>
                <a:gd name="T7" fmla="*/ 116 h 201"/>
                <a:gd name="T8" fmla="*/ 43 w 244"/>
                <a:gd name="T9" fmla="*/ 158 h 201"/>
                <a:gd name="T10" fmla="*/ 88 w 244"/>
                <a:gd name="T11" fmla="*/ 201 h 201"/>
                <a:gd name="T12" fmla="*/ 133 w 244"/>
                <a:gd name="T13" fmla="*/ 158 h 201"/>
                <a:gd name="T14" fmla="*/ 244 w 244"/>
                <a:gd name="T15" fmla="*/ 45 h 201"/>
                <a:gd name="T16" fmla="*/ 202 w 244"/>
                <a:gd name="T17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4" h="201">
                  <a:moveTo>
                    <a:pt x="202" y="0"/>
                  </a:moveTo>
                  <a:lnTo>
                    <a:pt x="88" y="113"/>
                  </a:lnTo>
                  <a:lnTo>
                    <a:pt x="45" y="71"/>
                  </a:lnTo>
                  <a:lnTo>
                    <a:pt x="0" y="116"/>
                  </a:lnTo>
                  <a:lnTo>
                    <a:pt x="43" y="158"/>
                  </a:lnTo>
                  <a:lnTo>
                    <a:pt x="88" y="201"/>
                  </a:lnTo>
                  <a:lnTo>
                    <a:pt x="133" y="158"/>
                  </a:lnTo>
                  <a:lnTo>
                    <a:pt x="244" y="45"/>
                  </a:lnTo>
                  <a:lnTo>
                    <a:pt x="20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1" name="Freeform 28"/>
            <p:cNvSpPr>
              <a:spLocks noEditPoints="1"/>
            </p:cNvSpPr>
            <p:nvPr/>
          </p:nvSpPr>
          <p:spPr bwMode="auto">
            <a:xfrm>
              <a:off x="6423059" y="3570319"/>
              <a:ext cx="953107" cy="950151"/>
            </a:xfrm>
            <a:custGeom>
              <a:avLst/>
              <a:gdLst>
                <a:gd name="T0" fmla="*/ 178 w 356"/>
                <a:gd name="T1" fmla="*/ 0 h 355"/>
                <a:gd name="T2" fmla="*/ 0 w 356"/>
                <a:gd name="T3" fmla="*/ 177 h 355"/>
                <a:gd name="T4" fmla="*/ 178 w 356"/>
                <a:gd name="T5" fmla="*/ 355 h 355"/>
                <a:gd name="T6" fmla="*/ 356 w 356"/>
                <a:gd name="T7" fmla="*/ 177 h 355"/>
                <a:gd name="T8" fmla="*/ 178 w 356"/>
                <a:gd name="T9" fmla="*/ 0 h 355"/>
                <a:gd name="T10" fmla="*/ 186 w 356"/>
                <a:gd name="T11" fmla="*/ 124 h 355"/>
                <a:gd name="T12" fmla="*/ 186 w 356"/>
                <a:gd name="T13" fmla="*/ 246 h 355"/>
                <a:gd name="T14" fmla="*/ 140 w 356"/>
                <a:gd name="T15" fmla="*/ 276 h 355"/>
                <a:gd name="T16" fmla="*/ 94 w 356"/>
                <a:gd name="T17" fmla="*/ 246 h 355"/>
                <a:gd name="T18" fmla="*/ 140 w 356"/>
                <a:gd name="T19" fmla="*/ 215 h 355"/>
                <a:gd name="T20" fmla="*/ 170 w 356"/>
                <a:gd name="T21" fmla="*/ 223 h 355"/>
                <a:gd name="T22" fmla="*/ 170 w 356"/>
                <a:gd name="T23" fmla="*/ 78 h 355"/>
                <a:gd name="T24" fmla="*/ 186 w 356"/>
                <a:gd name="T25" fmla="*/ 78 h 355"/>
                <a:gd name="T26" fmla="*/ 262 w 356"/>
                <a:gd name="T27" fmla="*/ 185 h 355"/>
                <a:gd name="T28" fmla="*/ 186 w 356"/>
                <a:gd name="T29" fmla="*/ 124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6" h="355">
                  <a:moveTo>
                    <a:pt x="178" y="0"/>
                  </a:moveTo>
                  <a:cubicBezTo>
                    <a:pt x="80" y="0"/>
                    <a:pt x="0" y="79"/>
                    <a:pt x="0" y="177"/>
                  </a:cubicBezTo>
                  <a:cubicBezTo>
                    <a:pt x="0" y="275"/>
                    <a:pt x="80" y="355"/>
                    <a:pt x="178" y="355"/>
                  </a:cubicBezTo>
                  <a:cubicBezTo>
                    <a:pt x="276" y="355"/>
                    <a:pt x="356" y="275"/>
                    <a:pt x="356" y="177"/>
                  </a:cubicBezTo>
                  <a:cubicBezTo>
                    <a:pt x="356" y="79"/>
                    <a:pt x="276" y="0"/>
                    <a:pt x="178" y="0"/>
                  </a:cubicBezTo>
                  <a:close/>
                  <a:moveTo>
                    <a:pt x="186" y="124"/>
                  </a:moveTo>
                  <a:cubicBezTo>
                    <a:pt x="186" y="246"/>
                    <a:pt x="186" y="246"/>
                    <a:pt x="186" y="246"/>
                  </a:cubicBezTo>
                  <a:cubicBezTo>
                    <a:pt x="186" y="262"/>
                    <a:pt x="165" y="276"/>
                    <a:pt x="140" y="276"/>
                  </a:cubicBezTo>
                  <a:cubicBezTo>
                    <a:pt x="115" y="276"/>
                    <a:pt x="94" y="262"/>
                    <a:pt x="94" y="246"/>
                  </a:cubicBezTo>
                  <a:cubicBezTo>
                    <a:pt x="94" y="229"/>
                    <a:pt x="115" y="215"/>
                    <a:pt x="140" y="215"/>
                  </a:cubicBezTo>
                  <a:cubicBezTo>
                    <a:pt x="152" y="215"/>
                    <a:pt x="162" y="218"/>
                    <a:pt x="170" y="223"/>
                  </a:cubicBezTo>
                  <a:cubicBezTo>
                    <a:pt x="170" y="78"/>
                    <a:pt x="170" y="78"/>
                    <a:pt x="170" y="78"/>
                  </a:cubicBezTo>
                  <a:cubicBezTo>
                    <a:pt x="186" y="78"/>
                    <a:pt x="186" y="78"/>
                    <a:pt x="186" y="78"/>
                  </a:cubicBezTo>
                  <a:cubicBezTo>
                    <a:pt x="186" y="78"/>
                    <a:pt x="252" y="78"/>
                    <a:pt x="262" y="185"/>
                  </a:cubicBezTo>
                  <a:cubicBezTo>
                    <a:pt x="246" y="162"/>
                    <a:pt x="224" y="118"/>
                    <a:pt x="186" y="1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619665" y="1042223"/>
            <a:ext cx="4115350" cy="4695990"/>
            <a:chOff x="6678761" y="1033939"/>
            <a:chExt cx="4115350" cy="4695990"/>
          </a:xfrm>
          <a:solidFill>
            <a:srgbClr val="005BAA"/>
          </a:solidFill>
        </p:grpSpPr>
        <p:sp>
          <p:nvSpPr>
            <p:cNvPr id="7" name="Freeform 21"/>
            <p:cNvSpPr>
              <a:spLocks noEditPoints="1"/>
            </p:cNvSpPr>
            <p:nvPr/>
          </p:nvSpPr>
          <p:spPr bwMode="auto">
            <a:xfrm>
              <a:off x="6678761" y="2480592"/>
              <a:ext cx="935374" cy="935374"/>
            </a:xfrm>
            <a:custGeom>
              <a:avLst/>
              <a:gdLst>
                <a:gd name="T0" fmla="*/ 175 w 349"/>
                <a:gd name="T1" fmla="*/ 0 h 349"/>
                <a:gd name="T2" fmla="*/ 0 w 349"/>
                <a:gd name="T3" fmla="*/ 174 h 349"/>
                <a:gd name="T4" fmla="*/ 175 w 349"/>
                <a:gd name="T5" fmla="*/ 349 h 349"/>
                <a:gd name="T6" fmla="*/ 349 w 349"/>
                <a:gd name="T7" fmla="*/ 174 h 349"/>
                <a:gd name="T8" fmla="*/ 175 w 349"/>
                <a:gd name="T9" fmla="*/ 0 h 349"/>
                <a:gd name="T10" fmla="*/ 178 w 349"/>
                <a:gd name="T11" fmla="*/ 289 h 349"/>
                <a:gd name="T12" fmla="*/ 178 w 349"/>
                <a:gd name="T13" fmla="*/ 289 h 349"/>
                <a:gd name="T14" fmla="*/ 178 w 349"/>
                <a:gd name="T15" fmla="*/ 289 h 349"/>
                <a:gd name="T16" fmla="*/ 178 w 349"/>
                <a:gd name="T17" fmla="*/ 289 h 349"/>
                <a:gd name="T18" fmla="*/ 178 w 349"/>
                <a:gd name="T19" fmla="*/ 289 h 349"/>
                <a:gd name="T20" fmla="*/ 72 w 349"/>
                <a:gd name="T21" fmla="*/ 165 h 349"/>
                <a:gd name="T22" fmla="*/ 173 w 349"/>
                <a:gd name="T23" fmla="*/ 151 h 349"/>
                <a:gd name="T24" fmla="*/ 176 w 349"/>
                <a:gd name="T25" fmla="*/ 161 h 349"/>
                <a:gd name="T26" fmla="*/ 178 w 349"/>
                <a:gd name="T27" fmla="*/ 151 h 349"/>
                <a:gd name="T28" fmla="*/ 280 w 349"/>
                <a:gd name="T29" fmla="*/ 162 h 349"/>
                <a:gd name="T30" fmla="*/ 178 w 349"/>
                <a:gd name="T31" fmla="*/ 289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49" h="349">
                  <a:moveTo>
                    <a:pt x="175" y="0"/>
                  </a:moveTo>
                  <a:cubicBezTo>
                    <a:pt x="78" y="0"/>
                    <a:pt x="0" y="78"/>
                    <a:pt x="0" y="174"/>
                  </a:cubicBezTo>
                  <a:cubicBezTo>
                    <a:pt x="0" y="271"/>
                    <a:pt x="78" y="349"/>
                    <a:pt x="175" y="349"/>
                  </a:cubicBezTo>
                  <a:cubicBezTo>
                    <a:pt x="271" y="349"/>
                    <a:pt x="349" y="271"/>
                    <a:pt x="349" y="174"/>
                  </a:cubicBezTo>
                  <a:cubicBezTo>
                    <a:pt x="349" y="78"/>
                    <a:pt x="271" y="0"/>
                    <a:pt x="175" y="0"/>
                  </a:cubicBezTo>
                  <a:close/>
                  <a:moveTo>
                    <a:pt x="178" y="289"/>
                  </a:moveTo>
                  <a:cubicBezTo>
                    <a:pt x="178" y="289"/>
                    <a:pt x="178" y="289"/>
                    <a:pt x="178" y="289"/>
                  </a:cubicBezTo>
                  <a:cubicBezTo>
                    <a:pt x="178" y="289"/>
                    <a:pt x="178" y="289"/>
                    <a:pt x="178" y="289"/>
                  </a:cubicBezTo>
                  <a:cubicBezTo>
                    <a:pt x="178" y="289"/>
                    <a:pt x="178" y="289"/>
                    <a:pt x="178" y="289"/>
                  </a:cubicBezTo>
                  <a:cubicBezTo>
                    <a:pt x="178" y="289"/>
                    <a:pt x="178" y="289"/>
                    <a:pt x="178" y="289"/>
                  </a:cubicBezTo>
                  <a:cubicBezTo>
                    <a:pt x="142" y="257"/>
                    <a:pt x="73" y="220"/>
                    <a:pt x="72" y="165"/>
                  </a:cubicBezTo>
                  <a:cubicBezTo>
                    <a:pt x="72" y="96"/>
                    <a:pt x="157" y="86"/>
                    <a:pt x="173" y="151"/>
                  </a:cubicBezTo>
                  <a:cubicBezTo>
                    <a:pt x="176" y="161"/>
                    <a:pt x="176" y="161"/>
                    <a:pt x="176" y="161"/>
                  </a:cubicBezTo>
                  <a:cubicBezTo>
                    <a:pt x="178" y="151"/>
                    <a:pt x="178" y="151"/>
                    <a:pt x="178" y="151"/>
                  </a:cubicBezTo>
                  <a:cubicBezTo>
                    <a:pt x="193" y="86"/>
                    <a:pt x="279" y="93"/>
                    <a:pt x="280" y="162"/>
                  </a:cubicBezTo>
                  <a:cubicBezTo>
                    <a:pt x="280" y="218"/>
                    <a:pt x="212" y="256"/>
                    <a:pt x="178" y="28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20" name="Group 19"/>
            <p:cNvGrpSpPr/>
            <p:nvPr/>
          </p:nvGrpSpPr>
          <p:grpSpPr>
            <a:xfrm>
              <a:off x="9591276" y="1033939"/>
              <a:ext cx="929464" cy="929463"/>
              <a:chOff x="6546851" y="622300"/>
              <a:chExt cx="998538" cy="998538"/>
            </a:xfrm>
            <a:grpFill/>
          </p:grpSpPr>
          <p:sp>
            <p:nvSpPr>
              <p:cNvPr id="21" name="Freeform 32"/>
              <p:cNvSpPr>
                <a:spLocks noEditPoints="1"/>
              </p:cNvSpPr>
              <p:nvPr/>
            </p:nvSpPr>
            <p:spPr bwMode="auto">
              <a:xfrm>
                <a:off x="6773863" y="849313"/>
                <a:ext cx="541338" cy="541338"/>
              </a:xfrm>
              <a:custGeom>
                <a:avLst/>
                <a:gdLst>
                  <a:gd name="T0" fmla="*/ 94 w 188"/>
                  <a:gd name="T1" fmla="*/ 0 h 188"/>
                  <a:gd name="T2" fmla="*/ 0 w 188"/>
                  <a:gd name="T3" fmla="*/ 94 h 188"/>
                  <a:gd name="T4" fmla="*/ 94 w 188"/>
                  <a:gd name="T5" fmla="*/ 188 h 188"/>
                  <a:gd name="T6" fmla="*/ 188 w 188"/>
                  <a:gd name="T7" fmla="*/ 94 h 188"/>
                  <a:gd name="T8" fmla="*/ 94 w 188"/>
                  <a:gd name="T9" fmla="*/ 0 h 188"/>
                  <a:gd name="T10" fmla="*/ 138 w 188"/>
                  <a:gd name="T11" fmla="*/ 36 h 188"/>
                  <a:gd name="T12" fmla="*/ 152 w 188"/>
                  <a:gd name="T13" fmla="*/ 58 h 188"/>
                  <a:gd name="T14" fmla="*/ 138 w 188"/>
                  <a:gd name="T15" fmla="*/ 80 h 188"/>
                  <a:gd name="T16" fmla="*/ 123 w 188"/>
                  <a:gd name="T17" fmla="*/ 58 h 188"/>
                  <a:gd name="T18" fmla="*/ 138 w 188"/>
                  <a:gd name="T19" fmla="*/ 36 h 188"/>
                  <a:gd name="T20" fmla="*/ 51 w 188"/>
                  <a:gd name="T21" fmla="*/ 36 h 188"/>
                  <a:gd name="T22" fmla="*/ 65 w 188"/>
                  <a:gd name="T23" fmla="*/ 58 h 188"/>
                  <a:gd name="T24" fmla="*/ 51 w 188"/>
                  <a:gd name="T25" fmla="*/ 80 h 188"/>
                  <a:gd name="T26" fmla="*/ 36 w 188"/>
                  <a:gd name="T27" fmla="*/ 58 h 188"/>
                  <a:gd name="T28" fmla="*/ 51 w 188"/>
                  <a:gd name="T29" fmla="*/ 36 h 188"/>
                  <a:gd name="T30" fmla="*/ 94 w 188"/>
                  <a:gd name="T31" fmla="*/ 167 h 188"/>
                  <a:gd name="T32" fmla="*/ 22 w 188"/>
                  <a:gd name="T33" fmla="*/ 95 h 188"/>
                  <a:gd name="T34" fmla="*/ 94 w 188"/>
                  <a:gd name="T35" fmla="*/ 114 h 188"/>
                  <a:gd name="T36" fmla="*/ 167 w 188"/>
                  <a:gd name="T37" fmla="*/ 95 h 188"/>
                  <a:gd name="T38" fmla="*/ 94 w 188"/>
                  <a:gd name="T39" fmla="*/ 167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8" h="188">
                    <a:moveTo>
                      <a:pt x="94" y="0"/>
                    </a:moveTo>
                    <a:cubicBezTo>
                      <a:pt x="42" y="0"/>
                      <a:pt x="0" y="42"/>
                      <a:pt x="0" y="94"/>
                    </a:cubicBezTo>
                    <a:cubicBezTo>
                      <a:pt x="0" y="146"/>
                      <a:pt x="42" y="188"/>
                      <a:pt x="94" y="188"/>
                    </a:cubicBezTo>
                    <a:cubicBezTo>
                      <a:pt x="146" y="188"/>
                      <a:pt x="188" y="146"/>
                      <a:pt x="188" y="94"/>
                    </a:cubicBezTo>
                    <a:cubicBezTo>
                      <a:pt x="188" y="42"/>
                      <a:pt x="146" y="0"/>
                      <a:pt x="94" y="0"/>
                    </a:cubicBezTo>
                    <a:close/>
                    <a:moveTo>
                      <a:pt x="138" y="36"/>
                    </a:moveTo>
                    <a:cubicBezTo>
                      <a:pt x="146" y="36"/>
                      <a:pt x="152" y="46"/>
                      <a:pt x="152" y="58"/>
                    </a:cubicBezTo>
                    <a:cubicBezTo>
                      <a:pt x="152" y="70"/>
                      <a:pt x="146" y="80"/>
                      <a:pt x="138" y="80"/>
                    </a:cubicBezTo>
                    <a:cubicBezTo>
                      <a:pt x="130" y="80"/>
                      <a:pt x="123" y="70"/>
                      <a:pt x="123" y="58"/>
                    </a:cubicBezTo>
                    <a:cubicBezTo>
                      <a:pt x="123" y="46"/>
                      <a:pt x="130" y="36"/>
                      <a:pt x="138" y="36"/>
                    </a:cubicBezTo>
                    <a:close/>
                    <a:moveTo>
                      <a:pt x="51" y="36"/>
                    </a:moveTo>
                    <a:cubicBezTo>
                      <a:pt x="59" y="36"/>
                      <a:pt x="65" y="46"/>
                      <a:pt x="65" y="58"/>
                    </a:cubicBezTo>
                    <a:cubicBezTo>
                      <a:pt x="65" y="70"/>
                      <a:pt x="59" y="80"/>
                      <a:pt x="51" y="80"/>
                    </a:cubicBezTo>
                    <a:cubicBezTo>
                      <a:pt x="43" y="80"/>
                      <a:pt x="36" y="70"/>
                      <a:pt x="36" y="58"/>
                    </a:cubicBezTo>
                    <a:cubicBezTo>
                      <a:pt x="36" y="46"/>
                      <a:pt x="43" y="36"/>
                      <a:pt x="51" y="36"/>
                    </a:cubicBezTo>
                    <a:close/>
                    <a:moveTo>
                      <a:pt x="94" y="167"/>
                    </a:moveTo>
                    <a:cubicBezTo>
                      <a:pt x="56" y="167"/>
                      <a:pt x="25" y="135"/>
                      <a:pt x="22" y="95"/>
                    </a:cubicBezTo>
                    <a:cubicBezTo>
                      <a:pt x="43" y="107"/>
                      <a:pt x="68" y="114"/>
                      <a:pt x="94" y="114"/>
                    </a:cubicBezTo>
                    <a:cubicBezTo>
                      <a:pt x="120" y="114"/>
                      <a:pt x="145" y="107"/>
                      <a:pt x="167" y="95"/>
                    </a:cubicBezTo>
                    <a:cubicBezTo>
                      <a:pt x="163" y="135"/>
                      <a:pt x="132" y="167"/>
                      <a:pt x="94" y="1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2" name="Freeform 33"/>
              <p:cNvSpPr>
                <a:spLocks noEditPoints="1"/>
              </p:cNvSpPr>
              <p:nvPr/>
            </p:nvSpPr>
            <p:spPr bwMode="auto">
              <a:xfrm>
                <a:off x="6546851" y="622300"/>
                <a:ext cx="998538" cy="998538"/>
              </a:xfrm>
              <a:custGeom>
                <a:avLst/>
                <a:gdLst>
                  <a:gd name="T0" fmla="*/ 173 w 347"/>
                  <a:gd name="T1" fmla="*/ 0 h 347"/>
                  <a:gd name="T2" fmla="*/ 0 w 347"/>
                  <a:gd name="T3" fmla="*/ 173 h 347"/>
                  <a:gd name="T4" fmla="*/ 173 w 347"/>
                  <a:gd name="T5" fmla="*/ 347 h 347"/>
                  <a:gd name="T6" fmla="*/ 347 w 347"/>
                  <a:gd name="T7" fmla="*/ 173 h 347"/>
                  <a:gd name="T8" fmla="*/ 173 w 347"/>
                  <a:gd name="T9" fmla="*/ 0 h 347"/>
                  <a:gd name="T10" fmla="*/ 173 w 347"/>
                  <a:gd name="T11" fmla="*/ 289 h 347"/>
                  <a:gd name="T12" fmla="*/ 57 w 347"/>
                  <a:gd name="T13" fmla="*/ 173 h 347"/>
                  <a:gd name="T14" fmla="*/ 173 w 347"/>
                  <a:gd name="T15" fmla="*/ 57 h 347"/>
                  <a:gd name="T16" fmla="*/ 289 w 347"/>
                  <a:gd name="T17" fmla="*/ 173 h 347"/>
                  <a:gd name="T18" fmla="*/ 173 w 347"/>
                  <a:gd name="T19" fmla="*/ 289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7" h="347">
                    <a:moveTo>
                      <a:pt x="173" y="0"/>
                    </a:moveTo>
                    <a:cubicBezTo>
                      <a:pt x="77" y="0"/>
                      <a:pt x="0" y="77"/>
                      <a:pt x="0" y="173"/>
                    </a:cubicBezTo>
                    <a:cubicBezTo>
                      <a:pt x="0" y="269"/>
                      <a:pt x="77" y="347"/>
                      <a:pt x="173" y="347"/>
                    </a:cubicBezTo>
                    <a:cubicBezTo>
                      <a:pt x="269" y="347"/>
                      <a:pt x="347" y="269"/>
                      <a:pt x="347" y="173"/>
                    </a:cubicBezTo>
                    <a:cubicBezTo>
                      <a:pt x="347" y="77"/>
                      <a:pt x="269" y="0"/>
                      <a:pt x="173" y="0"/>
                    </a:cubicBezTo>
                    <a:close/>
                    <a:moveTo>
                      <a:pt x="173" y="289"/>
                    </a:moveTo>
                    <a:cubicBezTo>
                      <a:pt x="109" y="289"/>
                      <a:pt x="57" y="237"/>
                      <a:pt x="57" y="173"/>
                    </a:cubicBezTo>
                    <a:cubicBezTo>
                      <a:pt x="57" y="109"/>
                      <a:pt x="109" y="57"/>
                      <a:pt x="173" y="57"/>
                    </a:cubicBezTo>
                    <a:cubicBezTo>
                      <a:pt x="237" y="57"/>
                      <a:pt x="289" y="109"/>
                      <a:pt x="289" y="173"/>
                    </a:cubicBezTo>
                    <a:cubicBezTo>
                      <a:pt x="289" y="237"/>
                      <a:pt x="237" y="289"/>
                      <a:pt x="173" y="2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6755601" y="4612889"/>
              <a:ext cx="944240" cy="942762"/>
              <a:chOff x="3500438" y="4467225"/>
              <a:chExt cx="1014413" cy="1012825"/>
            </a:xfrm>
            <a:grpFill/>
          </p:grpSpPr>
          <p:sp>
            <p:nvSpPr>
              <p:cNvPr id="28" name="Oval 37"/>
              <p:cNvSpPr>
                <a:spLocks noChangeArrowheads="1"/>
              </p:cNvSpPr>
              <p:nvPr/>
            </p:nvSpPr>
            <p:spPr bwMode="auto">
              <a:xfrm>
                <a:off x="4008438" y="4845050"/>
                <a:ext cx="79375" cy="825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" name="Freeform 38"/>
              <p:cNvSpPr>
                <a:spLocks/>
              </p:cNvSpPr>
              <p:nvPr/>
            </p:nvSpPr>
            <p:spPr bwMode="auto">
              <a:xfrm>
                <a:off x="4119563" y="4845050"/>
                <a:ext cx="84138" cy="82550"/>
              </a:xfrm>
              <a:custGeom>
                <a:avLst/>
                <a:gdLst>
                  <a:gd name="T0" fmla="*/ 14 w 29"/>
                  <a:gd name="T1" fmla="*/ 29 h 29"/>
                  <a:gd name="T2" fmla="*/ 15 w 29"/>
                  <a:gd name="T3" fmla="*/ 29 h 29"/>
                  <a:gd name="T4" fmla="*/ 29 w 29"/>
                  <a:gd name="T5" fmla="*/ 14 h 29"/>
                  <a:gd name="T6" fmla="*/ 15 w 29"/>
                  <a:gd name="T7" fmla="*/ 0 h 29"/>
                  <a:gd name="T8" fmla="*/ 14 w 29"/>
                  <a:gd name="T9" fmla="*/ 0 h 29"/>
                  <a:gd name="T10" fmla="*/ 0 w 29"/>
                  <a:gd name="T11" fmla="*/ 14 h 29"/>
                  <a:gd name="T12" fmla="*/ 14 w 29"/>
                  <a:gd name="T1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29">
                    <a:moveTo>
                      <a:pt x="14" y="29"/>
                    </a:moveTo>
                    <a:cubicBezTo>
                      <a:pt x="15" y="29"/>
                      <a:pt x="15" y="29"/>
                      <a:pt x="15" y="29"/>
                    </a:cubicBezTo>
                    <a:cubicBezTo>
                      <a:pt x="23" y="28"/>
                      <a:pt x="29" y="22"/>
                      <a:pt x="29" y="14"/>
                    </a:cubicBezTo>
                    <a:cubicBezTo>
                      <a:pt x="29" y="7"/>
                      <a:pt x="23" y="1"/>
                      <a:pt x="15" y="0"/>
                    </a:cubicBezTo>
                    <a:cubicBezTo>
                      <a:pt x="15" y="0"/>
                      <a:pt x="15" y="0"/>
                      <a:pt x="14" y="0"/>
                    </a:cubicBezTo>
                    <a:cubicBezTo>
                      <a:pt x="7" y="0"/>
                      <a:pt x="0" y="7"/>
                      <a:pt x="0" y="14"/>
                    </a:cubicBezTo>
                    <a:cubicBezTo>
                      <a:pt x="0" y="22"/>
                      <a:pt x="7" y="29"/>
                      <a:pt x="1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" name="Oval 39"/>
              <p:cNvSpPr>
                <a:spLocks noChangeArrowheads="1"/>
              </p:cNvSpPr>
              <p:nvPr/>
            </p:nvSpPr>
            <p:spPr bwMode="auto">
              <a:xfrm>
                <a:off x="4235451" y="4845050"/>
                <a:ext cx="80963" cy="825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" name="Oval 40"/>
              <p:cNvSpPr>
                <a:spLocks noChangeArrowheads="1"/>
              </p:cNvSpPr>
              <p:nvPr/>
            </p:nvSpPr>
            <p:spPr bwMode="auto">
              <a:xfrm>
                <a:off x="3895726" y="4845050"/>
                <a:ext cx="80963" cy="825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" name="Freeform 41"/>
              <p:cNvSpPr>
                <a:spLocks noEditPoints="1"/>
              </p:cNvSpPr>
              <p:nvPr/>
            </p:nvSpPr>
            <p:spPr bwMode="auto">
              <a:xfrm>
                <a:off x="3500438" y="4467225"/>
                <a:ext cx="1014413" cy="1012825"/>
              </a:xfrm>
              <a:custGeom>
                <a:avLst/>
                <a:gdLst>
                  <a:gd name="T0" fmla="*/ 176 w 352"/>
                  <a:gd name="T1" fmla="*/ 0 h 352"/>
                  <a:gd name="T2" fmla="*/ 0 w 352"/>
                  <a:gd name="T3" fmla="*/ 176 h 352"/>
                  <a:gd name="T4" fmla="*/ 176 w 352"/>
                  <a:gd name="T5" fmla="*/ 352 h 352"/>
                  <a:gd name="T6" fmla="*/ 352 w 352"/>
                  <a:gd name="T7" fmla="*/ 176 h 352"/>
                  <a:gd name="T8" fmla="*/ 176 w 352"/>
                  <a:gd name="T9" fmla="*/ 0 h 352"/>
                  <a:gd name="T10" fmla="*/ 230 w 352"/>
                  <a:gd name="T11" fmla="*/ 249 h 352"/>
                  <a:gd name="T12" fmla="*/ 102 w 352"/>
                  <a:gd name="T13" fmla="*/ 249 h 352"/>
                  <a:gd name="T14" fmla="*/ 71 w 352"/>
                  <a:gd name="T15" fmla="*/ 282 h 352"/>
                  <a:gd name="T16" fmla="*/ 71 w 352"/>
                  <a:gd name="T17" fmla="*/ 249 h 352"/>
                  <a:gd name="T18" fmla="*/ 52 w 352"/>
                  <a:gd name="T19" fmla="*/ 249 h 352"/>
                  <a:gd name="T20" fmla="*/ 52 w 352"/>
                  <a:gd name="T21" fmla="*/ 129 h 352"/>
                  <a:gd name="T22" fmla="*/ 108 w 352"/>
                  <a:gd name="T23" fmla="*/ 129 h 352"/>
                  <a:gd name="T24" fmla="*/ 108 w 352"/>
                  <a:gd name="T25" fmla="*/ 206 h 352"/>
                  <a:gd name="T26" fmla="*/ 108 w 352"/>
                  <a:gd name="T27" fmla="*/ 213 h 352"/>
                  <a:gd name="T28" fmla="*/ 114 w 352"/>
                  <a:gd name="T29" fmla="*/ 213 h 352"/>
                  <a:gd name="T30" fmla="*/ 230 w 352"/>
                  <a:gd name="T31" fmla="*/ 213 h 352"/>
                  <a:gd name="T32" fmla="*/ 230 w 352"/>
                  <a:gd name="T33" fmla="*/ 249 h 352"/>
                  <a:gd name="T34" fmla="*/ 299 w 352"/>
                  <a:gd name="T35" fmla="*/ 206 h 352"/>
                  <a:gd name="T36" fmla="*/ 279 w 352"/>
                  <a:gd name="T37" fmla="*/ 206 h 352"/>
                  <a:gd name="T38" fmla="*/ 279 w 352"/>
                  <a:gd name="T39" fmla="*/ 242 h 352"/>
                  <a:gd name="T40" fmla="*/ 247 w 352"/>
                  <a:gd name="T41" fmla="*/ 206 h 352"/>
                  <a:gd name="T42" fmla="*/ 230 w 352"/>
                  <a:gd name="T43" fmla="*/ 206 h 352"/>
                  <a:gd name="T44" fmla="*/ 115 w 352"/>
                  <a:gd name="T45" fmla="*/ 206 h 352"/>
                  <a:gd name="T46" fmla="*/ 115 w 352"/>
                  <a:gd name="T47" fmla="*/ 129 h 352"/>
                  <a:gd name="T48" fmla="*/ 115 w 352"/>
                  <a:gd name="T49" fmla="*/ 82 h 352"/>
                  <a:gd name="T50" fmla="*/ 299 w 352"/>
                  <a:gd name="T51" fmla="*/ 82 h 352"/>
                  <a:gd name="T52" fmla="*/ 299 w 352"/>
                  <a:gd name="T53" fmla="*/ 206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52" h="352">
                    <a:moveTo>
                      <a:pt x="176" y="0"/>
                    </a:moveTo>
                    <a:cubicBezTo>
                      <a:pt x="78" y="0"/>
                      <a:pt x="0" y="79"/>
                      <a:pt x="0" y="176"/>
                    </a:cubicBezTo>
                    <a:cubicBezTo>
                      <a:pt x="0" y="273"/>
                      <a:pt x="78" y="352"/>
                      <a:pt x="176" y="352"/>
                    </a:cubicBezTo>
                    <a:cubicBezTo>
                      <a:pt x="273" y="352"/>
                      <a:pt x="352" y="273"/>
                      <a:pt x="352" y="176"/>
                    </a:cubicBezTo>
                    <a:cubicBezTo>
                      <a:pt x="352" y="79"/>
                      <a:pt x="273" y="0"/>
                      <a:pt x="176" y="0"/>
                    </a:cubicBezTo>
                    <a:close/>
                    <a:moveTo>
                      <a:pt x="230" y="249"/>
                    </a:moveTo>
                    <a:cubicBezTo>
                      <a:pt x="102" y="249"/>
                      <a:pt x="102" y="249"/>
                      <a:pt x="102" y="249"/>
                    </a:cubicBezTo>
                    <a:cubicBezTo>
                      <a:pt x="71" y="282"/>
                      <a:pt x="71" y="282"/>
                      <a:pt x="71" y="282"/>
                    </a:cubicBezTo>
                    <a:cubicBezTo>
                      <a:pt x="71" y="249"/>
                      <a:pt x="71" y="249"/>
                      <a:pt x="71" y="249"/>
                    </a:cubicBezTo>
                    <a:cubicBezTo>
                      <a:pt x="52" y="249"/>
                      <a:pt x="52" y="249"/>
                      <a:pt x="52" y="249"/>
                    </a:cubicBezTo>
                    <a:cubicBezTo>
                      <a:pt x="52" y="129"/>
                      <a:pt x="52" y="129"/>
                      <a:pt x="52" y="129"/>
                    </a:cubicBezTo>
                    <a:cubicBezTo>
                      <a:pt x="108" y="129"/>
                      <a:pt x="108" y="129"/>
                      <a:pt x="108" y="129"/>
                    </a:cubicBezTo>
                    <a:cubicBezTo>
                      <a:pt x="108" y="206"/>
                      <a:pt x="108" y="206"/>
                      <a:pt x="108" y="206"/>
                    </a:cubicBezTo>
                    <a:cubicBezTo>
                      <a:pt x="108" y="213"/>
                      <a:pt x="108" y="213"/>
                      <a:pt x="108" y="213"/>
                    </a:cubicBezTo>
                    <a:cubicBezTo>
                      <a:pt x="114" y="213"/>
                      <a:pt x="114" y="213"/>
                      <a:pt x="114" y="213"/>
                    </a:cubicBezTo>
                    <a:cubicBezTo>
                      <a:pt x="230" y="213"/>
                      <a:pt x="230" y="213"/>
                      <a:pt x="230" y="213"/>
                    </a:cubicBezTo>
                    <a:lnTo>
                      <a:pt x="230" y="249"/>
                    </a:lnTo>
                    <a:close/>
                    <a:moveTo>
                      <a:pt x="299" y="206"/>
                    </a:moveTo>
                    <a:cubicBezTo>
                      <a:pt x="279" y="206"/>
                      <a:pt x="279" y="206"/>
                      <a:pt x="279" y="206"/>
                    </a:cubicBezTo>
                    <a:cubicBezTo>
                      <a:pt x="279" y="242"/>
                      <a:pt x="279" y="242"/>
                      <a:pt x="279" y="242"/>
                    </a:cubicBezTo>
                    <a:cubicBezTo>
                      <a:pt x="247" y="206"/>
                      <a:pt x="247" y="206"/>
                      <a:pt x="247" y="206"/>
                    </a:cubicBezTo>
                    <a:cubicBezTo>
                      <a:pt x="230" y="206"/>
                      <a:pt x="230" y="206"/>
                      <a:pt x="230" y="206"/>
                    </a:cubicBezTo>
                    <a:cubicBezTo>
                      <a:pt x="115" y="206"/>
                      <a:pt x="115" y="206"/>
                      <a:pt x="115" y="206"/>
                    </a:cubicBezTo>
                    <a:cubicBezTo>
                      <a:pt x="115" y="129"/>
                      <a:pt x="115" y="129"/>
                      <a:pt x="115" y="129"/>
                    </a:cubicBezTo>
                    <a:cubicBezTo>
                      <a:pt x="115" y="82"/>
                      <a:pt x="115" y="82"/>
                      <a:pt x="115" y="82"/>
                    </a:cubicBezTo>
                    <a:cubicBezTo>
                      <a:pt x="299" y="82"/>
                      <a:pt x="299" y="82"/>
                      <a:pt x="299" y="82"/>
                    </a:cubicBezTo>
                    <a:lnTo>
                      <a:pt x="299" y="2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</p:grpSp>
        <p:sp>
          <p:nvSpPr>
            <p:cNvPr id="44" name="Freeform 50"/>
            <p:cNvSpPr>
              <a:spLocks noEditPoints="1"/>
            </p:cNvSpPr>
            <p:nvPr/>
          </p:nvSpPr>
          <p:spPr bwMode="auto">
            <a:xfrm>
              <a:off x="9006114" y="1957492"/>
              <a:ext cx="777262" cy="774306"/>
            </a:xfrm>
            <a:custGeom>
              <a:avLst/>
              <a:gdLst>
                <a:gd name="T0" fmla="*/ 145 w 290"/>
                <a:gd name="T1" fmla="*/ 0 h 289"/>
                <a:gd name="T2" fmla="*/ 0 w 290"/>
                <a:gd name="T3" fmla="*/ 144 h 289"/>
                <a:gd name="T4" fmla="*/ 145 w 290"/>
                <a:gd name="T5" fmla="*/ 289 h 289"/>
                <a:gd name="T6" fmla="*/ 290 w 290"/>
                <a:gd name="T7" fmla="*/ 144 h 289"/>
                <a:gd name="T8" fmla="*/ 145 w 290"/>
                <a:gd name="T9" fmla="*/ 0 h 289"/>
                <a:gd name="T10" fmla="*/ 173 w 290"/>
                <a:gd name="T11" fmla="*/ 144 h 289"/>
                <a:gd name="T12" fmla="*/ 173 w 290"/>
                <a:gd name="T13" fmla="*/ 236 h 289"/>
                <a:gd name="T14" fmla="*/ 79 w 290"/>
                <a:gd name="T15" fmla="*/ 197 h 289"/>
                <a:gd name="T16" fmla="*/ 79 w 290"/>
                <a:gd name="T17" fmla="*/ 183 h 289"/>
                <a:gd name="T18" fmla="*/ 46 w 290"/>
                <a:gd name="T19" fmla="*/ 183 h 289"/>
                <a:gd name="T20" fmla="*/ 46 w 290"/>
                <a:gd name="T21" fmla="*/ 106 h 289"/>
                <a:gd name="T22" fmla="*/ 79 w 290"/>
                <a:gd name="T23" fmla="*/ 106 h 289"/>
                <a:gd name="T24" fmla="*/ 79 w 290"/>
                <a:gd name="T25" fmla="*/ 91 h 289"/>
                <a:gd name="T26" fmla="*/ 173 w 290"/>
                <a:gd name="T27" fmla="*/ 53 h 289"/>
                <a:gd name="T28" fmla="*/ 173 w 290"/>
                <a:gd name="T29" fmla="*/ 144 h 289"/>
                <a:gd name="T30" fmla="*/ 182 w 290"/>
                <a:gd name="T31" fmla="*/ 196 h 289"/>
                <a:gd name="T32" fmla="*/ 194 w 290"/>
                <a:gd name="T33" fmla="*/ 144 h 289"/>
                <a:gd name="T34" fmla="*/ 182 w 290"/>
                <a:gd name="T35" fmla="*/ 93 h 289"/>
                <a:gd name="T36" fmla="*/ 197 w 290"/>
                <a:gd name="T37" fmla="*/ 84 h 289"/>
                <a:gd name="T38" fmla="*/ 211 w 290"/>
                <a:gd name="T39" fmla="*/ 144 h 289"/>
                <a:gd name="T40" fmla="*/ 197 w 290"/>
                <a:gd name="T41" fmla="*/ 204 h 289"/>
                <a:gd name="T42" fmla="*/ 182 w 290"/>
                <a:gd name="T43" fmla="*/ 196 h 289"/>
                <a:gd name="T44" fmla="*/ 225 w 290"/>
                <a:gd name="T45" fmla="*/ 225 h 289"/>
                <a:gd name="T46" fmla="*/ 210 w 290"/>
                <a:gd name="T47" fmla="*/ 216 h 289"/>
                <a:gd name="T48" fmla="*/ 227 w 290"/>
                <a:gd name="T49" fmla="*/ 144 h 289"/>
                <a:gd name="T50" fmla="*/ 210 w 290"/>
                <a:gd name="T51" fmla="*/ 72 h 289"/>
                <a:gd name="T52" fmla="*/ 225 w 290"/>
                <a:gd name="T53" fmla="*/ 64 h 289"/>
                <a:gd name="T54" fmla="*/ 244 w 290"/>
                <a:gd name="T55" fmla="*/ 144 h 289"/>
                <a:gd name="T56" fmla="*/ 225 w 290"/>
                <a:gd name="T57" fmla="*/ 225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90" h="289">
                  <a:moveTo>
                    <a:pt x="145" y="0"/>
                  </a:moveTo>
                  <a:cubicBezTo>
                    <a:pt x="65" y="0"/>
                    <a:pt x="0" y="64"/>
                    <a:pt x="0" y="144"/>
                  </a:cubicBezTo>
                  <a:cubicBezTo>
                    <a:pt x="0" y="224"/>
                    <a:pt x="65" y="289"/>
                    <a:pt x="145" y="289"/>
                  </a:cubicBezTo>
                  <a:cubicBezTo>
                    <a:pt x="225" y="289"/>
                    <a:pt x="290" y="224"/>
                    <a:pt x="290" y="144"/>
                  </a:cubicBezTo>
                  <a:cubicBezTo>
                    <a:pt x="290" y="64"/>
                    <a:pt x="225" y="0"/>
                    <a:pt x="145" y="0"/>
                  </a:cubicBezTo>
                  <a:close/>
                  <a:moveTo>
                    <a:pt x="173" y="144"/>
                  </a:moveTo>
                  <a:cubicBezTo>
                    <a:pt x="173" y="236"/>
                    <a:pt x="173" y="236"/>
                    <a:pt x="173" y="236"/>
                  </a:cubicBezTo>
                  <a:cubicBezTo>
                    <a:pt x="79" y="197"/>
                    <a:pt x="79" y="197"/>
                    <a:pt x="79" y="197"/>
                  </a:cubicBezTo>
                  <a:cubicBezTo>
                    <a:pt x="79" y="183"/>
                    <a:pt x="79" y="183"/>
                    <a:pt x="79" y="183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06"/>
                    <a:pt x="46" y="106"/>
                    <a:pt x="46" y="106"/>
                  </a:cubicBezTo>
                  <a:cubicBezTo>
                    <a:pt x="79" y="106"/>
                    <a:pt x="79" y="106"/>
                    <a:pt x="79" y="106"/>
                  </a:cubicBezTo>
                  <a:cubicBezTo>
                    <a:pt x="79" y="91"/>
                    <a:pt x="79" y="91"/>
                    <a:pt x="79" y="91"/>
                  </a:cubicBezTo>
                  <a:cubicBezTo>
                    <a:pt x="173" y="53"/>
                    <a:pt x="173" y="53"/>
                    <a:pt x="173" y="53"/>
                  </a:cubicBezTo>
                  <a:lnTo>
                    <a:pt x="173" y="144"/>
                  </a:lnTo>
                  <a:close/>
                  <a:moveTo>
                    <a:pt x="182" y="196"/>
                  </a:moveTo>
                  <a:cubicBezTo>
                    <a:pt x="190" y="182"/>
                    <a:pt x="194" y="163"/>
                    <a:pt x="194" y="144"/>
                  </a:cubicBezTo>
                  <a:cubicBezTo>
                    <a:pt x="194" y="125"/>
                    <a:pt x="190" y="107"/>
                    <a:pt x="182" y="93"/>
                  </a:cubicBezTo>
                  <a:cubicBezTo>
                    <a:pt x="197" y="84"/>
                    <a:pt x="197" y="84"/>
                    <a:pt x="197" y="84"/>
                  </a:cubicBezTo>
                  <a:cubicBezTo>
                    <a:pt x="206" y="101"/>
                    <a:pt x="211" y="123"/>
                    <a:pt x="211" y="144"/>
                  </a:cubicBezTo>
                  <a:cubicBezTo>
                    <a:pt x="211" y="166"/>
                    <a:pt x="206" y="187"/>
                    <a:pt x="197" y="204"/>
                  </a:cubicBezTo>
                  <a:lnTo>
                    <a:pt x="182" y="196"/>
                  </a:lnTo>
                  <a:close/>
                  <a:moveTo>
                    <a:pt x="225" y="225"/>
                  </a:moveTo>
                  <a:cubicBezTo>
                    <a:pt x="210" y="216"/>
                    <a:pt x="210" y="216"/>
                    <a:pt x="210" y="216"/>
                  </a:cubicBezTo>
                  <a:cubicBezTo>
                    <a:pt x="221" y="196"/>
                    <a:pt x="227" y="171"/>
                    <a:pt x="227" y="144"/>
                  </a:cubicBezTo>
                  <a:cubicBezTo>
                    <a:pt x="227" y="118"/>
                    <a:pt x="221" y="93"/>
                    <a:pt x="210" y="72"/>
                  </a:cubicBezTo>
                  <a:cubicBezTo>
                    <a:pt x="225" y="64"/>
                    <a:pt x="225" y="64"/>
                    <a:pt x="225" y="64"/>
                  </a:cubicBezTo>
                  <a:cubicBezTo>
                    <a:pt x="237" y="87"/>
                    <a:pt x="244" y="115"/>
                    <a:pt x="244" y="144"/>
                  </a:cubicBezTo>
                  <a:cubicBezTo>
                    <a:pt x="244" y="174"/>
                    <a:pt x="237" y="202"/>
                    <a:pt x="225" y="2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61" name="Group 60"/>
            <p:cNvGrpSpPr/>
            <p:nvPr/>
          </p:nvGrpSpPr>
          <p:grpSpPr>
            <a:xfrm>
              <a:off x="9968085" y="4339518"/>
              <a:ext cx="826026" cy="826026"/>
              <a:chOff x="6951663" y="4173538"/>
              <a:chExt cx="887413" cy="887413"/>
            </a:xfrm>
            <a:grpFill/>
          </p:grpSpPr>
          <p:sp>
            <p:nvSpPr>
              <p:cNvPr id="62" name="Freeform 65"/>
              <p:cNvSpPr>
                <a:spLocks/>
              </p:cNvSpPr>
              <p:nvPr/>
            </p:nvSpPr>
            <p:spPr bwMode="auto">
              <a:xfrm>
                <a:off x="7597776" y="4640263"/>
                <a:ext cx="77788" cy="114300"/>
              </a:xfrm>
              <a:custGeom>
                <a:avLst/>
                <a:gdLst>
                  <a:gd name="T0" fmla="*/ 9 w 27"/>
                  <a:gd name="T1" fmla="*/ 0 h 40"/>
                  <a:gd name="T2" fmla="*/ 9 w 27"/>
                  <a:gd name="T3" fmla="*/ 0 h 40"/>
                  <a:gd name="T4" fmla="*/ 0 w 27"/>
                  <a:gd name="T5" fmla="*/ 39 h 40"/>
                  <a:gd name="T6" fmla="*/ 6 w 27"/>
                  <a:gd name="T7" fmla="*/ 40 h 40"/>
                  <a:gd name="T8" fmla="*/ 27 w 27"/>
                  <a:gd name="T9" fmla="*/ 20 h 40"/>
                  <a:gd name="T10" fmla="*/ 9 w 27"/>
                  <a:gd name="T1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40">
                    <a:moveTo>
                      <a:pt x="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9" y="14"/>
                      <a:pt x="6" y="27"/>
                      <a:pt x="0" y="39"/>
                    </a:cubicBezTo>
                    <a:cubicBezTo>
                      <a:pt x="2" y="40"/>
                      <a:pt x="4" y="40"/>
                      <a:pt x="6" y="40"/>
                    </a:cubicBezTo>
                    <a:cubicBezTo>
                      <a:pt x="17" y="40"/>
                      <a:pt x="27" y="31"/>
                      <a:pt x="27" y="20"/>
                    </a:cubicBezTo>
                    <a:cubicBezTo>
                      <a:pt x="27" y="10"/>
                      <a:pt x="19" y="1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3" name="Freeform 66"/>
              <p:cNvSpPr>
                <a:spLocks noEditPoints="1"/>
              </p:cNvSpPr>
              <p:nvPr/>
            </p:nvSpPr>
            <p:spPr bwMode="auto">
              <a:xfrm>
                <a:off x="6951663" y="4173538"/>
                <a:ext cx="887413" cy="887413"/>
              </a:xfrm>
              <a:custGeom>
                <a:avLst/>
                <a:gdLst>
                  <a:gd name="T0" fmla="*/ 154 w 308"/>
                  <a:gd name="T1" fmla="*/ 0 h 308"/>
                  <a:gd name="T2" fmla="*/ 0 w 308"/>
                  <a:gd name="T3" fmla="*/ 154 h 308"/>
                  <a:gd name="T4" fmla="*/ 154 w 308"/>
                  <a:gd name="T5" fmla="*/ 308 h 308"/>
                  <a:gd name="T6" fmla="*/ 308 w 308"/>
                  <a:gd name="T7" fmla="*/ 154 h 308"/>
                  <a:gd name="T8" fmla="*/ 154 w 308"/>
                  <a:gd name="T9" fmla="*/ 0 h 308"/>
                  <a:gd name="T10" fmla="*/ 165 w 308"/>
                  <a:gd name="T11" fmla="*/ 62 h 308"/>
                  <a:gd name="T12" fmla="*/ 174 w 308"/>
                  <a:gd name="T13" fmla="*/ 77 h 308"/>
                  <a:gd name="T14" fmla="*/ 174 w 308"/>
                  <a:gd name="T15" fmla="*/ 90 h 308"/>
                  <a:gd name="T16" fmla="*/ 182 w 308"/>
                  <a:gd name="T17" fmla="*/ 107 h 308"/>
                  <a:gd name="T18" fmla="*/ 169 w 308"/>
                  <a:gd name="T19" fmla="*/ 136 h 308"/>
                  <a:gd name="T20" fmla="*/ 164 w 308"/>
                  <a:gd name="T21" fmla="*/ 120 h 308"/>
                  <a:gd name="T22" fmla="*/ 156 w 308"/>
                  <a:gd name="T23" fmla="*/ 91 h 308"/>
                  <a:gd name="T24" fmla="*/ 165 w 308"/>
                  <a:gd name="T25" fmla="*/ 62 h 308"/>
                  <a:gd name="T26" fmla="*/ 117 w 308"/>
                  <a:gd name="T27" fmla="*/ 62 h 308"/>
                  <a:gd name="T28" fmla="*/ 125 w 308"/>
                  <a:gd name="T29" fmla="*/ 77 h 308"/>
                  <a:gd name="T30" fmla="*/ 126 w 308"/>
                  <a:gd name="T31" fmla="*/ 90 h 308"/>
                  <a:gd name="T32" fmla="*/ 134 w 308"/>
                  <a:gd name="T33" fmla="*/ 107 h 308"/>
                  <a:gd name="T34" fmla="*/ 120 w 308"/>
                  <a:gd name="T35" fmla="*/ 136 h 308"/>
                  <a:gd name="T36" fmla="*/ 116 w 308"/>
                  <a:gd name="T37" fmla="*/ 120 h 308"/>
                  <a:gd name="T38" fmla="*/ 108 w 308"/>
                  <a:gd name="T39" fmla="*/ 91 h 308"/>
                  <a:gd name="T40" fmla="*/ 117 w 308"/>
                  <a:gd name="T41" fmla="*/ 62 h 308"/>
                  <a:gd name="T42" fmla="*/ 230 w 308"/>
                  <a:gd name="T43" fmla="*/ 218 h 308"/>
                  <a:gd name="T44" fmla="*/ 215 w 308"/>
                  <a:gd name="T45" fmla="*/ 215 h 308"/>
                  <a:gd name="T46" fmla="*/ 147 w 308"/>
                  <a:gd name="T47" fmla="*/ 247 h 308"/>
                  <a:gd name="T48" fmla="*/ 62 w 308"/>
                  <a:gd name="T49" fmla="*/ 162 h 308"/>
                  <a:gd name="T50" fmla="*/ 63 w 308"/>
                  <a:gd name="T51" fmla="*/ 146 h 308"/>
                  <a:gd name="T52" fmla="*/ 232 w 308"/>
                  <a:gd name="T53" fmla="*/ 146 h 308"/>
                  <a:gd name="T54" fmla="*/ 232 w 308"/>
                  <a:gd name="T55" fmla="*/ 146 h 308"/>
                  <a:gd name="T56" fmla="*/ 266 w 308"/>
                  <a:gd name="T57" fmla="*/ 182 h 308"/>
                  <a:gd name="T58" fmla="*/ 230 w 308"/>
                  <a:gd name="T59" fmla="*/ 218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08" h="308">
                    <a:moveTo>
                      <a:pt x="154" y="0"/>
                    </a:moveTo>
                    <a:cubicBezTo>
                      <a:pt x="69" y="0"/>
                      <a:pt x="0" y="69"/>
                      <a:pt x="0" y="154"/>
                    </a:cubicBezTo>
                    <a:cubicBezTo>
                      <a:pt x="0" y="239"/>
                      <a:pt x="69" y="308"/>
                      <a:pt x="154" y="308"/>
                    </a:cubicBezTo>
                    <a:cubicBezTo>
                      <a:pt x="239" y="308"/>
                      <a:pt x="308" y="239"/>
                      <a:pt x="308" y="154"/>
                    </a:cubicBezTo>
                    <a:cubicBezTo>
                      <a:pt x="308" y="69"/>
                      <a:pt x="239" y="0"/>
                      <a:pt x="154" y="0"/>
                    </a:cubicBezTo>
                    <a:close/>
                    <a:moveTo>
                      <a:pt x="165" y="62"/>
                    </a:moveTo>
                    <a:cubicBezTo>
                      <a:pt x="174" y="56"/>
                      <a:pt x="183" y="71"/>
                      <a:pt x="174" y="77"/>
                    </a:cubicBezTo>
                    <a:cubicBezTo>
                      <a:pt x="169" y="79"/>
                      <a:pt x="172" y="86"/>
                      <a:pt x="174" y="90"/>
                    </a:cubicBezTo>
                    <a:cubicBezTo>
                      <a:pt x="177" y="95"/>
                      <a:pt x="181" y="101"/>
                      <a:pt x="182" y="107"/>
                    </a:cubicBezTo>
                    <a:cubicBezTo>
                      <a:pt x="185" y="119"/>
                      <a:pt x="181" y="132"/>
                      <a:pt x="169" y="136"/>
                    </a:cubicBezTo>
                    <a:cubicBezTo>
                      <a:pt x="158" y="140"/>
                      <a:pt x="153" y="123"/>
                      <a:pt x="164" y="120"/>
                    </a:cubicBezTo>
                    <a:cubicBezTo>
                      <a:pt x="172" y="117"/>
                      <a:pt x="157" y="95"/>
                      <a:pt x="156" y="91"/>
                    </a:cubicBezTo>
                    <a:cubicBezTo>
                      <a:pt x="152" y="80"/>
                      <a:pt x="154" y="68"/>
                      <a:pt x="165" y="62"/>
                    </a:cubicBezTo>
                    <a:close/>
                    <a:moveTo>
                      <a:pt x="117" y="62"/>
                    </a:moveTo>
                    <a:cubicBezTo>
                      <a:pt x="126" y="56"/>
                      <a:pt x="135" y="71"/>
                      <a:pt x="125" y="77"/>
                    </a:cubicBezTo>
                    <a:cubicBezTo>
                      <a:pt x="121" y="79"/>
                      <a:pt x="124" y="86"/>
                      <a:pt x="126" y="90"/>
                    </a:cubicBezTo>
                    <a:cubicBezTo>
                      <a:pt x="129" y="95"/>
                      <a:pt x="133" y="101"/>
                      <a:pt x="134" y="107"/>
                    </a:cubicBezTo>
                    <a:cubicBezTo>
                      <a:pt x="137" y="119"/>
                      <a:pt x="133" y="132"/>
                      <a:pt x="120" y="136"/>
                    </a:cubicBezTo>
                    <a:cubicBezTo>
                      <a:pt x="110" y="140"/>
                      <a:pt x="105" y="123"/>
                      <a:pt x="116" y="120"/>
                    </a:cubicBezTo>
                    <a:cubicBezTo>
                      <a:pt x="124" y="117"/>
                      <a:pt x="109" y="95"/>
                      <a:pt x="108" y="91"/>
                    </a:cubicBezTo>
                    <a:cubicBezTo>
                      <a:pt x="104" y="80"/>
                      <a:pt x="106" y="68"/>
                      <a:pt x="117" y="62"/>
                    </a:cubicBezTo>
                    <a:close/>
                    <a:moveTo>
                      <a:pt x="230" y="218"/>
                    </a:moveTo>
                    <a:cubicBezTo>
                      <a:pt x="225" y="218"/>
                      <a:pt x="219" y="217"/>
                      <a:pt x="215" y="215"/>
                    </a:cubicBezTo>
                    <a:cubicBezTo>
                      <a:pt x="199" y="235"/>
                      <a:pt x="175" y="247"/>
                      <a:pt x="147" y="247"/>
                    </a:cubicBezTo>
                    <a:cubicBezTo>
                      <a:pt x="100" y="247"/>
                      <a:pt x="62" y="209"/>
                      <a:pt x="62" y="162"/>
                    </a:cubicBezTo>
                    <a:cubicBezTo>
                      <a:pt x="62" y="156"/>
                      <a:pt x="62" y="151"/>
                      <a:pt x="63" y="146"/>
                    </a:cubicBezTo>
                    <a:cubicBezTo>
                      <a:pt x="232" y="146"/>
                      <a:pt x="232" y="146"/>
                      <a:pt x="232" y="146"/>
                    </a:cubicBezTo>
                    <a:cubicBezTo>
                      <a:pt x="232" y="146"/>
                      <a:pt x="232" y="146"/>
                      <a:pt x="232" y="146"/>
                    </a:cubicBezTo>
                    <a:cubicBezTo>
                      <a:pt x="251" y="147"/>
                      <a:pt x="266" y="162"/>
                      <a:pt x="266" y="182"/>
                    </a:cubicBezTo>
                    <a:cubicBezTo>
                      <a:pt x="266" y="202"/>
                      <a:pt x="250" y="218"/>
                      <a:pt x="230" y="2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75" name="Group 74"/>
            <p:cNvGrpSpPr/>
            <p:nvPr/>
          </p:nvGrpSpPr>
          <p:grpSpPr>
            <a:xfrm>
              <a:off x="8479228" y="3272806"/>
              <a:ext cx="462838" cy="317634"/>
              <a:chOff x="5070476" y="2692400"/>
              <a:chExt cx="647700" cy="444500"/>
            </a:xfrm>
            <a:grpFill/>
          </p:grpSpPr>
          <p:sp>
            <p:nvSpPr>
              <p:cNvPr id="76" name="Freeform 151"/>
              <p:cNvSpPr>
                <a:spLocks noEditPoints="1"/>
              </p:cNvSpPr>
              <p:nvPr/>
            </p:nvSpPr>
            <p:spPr bwMode="auto">
              <a:xfrm>
                <a:off x="5070476" y="3076575"/>
                <a:ext cx="647700" cy="60325"/>
              </a:xfrm>
              <a:custGeom>
                <a:avLst/>
                <a:gdLst>
                  <a:gd name="T0" fmla="*/ 408 w 408"/>
                  <a:gd name="T1" fmla="*/ 0 h 38"/>
                  <a:gd name="T2" fmla="*/ 0 w 408"/>
                  <a:gd name="T3" fmla="*/ 0 h 38"/>
                  <a:gd name="T4" fmla="*/ 0 w 408"/>
                  <a:gd name="T5" fmla="*/ 38 h 38"/>
                  <a:gd name="T6" fmla="*/ 408 w 408"/>
                  <a:gd name="T7" fmla="*/ 38 h 38"/>
                  <a:gd name="T8" fmla="*/ 408 w 408"/>
                  <a:gd name="T9" fmla="*/ 0 h 38"/>
                  <a:gd name="T10" fmla="*/ 389 w 408"/>
                  <a:gd name="T11" fmla="*/ 24 h 38"/>
                  <a:gd name="T12" fmla="*/ 355 w 408"/>
                  <a:gd name="T13" fmla="*/ 24 h 38"/>
                  <a:gd name="T14" fmla="*/ 355 w 408"/>
                  <a:gd name="T15" fmla="*/ 14 h 38"/>
                  <a:gd name="T16" fmla="*/ 389 w 408"/>
                  <a:gd name="T17" fmla="*/ 14 h 38"/>
                  <a:gd name="T18" fmla="*/ 389 w 408"/>
                  <a:gd name="T19" fmla="*/ 2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8" h="38">
                    <a:moveTo>
                      <a:pt x="408" y="0"/>
                    </a:moveTo>
                    <a:lnTo>
                      <a:pt x="0" y="0"/>
                    </a:lnTo>
                    <a:lnTo>
                      <a:pt x="0" y="38"/>
                    </a:lnTo>
                    <a:lnTo>
                      <a:pt x="408" y="38"/>
                    </a:lnTo>
                    <a:lnTo>
                      <a:pt x="408" y="0"/>
                    </a:lnTo>
                    <a:close/>
                    <a:moveTo>
                      <a:pt x="389" y="24"/>
                    </a:moveTo>
                    <a:lnTo>
                      <a:pt x="355" y="24"/>
                    </a:lnTo>
                    <a:lnTo>
                      <a:pt x="355" y="14"/>
                    </a:lnTo>
                    <a:lnTo>
                      <a:pt x="389" y="14"/>
                    </a:lnTo>
                    <a:lnTo>
                      <a:pt x="389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7" name="Freeform 152"/>
              <p:cNvSpPr>
                <a:spLocks noEditPoints="1"/>
              </p:cNvSpPr>
              <p:nvPr/>
            </p:nvSpPr>
            <p:spPr bwMode="auto">
              <a:xfrm>
                <a:off x="5100638" y="2692400"/>
                <a:ext cx="587375" cy="365125"/>
              </a:xfrm>
              <a:custGeom>
                <a:avLst/>
                <a:gdLst>
                  <a:gd name="T0" fmla="*/ 370 w 370"/>
                  <a:gd name="T1" fmla="*/ 0 h 230"/>
                  <a:gd name="T2" fmla="*/ 0 w 370"/>
                  <a:gd name="T3" fmla="*/ 0 h 230"/>
                  <a:gd name="T4" fmla="*/ 0 w 370"/>
                  <a:gd name="T5" fmla="*/ 230 h 230"/>
                  <a:gd name="T6" fmla="*/ 370 w 370"/>
                  <a:gd name="T7" fmla="*/ 230 h 230"/>
                  <a:gd name="T8" fmla="*/ 370 w 370"/>
                  <a:gd name="T9" fmla="*/ 0 h 230"/>
                  <a:gd name="T10" fmla="*/ 329 w 370"/>
                  <a:gd name="T11" fmla="*/ 197 h 230"/>
                  <a:gd name="T12" fmla="*/ 41 w 370"/>
                  <a:gd name="T13" fmla="*/ 197 h 230"/>
                  <a:gd name="T14" fmla="*/ 41 w 370"/>
                  <a:gd name="T15" fmla="*/ 34 h 230"/>
                  <a:gd name="T16" fmla="*/ 329 w 370"/>
                  <a:gd name="T17" fmla="*/ 34 h 230"/>
                  <a:gd name="T18" fmla="*/ 329 w 370"/>
                  <a:gd name="T19" fmla="*/ 197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0" h="230">
                    <a:moveTo>
                      <a:pt x="370" y="0"/>
                    </a:moveTo>
                    <a:lnTo>
                      <a:pt x="0" y="0"/>
                    </a:lnTo>
                    <a:lnTo>
                      <a:pt x="0" y="230"/>
                    </a:lnTo>
                    <a:lnTo>
                      <a:pt x="370" y="230"/>
                    </a:lnTo>
                    <a:lnTo>
                      <a:pt x="370" y="0"/>
                    </a:lnTo>
                    <a:close/>
                    <a:moveTo>
                      <a:pt x="329" y="197"/>
                    </a:moveTo>
                    <a:lnTo>
                      <a:pt x="41" y="197"/>
                    </a:lnTo>
                    <a:lnTo>
                      <a:pt x="41" y="34"/>
                    </a:lnTo>
                    <a:lnTo>
                      <a:pt x="329" y="34"/>
                    </a:lnTo>
                    <a:lnTo>
                      <a:pt x="329" y="1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92" name="Freeform 164"/>
            <p:cNvSpPr>
              <a:spLocks noEditPoints="1"/>
            </p:cNvSpPr>
            <p:nvPr/>
          </p:nvSpPr>
          <p:spPr bwMode="auto">
            <a:xfrm>
              <a:off x="8852446" y="4280159"/>
              <a:ext cx="255241" cy="359606"/>
            </a:xfrm>
            <a:custGeom>
              <a:avLst/>
              <a:gdLst>
                <a:gd name="T0" fmla="*/ 47 w 95"/>
                <a:gd name="T1" fmla="*/ 0 h 134"/>
                <a:gd name="T2" fmla="*/ 0 w 95"/>
                <a:gd name="T3" fmla="*/ 47 h 134"/>
                <a:gd name="T4" fmla="*/ 47 w 95"/>
                <a:gd name="T5" fmla="*/ 134 h 134"/>
                <a:gd name="T6" fmla="*/ 95 w 95"/>
                <a:gd name="T7" fmla="*/ 47 h 134"/>
                <a:gd name="T8" fmla="*/ 47 w 95"/>
                <a:gd name="T9" fmla="*/ 0 h 134"/>
                <a:gd name="T10" fmla="*/ 47 w 95"/>
                <a:gd name="T11" fmla="*/ 55 h 134"/>
                <a:gd name="T12" fmla="*/ 32 w 95"/>
                <a:gd name="T13" fmla="*/ 40 h 134"/>
                <a:gd name="T14" fmla="*/ 47 w 95"/>
                <a:gd name="T15" fmla="*/ 25 h 134"/>
                <a:gd name="T16" fmla="*/ 62 w 95"/>
                <a:gd name="T17" fmla="*/ 40 h 134"/>
                <a:gd name="T18" fmla="*/ 47 w 95"/>
                <a:gd name="T19" fmla="*/ 55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134">
                  <a:moveTo>
                    <a:pt x="47" y="0"/>
                  </a:moveTo>
                  <a:cubicBezTo>
                    <a:pt x="21" y="0"/>
                    <a:pt x="0" y="21"/>
                    <a:pt x="0" y="47"/>
                  </a:cubicBezTo>
                  <a:cubicBezTo>
                    <a:pt x="0" y="73"/>
                    <a:pt x="47" y="134"/>
                    <a:pt x="47" y="134"/>
                  </a:cubicBezTo>
                  <a:cubicBezTo>
                    <a:pt x="47" y="134"/>
                    <a:pt x="95" y="73"/>
                    <a:pt x="95" y="47"/>
                  </a:cubicBezTo>
                  <a:cubicBezTo>
                    <a:pt x="95" y="21"/>
                    <a:pt x="73" y="0"/>
                    <a:pt x="47" y="0"/>
                  </a:cubicBezTo>
                  <a:close/>
                  <a:moveTo>
                    <a:pt x="47" y="55"/>
                  </a:moveTo>
                  <a:cubicBezTo>
                    <a:pt x="39" y="55"/>
                    <a:pt x="32" y="48"/>
                    <a:pt x="32" y="40"/>
                  </a:cubicBezTo>
                  <a:cubicBezTo>
                    <a:pt x="32" y="32"/>
                    <a:pt x="39" y="25"/>
                    <a:pt x="47" y="25"/>
                  </a:cubicBezTo>
                  <a:cubicBezTo>
                    <a:pt x="55" y="25"/>
                    <a:pt x="62" y="32"/>
                    <a:pt x="62" y="40"/>
                  </a:cubicBezTo>
                  <a:cubicBezTo>
                    <a:pt x="62" y="48"/>
                    <a:pt x="55" y="55"/>
                    <a:pt x="47" y="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98" name="Group 97"/>
            <p:cNvGrpSpPr/>
            <p:nvPr/>
          </p:nvGrpSpPr>
          <p:grpSpPr>
            <a:xfrm>
              <a:off x="8484899" y="5242134"/>
              <a:ext cx="429940" cy="487795"/>
              <a:chOff x="5078413" y="5448300"/>
              <a:chExt cx="601663" cy="682625"/>
            </a:xfrm>
            <a:grpFill/>
          </p:grpSpPr>
          <p:sp>
            <p:nvSpPr>
              <p:cNvPr id="99" name="Freeform 169"/>
              <p:cNvSpPr>
                <a:spLocks/>
              </p:cNvSpPr>
              <p:nvPr/>
            </p:nvSpPr>
            <p:spPr bwMode="auto">
              <a:xfrm>
                <a:off x="5364163" y="5635625"/>
                <a:ext cx="44450" cy="85725"/>
              </a:xfrm>
              <a:custGeom>
                <a:avLst/>
                <a:gdLst>
                  <a:gd name="T0" fmla="*/ 6 w 12"/>
                  <a:gd name="T1" fmla="*/ 18 h 23"/>
                  <a:gd name="T2" fmla="*/ 1 w 12"/>
                  <a:gd name="T3" fmla="*/ 10 h 23"/>
                  <a:gd name="T4" fmla="*/ 1 w 12"/>
                  <a:gd name="T5" fmla="*/ 16 h 23"/>
                  <a:gd name="T6" fmla="*/ 2 w 12"/>
                  <a:gd name="T7" fmla="*/ 23 h 23"/>
                  <a:gd name="T8" fmla="*/ 6 w 12"/>
                  <a:gd name="T9" fmla="*/ 1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3">
                    <a:moveTo>
                      <a:pt x="6" y="18"/>
                    </a:moveTo>
                    <a:cubicBezTo>
                      <a:pt x="12" y="5"/>
                      <a:pt x="1" y="0"/>
                      <a:pt x="1" y="10"/>
                    </a:cubicBezTo>
                    <a:cubicBezTo>
                      <a:pt x="0" y="12"/>
                      <a:pt x="0" y="14"/>
                      <a:pt x="1" y="16"/>
                    </a:cubicBezTo>
                    <a:cubicBezTo>
                      <a:pt x="1" y="18"/>
                      <a:pt x="1" y="21"/>
                      <a:pt x="2" y="23"/>
                    </a:cubicBezTo>
                    <a:cubicBezTo>
                      <a:pt x="4" y="22"/>
                      <a:pt x="5" y="20"/>
                      <a:pt x="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0" name="Freeform 170"/>
              <p:cNvSpPr>
                <a:spLocks/>
              </p:cNvSpPr>
              <p:nvPr/>
            </p:nvSpPr>
            <p:spPr bwMode="auto">
              <a:xfrm>
                <a:off x="5262563" y="5691188"/>
                <a:ext cx="30163" cy="38100"/>
              </a:xfrm>
              <a:custGeom>
                <a:avLst/>
                <a:gdLst>
                  <a:gd name="T0" fmla="*/ 4 w 8"/>
                  <a:gd name="T1" fmla="*/ 8 h 10"/>
                  <a:gd name="T2" fmla="*/ 8 w 8"/>
                  <a:gd name="T3" fmla="*/ 10 h 10"/>
                  <a:gd name="T4" fmla="*/ 1 w 8"/>
                  <a:gd name="T5" fmla="*/ 0 h 10"/>
                  <a:gd name="T6" fmla="*/ 4 w 8"/>
                  <a:gd name="T7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0">
                    <a:moveTo>
                      <a:pt x="4" y="8"/>
                    </a:moveTo>
                    <a:cubicBezTo>
                      <a:pt x="5" y="9"/>
                      <a:pt x="6" y="9"/>
                      <a:pt x="8" y="10"/>
                    </a:cubicBezTo>
                    <a:cubicBezTo>
                      <a:pt x="6" y="6"/>
                      <a:pt x="4" y="2"/>
                      <a:pt x="1" y="0"/>
                    </a:cubicBezTo>
                    <a:cubicBezTo>
                      <a:pt x="0" y="4"/>
                      <a:pt x="1" y="6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1" name="Freeform 171"/>
              <p:cNvSpPr>
                <a:spLocks/>
              </p:cNvSpPr>
              <p:nvPr/>
            </p:nvSpPr>
            <p:spPr bwMode="auto">
              <a:xfrm>
                <a:off x="5432426" y="5740400"/>
                <a:ext cx="71438" cy="52387"/>
              </a:xfrm>
              <a:custGeom>
                <a:avLst/>
                <a:gdLst>
                  <a:gd name="T0" fmla="*/ 6 w 19"/>
                  <a:gd name="T1" fmla="*/ 14 h 14"/>
                  <a:gd name="T2" fmla="*/ 12 w 19"/>
                  <a:gd name="T3" fmla="*/ 12 h 14"/>
                  <a:gd name="T4" fmla="*/ 13 w 19"/>
                  <a:gd name="T5" fmla="*/ 1 h 14"/>
                  <a:gd name="T6" fmla="*/ 0 w 19"/>
                  <a:gd name="T7" fmla="*/ 13 h 14"/>
                  <a:gd name="T8" fmla="*/ 6 w 19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4">
                    <a:moveTo>
                      <a:pt x="6" y="14"/>
                    </a:moveTo>
                    <a:cubicBezTo>
                      <a:pt x="8" y="14"/>
                      <a:pt x="10" y="13"/>
                      <a:pt x="12" y="12"/>
                    </a:cubicBezTo>
                    <a:cubicBezTo>
                      <a:pt x="19" y="8"/>
                      <a:pt x="19" y="4"/>
                      <a:pt x="13" y="1"/>
                    </a:cubicBezTo>
                    <a:cubicBezTo>
                      <a:pt x="8" y="0"/>
                      <a:pt x="3" y="6"/>
                      <a:pt x="0" y="13"/>
                    </a:cubicBezTo>
                    <a:cubicBezTo>
                      <a:pt x="2" y="14"/>
                      <a:pt x="4" y="14"/>
                      <a:pt x="6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2" name="Freeform 172"/>
              <p:cNvSpPr>
                <a:spLocks/>
              </p:cNvSpPr>
              <p:nvPr/>
            </p:nvSpPr>
            <p:spPr bwMode="auto">
              <a:xfrm>
                <a:off x="5326063" y="5751513"/>
                <a:ext cx="87313" cy="214312"/>
              </a:xfrm>
              <a:custGeom>
                <a:avLst/>
                <a:gdLst>
                  <a:gd name="T0" fmla="*/ 23 w 23"/>
                  <a:gd name="T1" fmla="*/ 13 h 57"/>
                  <a:gd name="T2" fmla="*/ 13 w 23"/>
                  <a:gd name="T3" fmla="*/ 7 h 57"/>
                  <a:gd name="T4" fmla="*/ 9 w 23"/>
                  <a:gd name="T5" fmla="*/ 0 h 57"/>
                  <a:gd name="T6" fmla="*/ 0 w 23"/>
                  <a:gd name="T7" fmla="*/ 2 h 57"/>
                  <a:gd name="T8" fmla="*/ 8 w 23"/>
                  <a:gd name="T9" fmla="*/ 55 h 57"/>
                  <a:gd name="T10" fmla="*/ 7 w 23"/>
                  <a:gd name="T11" fmla="*/ 57 h 57"/>
                  <a:gd name="T12" fmla="*/ 14 w 23"/>
                  <a:gd name="T13" fmla="*/ 57 h 57"/>
                  <a:gd name="T14" fmla="*/ 23 w 23"/>
                  <a:gd name="T15" fmla="*/ 57 h 57"/>
                  <a:gd name="T16" fmla="*/ 23 w 23"/>
                  <a:gd name="T17" fmla="*/ 13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57">
                    <a:moveTo>
                      <a:pt x="23" y="13"/>
                    </a:moveTo>
                    <a:cubicBezTo>
                      <a:pt x="19" y="12"/>
                      <a:pt x="15" y="9"/>
                      <a:pt x="13" y="7"/>
                    </a:cubicBezTo>
                    <a:cubicBezTo>
                      <a:pt x="12" y="5"/>
                      <a:pt x="10" y="3"/>
                      <a:pt x="9" y="0"/>
                    </a:cubicBezTo>
                    <a:cubicBezTo>
                      <a:pt x="6" y="1"/>
                      <a:pt x="3" y="2"/>
                      <a:pt x="0" y="2"/>
                    </a:cubicBezTo>
                    <a:cubicBezTo>
                      <a:pt x="5" y="19"/>
                      <a:pt x="6" y="37"/>
                      <a:pt x="8" y="55"/>
                    </a:cubicBezTo>
                    <a:cubicBezTo>
                      <a:pt x="8" y="55"/>
                      <a:pt x="7" y="56"/>
                      <a:pt x="7" y="57"/>
                    </a:cubicBezTo>
                    <a:cubicBezTo>
                      <a:pt x="14" y="57"/>
                      <a:pt x="14" y="57"/>
                      <a:pt x="14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18" y="42"/>
                      <a:pt x="18" y="27"/>
                      <a:pt x="2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3" name="Freeform 173"/>
              <p:cNvSpPr>
                <a:spLocks/>
              </p:cNvSpPr>
              <p:nvPr/>
            </p:nvSpPr>
            <p:spPr bwMode="auto">
              <a:xfrm>
                <a:off x="5078413" y="5448300"/>
                <a:ext cx="601663" cy="522287"/>
              </a:xfrm>
              <a:custGeom>
                <a:avLst/>
                <a:gdLst>
                  <a:gd name="T0" fmla="*/ 121 w 160"/>
                  <a:gd name="T1" fmla="*/ 15 h 139"/>
                  <a:gd name="T2" fmla="*/ 80 w 160"/>
                  <a:gd name="T3" fmla="*/ 0 h 139"/>
                  <a:gd name="T4" fmla="*/ 39 w 160"/>
                  <a:gd name="T5" fmla="*/ 15 h 139"/>
                  <a:gd name="T6" fmla="*/ 32 w 160"/>
                  <a:gd name="T7" fmla="*/ 99 h 139"/>
                  <a:gd name="T8" fmla="*/ 43 w 160"/>
                  <a:gd name="T9" fmla="*/ 128 h 139"/>
                  <a:gd name="T10" fmla="*/ 48 w 160"/>
                  <a:gd name="T11" fmla="*/ 138 h 139"/>
                  <a:gd name="T12" fmla="*/ 68 w 160"/>
                  <a:gd name="T13" fmla="*/ 138 h 139"/>
                  <a:gd name="T14" fmla="*/ 60 w 160"/>
                  <a:gd name="T15" fmla="*/ 84 h 139"/>
                  <a:gd name="T16" fmla="*/ 59 w 160"/>
                  <a:gd name="T17" fmla="*/ 83 h 139"/>
                  <a:gd name="T18" fmla="*/ 51 w 160"/>
                  <a:gd name="T19" fmla="*/ 80 h 139"/>
                  <a:gd name="T20" fmla="*/ 42 w 160"/>
                  <a:gd name="T21" fmla="*/ 66 h 139"/>
                  <a:gd name="T22" fmla="*/ 63 w 160"/>
                  <a:gd name="T23" fmla="*/ 74 h 139"/>
                  <a:gd name="T24" fmla="*/ 64 w 160"/>
                  <a:gd name="T25" fmla="*/ 77 h 139"/>
                  <a:gd name="T26" fmla="*/ 73 w 160"/>
                  <a:gd name="T27" fmla="*/ 76 h 139"/>
                  <a:gd name="T28" fmla="*/ 78 w 160"/>
                  <a:gd name="T29" fmla="*/ 48 h 139"/>
                  <a:gd name="T30" fmla="*/ 89 w 160"/>
                  <a:gd name="T31" fmla="*/ 59 h 139"/>
                  <a:gd name="T32" fmla="*/ 80 w 160"/>
                  <a:gd name="T33" fmla="*/ 77 h 139"/>
                  <a:gd name="T34" fmla="*/ 82 w 160"/>
                  <a:gd name="T35" fmla="*/ 80 h 139"/>
                  <a:gd name="T36" fmla="*/ 91 w 160"/>
                  <a:gd name="T37" fmla="*/ 89 h 139"/>
                  <a:gd name="T38" fmla="*/ 94 w 160"/>
                  <a:gd name="T39" fmla="*/ 83 h 139"/>
                  <a:gd name="T40" fmla="*/ 109 w 160"/>
                  <a:gd name="T41" fmla="*/ 73 h 139"/>
                  <a:gd name="T42" fmla="*/ 117 w 160"/>
                  <a:gd name="T43" fmla="*/ 85 h 139"/>
                  <a:gd name="T44" fmla="*/ 93 w 160"/>
                  <a:gd name="T45" fmla="*/ 96 h 139"/>
                  <a:gd name="T46" fmla="*/ 91 w 160"/>
                  <a:gd name="T47" fmla="*/ 101 h 139"/>
                  <a:gd name="T48" fmla="*/ 95 w 160"/>
                  <a:gd name="T49" fmla="*/ 136 h 139"/>
                  <a:gd name="T50" fmla="*/ 95 w 160"/>
                  <a:gd name="T51" fmla="*/ 138 h 139"/>
                  <a:gd name="T52" fmla="*/ 112 w 160"/>
                  <a:gd name="T53" fmla="*/ 138 h 139"/>
                  <a:gd name="T54" fmla="*/ 117 w 160"/>
                  <a:gd name="T55" fmla="*/ 128 h 139"/>
                  <a:gd name="T56" fmla="*/ 128 w 160"/>
                  <a:gd name="T57" fmla="*/ 99 h 139"/>
                  <a:gd name="T58" fmla="*/ 121 w 160"/>
                  <a:gd name="T59" fmla="*/ 1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60" h="139">
                    <a:moveTo>
                      <a:pt x="121" y="15"/>
                    </a:moveTo>
                    <a:cubicBezTo>
                      <a:pt x="113" y="8"/>
                      <a:pt x="103" y="0"/>
                      <a:pt x="80" y="0"/>
                    </a:cubicBezTo>
                    <a:cubicBezTo>
                      <a:pt x="57" y="0"/>
                      <a:pt x="47" y="8"/>
                      <a:pt x="39" y="15"/>
                    </a:cubicBezTo>
                    <a:cubicBezTo>
                      <a:pt x="0" y="54"/>
                      <a:pt x="30" y="94"/>
                      <a:pt x="32" y="99"/>
                    </a:cubicBezTo>
                    <a:cubicBezTo>
                      <a:pt x="35" y="103"/>
                      <a:pt x="42" y="118"/>
                      <a:pt x="43" y="128"/>
                    </a:cubicBezTo>
                    <a:cubicBezTo>
                      <a:pt x="44" y="139"/>
                      <a:pt x="48" y="138"/>
                      <a:pt x="48" y="138"/>
                    </a:cubicBezTo>
                    <a:cubicBezTo>
                      <a:pt x="68" y="138"/>
                      <a:pt x="68" y="138"/>
                      <a:pt x="68" y="138"/>
                    </a:cubicBezTo>
                    <a:cubicBezTo>
                      <a:pt x="67" y="120"/>
                      <a:pt x="66" y="101"/>
                      <a:pt x="60" y="84"/>
                    </a:cubicBezTo>
                    <a:cubicBezTo>
                      <a:pt x="60" y="84"/>
                      <a:pt x="60" y="83"/>
                      <a:pt x="59" y="83"/>
                    </a:cubicBezTo>
                    <a:cubicBezTo>
                      <a:pt x="57" y="82"/>
                      <a:pt x="54" y="81"/>
                      <a:pt x="51" y="80"/>
                    </a:cubicBezTo>
                    <a:cubicBezTo>
                      <a:pt x="47" y="77"/>
                      <a:pt x="40" y="72"/>
                      <a:pt x="42" y="66"/>
                    </a:cubicBezTo>
                    <a:cubicBezTo>
                      <a:pt x="48" y="48"/>
                      <a:pt x="59" y="65"/>
                      <a:pt x="63" y="74"/>
                    </a:cubicBezTo>
                    <a:cubicBezTo>
                      <a:pt x="63" y="75"/>
                      <a:pt x="63" y="76"/>
                      <a:pt x="64" y="77"/>
                    </a:cubicBezTo>
                    <a:cubicBezTo>
                      <a:pt x="67" y="78"/>
                      <a:pt x="70" y="77"/>
                      <a:pt x="73" y="76"/>
                    </a:cubicBezTo>
                    <a:cubicBezTo>
                      <a:pt x="70" y="66"/>
                      <a:pt x="68" y="52"/>
                      <a:pt x="78" y="48"/>
                    </a:cubicBezTo>
                    <a:cubicBezTo>
                      <a:pt x="84" y="46"/>
                      <a:pt x="89" y="54"/>
                      <a:pt x="89" y="59"/>
                    </a:cubicBezTo>
                    <a:cubicBezTo>
                      <a:pt x="89" y="66"/>
                      <a:pt x="85" y="73"/>
                      <a:pt x="80" y="77"/>
                    </a:cubicBezTo>
                    <a:cubicBezTo>
                      <a:pt x="80" y="78"/>
                      <a:pt x="81" y="79"/>
                      <a:pt x="82" y="80"/>
                    </a:cubicBezTo>
                    <a:cubicBezTo>
                      <a:pt x="84" y="84"/>
                      <a:pt x="87" y="87"/>
                      <a:pt x="91" y="89"/>
                    </a:cubicBezTo>
                    <a:cubicBezTo>
                      <a:pt x="92" y="87"/>
                      <a:pt x="93" y="85"/>
                      <a:pt x="94" y="83"/>
                    </a:cubicBezTo>
                    <a:cubicBezTo>
                      <a:pt x="97" y="79"/>
                      <a:pt x="103" y="72"/>
                      <a:pt x="109" y="73"/>
                    </a:cubicBezTo>
                    <a:cubicBezTo>
                      <a:pt x="114" y="74"/>
                      <a:pt x="119" y="80"/>
                      <a:pt x="117" y="85"/>
                    </a:cubicBezTo>
                    <a:cubicBezTo>
                      <a:pt x="114" y="97"/>
                      <a:pt x="103" y="99"/>
                      <a:pt x="93" y="96"/>
                    </a:cubicBezTo>
                    <a:cubicBezTo>
                      <a:pt x="92" y="98"/>
                      <a:pt x="91" y="100"/>
                      <a:pt x="91" y="101"/>
                    </a:cubicBezTo>
                    <a:cubicBezTo>
                      <a:pt x="90" y="113"/>
                      <a:pt x="91" y="125"/>
                      <a:pt x="95" y="136"/>
                    </a:cubicBezTo>
                    <a:cubicBezTo>
                      <a:pt x="95" y="136"/>
                      <a:pt x="95" y="137"/>
                      <a:pt x="95" y="138"/>
                    </a:cubicBezTo>
                    <a:cubicBezTo>
                      <a:pt x="112" y="138"/>
                      <a:pt x="112" y="138"/>
                      <a:pt x="112" y="138"/>
                    </a:cubicBezTo>
                    <a:cubicBezTo>
                      <a:pt x="112" y="138"/>
                      <a:pt x="116" y="139"/>
                      <a:pt x="117" y="128"/>
                    </a:cubicBezTo>
                    <a:cubicBezTo>
                      <a:pt x="118" y="118"/>
                      <a:pt x="125" y="103"/>
                      <a:pt x="128" y="99"/>
                    </a:cubicBezTo>
                    <a:cubicBezTo>
                      <a:pt x="130" y="94"/>
                      <a:pt x="160" y="54"/>
                      <a:pt x="12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4" name="Freeform 174"/>
              <p:cNvSpPr>
                <a:spLocks/>
              </p:cNvSpPr>
              <p:nvPr/>
            </p:nvSpPr>
            <p:spPr bwMode="auto">
              <a:xfrm>
                <a:off x="5251451" y="5988050"/>
                <a:ext cx="263525" cy="46037"/>
              </a:xfrm>
              <a:custGeom>
                <a:avLst/>
                <a:gdLst>
                  <a:gd name="T0" fmla="*/ 64 w 70"/>
                  <a:gd name="T1" fmla="*/ 0 h 12"/>
                  <a:gd name="T2" fmla="*/ 6 w 70"/>
                  <a:gd name="T3" fmla="*/ 0 h 12"/>
                  <a:gd name="T4" fmla="*/ 0 w 70"/>
                  <a:gd name="T5" fmla="*/ 6 h 12"/>
                  <a:gd name="T6" fmla="*/ 6 w 70"/>
                  <a:gd name="T7" fmla="*/ 12 h 12"/>
                  <a:gd name="T8" fmla="*/ 64 w 70"/>
                  <a:gd name="T9" fmla="*/ 12 h 12"/>
                  <a:gd name="T10" fmla="*/ 70 w 70"/>
                  <a:gd name="T11" fmla="*/ 6 h 12"/>
                  <a:gd name="T12" fmla="*/ 64 w 70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12">
                    <a:moveTo>
                      <a:pt x="6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2"/>
                      <a:pt x="6" y="1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7" y="12"/>
                      <a:pt x="70" y="10"/>
                      <a:pt x="70" y="6"/>
                    </a:cubicBezTo>
                    <a:cubicBezTo>
                      <a:pt x="70" y="3"/>
                      <a:pt x="67" y="0"/>
                      <a:pt x="6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5" name="Freeform 175"/>
              <p:cNvSpPr>
                <a:spLocks/>
              </p:cNvSpPr>
              <p:nvPr/>
            </p:nvSpPr>
            <p:spPr bwMode="auto">
              <a:xfrm>
                <a:off x="5259388" y="6045200"/>
                <a:ext cx="247650" cy="41275"/>
              </a:xfrm>
              <a:custGeom>
                <a:avLst/>
                <a:gdLst>
                  <a:gd name="T0" fmla="*/ 61 w 66"/>
                  <a:gd name="T1" fmla="*/ 0 h 11"/>
                  <a:gd name="T2" fmla="*/ 6 w 66"/>
                  <a:gd name="T3" fmla="*/ 0 h 11"/>
                  <a:gd name="T4" fmla="*/ 0 w 66"/>
                  <a:gd name="T5" fmla="*/ 6 h 11"/>
                  <a:gd name="T6" fmla="*/ 6 w 66"/>
                  <a:gd name="T7" fmla="*/ 11 h 11"/>
                  <a:gd name="T8" fmla="*/ 61 w 66"/>
                  <a:gd name="T9" fmla="*/ 11 h 11"/>
                  <a:gd name="T10" fmla="*/ 66 w 66"/>
                  <a:gd name="T11" fmla="*/ 6 h 11"/>
                  <a:gd name="T12" fmla="*/ 61 w 66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11">
                    <a:moveTo>
                      <a:pt x="61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61" y="11"/>
                      <a:pt x="61" y="11"/>
                      <a:pt x="61" y="11"/>
                    </a:cubicBezTo>
                    <a:cubicBezTo>
                      <a:pt x="64" y="11"/>
                      <a:pt x="66" y="9"/>
                      <a:pt x="66" y="6"/>
                    </a:cubicBezTo>
                    <a:cubicBezTo>
                      <a:pt x="66" y="3"/>
                      <a:pt x="64" y="0"/>
                      <a:pt x="6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6" name="Freeform 176"/>
              <p:cNvSpPr>
                <a:spLocks/>
              </p:cNvSpPr>
              <p:nvPr/>
            </p:nvSpPr>
            <p:spPr bwMode="auto">
              <a:xfrm>
                <a:off x="5314951" y="6097588"/>
                <a:ext cx="136525" cy="33337"/>
              </a:xfrm>
              <a:custGeom>
                <a:avLst/>
                <a:gdLst>
                  <a:gd name="T0" fmla="*/ 32 w 36"/>
                  <a:gd name="T1" fmla="*/ 0 h 9"/>
                  <a:gd name="T2" fmla="*/ 4 w 36"/>
                  <a:gd name="T3" fmla="*/ 0 h 9"/>
                  <a:gd name="T4" fmla="*/ 0 w 36"/>
                  <a:gd name="T5" fmla="*/ 4 h 9"/>
                  <a:gd name="T6" fmla="*/ 4 w 36"/>
                  <a:gd name="T7" fmla="*/ 9 h 9"/>
                  <a:gd name="T8" fmla="*/ 32 w 36"/>
                  <a:gd name="T9" fmla="*/ 9 h 9"/>
                  <a:gd name="T10" fmla="*/ 36 w 36"/>
                  <a:gd name="T11" fmla="*/ 4 h 9"/>
                  <a:gd name="T12" fmla="*/ 32 w 36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9">
                    <a:moveTo>
                      <a:pt x="32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4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4" y="9"/>
                      <a:pt x="36" y="7"/>
                      <a:pt x="36" y="4"/>
                    </a:cubicBezTo>
                    <a:cubicBezTo>
                      <a:pt x="36" y="2"/>
                      <a:pt x="34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125" name="Group 124"/>
            <p:cNvGrpSpPr/>
            <p:nvPr/>
          </p:nvGrpSpPr>
          <p:grpSpPr>
            <a:xfrm>
              <a:off x="7728251" y="2516159"/>
              <a:ext cx="212134" cy="351665"/>
              <a:chOff x="4019551" y="1633538"/>
              <a:chExt cx="296862" cy="492124"/>
            </a:xfrm>
            <a:grpFill/>
          </p:grpSpPr>
          <p:sp>
            <p:nvSpPr>
              <p:cNvPr id="126" name="Freeform 191"/>
              <p:cNvSpPr>
                <a:spLocks/>
              </p:cNvSpPr>
              <p:nvPr/>
            </p:nvSpPr>
            <p:spPr bwMode="auto">
              <a:xfrm>
                <a:off x="4019551" y="1708150"/>
                <a:ext cx="255588" cy="417512"/>
              </a:xfrm>
              <a:custGeom>
                <a:avLst/>
                <a:gdLst>
                  <a:gd name="T0" fmla="*/ 2 w 161"/>
                  <a:gd name="T1" fmla="*/ 263 h 263"/>
                  <a:gd name="T2" fmla="*/ 45 w 161"/>
                  <a:gd name="T3" fmla="*/ 235 h 263"/>
                  <a:gd name="T4" fmla="*/ 132 w 161"/>
                  <a:gd name="T5" fmla="*/ 71 h 263"/>
                  <a:gd name="T6" fmla="*/ 161 w 161"/>
                  <a:gd name="T7" fmla="*/ 19 h 263"/>
                  <a:gd name="T8" fmla="*/ 151 w 161"/>
                  <a:gd name="T9" fmla="*/ 14 h 263"/>
                  <a:gd name="T10" fmla="*/ 144 w 161"/>
                  <a:gd name="T11" fmla="*/ 12 h 263"/>
                  <a:gd name="T12" fmla="*/ 135 w 161"/>
                  <a:gd name="T13" fmla="*/ 7 h 263"/>
                  <a:gd name="T14" fmla="*/ 116 w 161"/>
                  <a:gd name="T15" fmla="*/ 0 h 263"/>
                  <a:gd name="T16" fmla="*/ 106 w 161"/>
                  <a:gd name="T17" fmla="*/ 17 h 263"/>
                  <a:gd name="T18" fmla="*/ 102 w 161"/>
                  <a:gd name="T19" fmla="*/ 26 h 263"/>
                  <a:gd name="T20" fmla="*/ 97 w 161"/>
                  <a:gd name="T21" fmla="*/ 36 h 263"/>
                  <a:gd name="T22" fmla="*/ 64 w 161"/>
                  <a:gd name="T23" fmla="*/ 95 h 263"/>
                  <a:gd name="T24" fmla="*/ 0 w 161"/>
                  <a:gd name="T25" fmla="*/ 216 h 263"/>
                  <a:gd name="T26" fmla="*/ 2 w 161"/>
                  <a:gd name="T27" fmla="*/ 263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1" h="263">
                    <a:moveTo>
                      <a:pt x="2" y="263"/>
                    </a:moveTo>
                    <a:lnTo>
                      <a:pt x="45" y="235"/>
                    </a:lnTo>
                    <a:lnTo>
                      <a:pt x="132" y="71"/>
                    </a:lnTo>
                    <a:lnTo>
                      <a:pt x="161" y="19"/>
                    </a:lnTo>
                    <a:lnTo>
                      <a:pt x="151" y="14"/>
                    </a:lnTo>
                    <a:lnTo>
                      <a:pt x="144" y="12"/>
                    </a:lnTo>
                    <a:lnTo>
                      <a:pt x="135" y="7"/>
                    </a:lnTo>
                    <a:lnTo>
                      <a:pt x="116" y="0"/>
                    </a:lnTo>
                    <a:lnTo>
                      <a:pt x="106" y="17"/>
                    </a:lnTo>
                    <a:lnTo>
                      <a:pt x="102" y="26"/>
                    </a:lnTo>
                    <a:lnTo>
                      <a:pt x="97" y="36"/>
                    </a:lnTo>
                    <a:lnTo>
                      <a:pt x="64" y="95"/>
                    </a:lnTo>
                    <a:lnTo>
                      <a:pt x="0" y="216"/>
                    </a:lnTo>
                    <a:lnTo>
                      <a:pt x="2" y="2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7" name="Freeform 192"/>
              <p:cNvSpPr>
                <a:spLocks/>
              </p:cNvSpPr>
              <p:nvPr/>
            </p:nvSpPr>
            <p:spPr bwMode="auto">
              <a:xfrm>
                <a:off x="4214813" y="1633538"/>
                <a:ext cx="101600" cy="82550"/>
              </a:xfrm>
              <a:custGeom>
                <a:avLst/>
                <a:gdLst>
                  <a:gd name="T0" fmla="*/ 19 w 64"/>
                  <a:gd name="T1" fmla="*/ 0 h 52"/>
                  <a:gd name="T2" fmla="*/ 0 w 64"/>
                  <a:gd name="T3" fmla="*/ 33 h 52"/>
                  <a:gd name="T4" fmla="*/ 33 w 64"/>
                  <a:gd name="T5" fmla="*/ 47 h 52"/>
                  <a:gd name="T6" fmla="*/ 42 w 64"/>
                  <a:gd name="T7" fmla="*/ 52 h 52"/>
                  <a:gd name="T8" fmla="*/ 45 w 64"/>
                  <a:gd name="T9" fmla="*/ 52 h 52"/>
                  <a:gd name="T10" fmla="*/ 47 w 64"/>
                  <a:gd name="T11" fmla="*/ 50 h 52"/>
                  <a:gd name="T12" fmla="*/ 52 w 64"/>
                  <a:gd name="T13" fmla="*/ 40 h 52"/>
                  <a:gd name="T14" fmla="*/ 64 w 64"/>
                  <a:gd name="T15" fmla="*/ 19 h 52"/>
                  <a:gd name="T16" fmla="*/ 19 w 64"/>
                  <a:gd name="T1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" h="52">
                    <a:moveTo>
                      <a:pt x="19" y="0"/>
                    </a:moveTo>
                    <a:lnTo>
                      <a:pt x="0" y="33"/>
                    </a:lnTo>
                    <a:lnTo>
                      <a:pt x="33" y="47"/>
                    </a:lnTo>
                    <a:lnTo>
                      <a:pt x="42" y="52"/>
                    </a:lnTo>
                    <a:lnTo>
                      <a:pt x="45" y="52"/>
                    </a:lnTo>
                    <a:lnTo>
                      <a:pt x="47" y="50"/>
                    </a:lnTo>
                    <a:lnTo>
                      <a:pt x="52" y="40"/>
                    </a:lnTo>
                    <a:lnTo>
                      <a:pt x="64" y="19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130" name="Group 129"/>
            <p:cNvGrpSpPr/>
            <p:nvPr/>
          </p:nvGrpSpPr>
          <p:grpSpPr>
            <a:xfrm>
              <a:off x="8251212" y="1976181"/>
              <a:ext cx="343726" cy="345993"/>
              <a:chOff x="4751388" y="877888"/>
              <a:chExt cx="481013" cy="484187"/>
            </a:xfrm>
            <a:grpFill/>
          </p:grpSpPr>
          <p:sp>
            <p:nvSpPr>
              <p:cNvPr id="131" name="Oval 195"/>
              <p:cNvSpPr>
                <a:spLocks noChangeArrowheads="1"/>
              </p:cNvSpPr>
              <p:nvPr/>
            </p:nvSpPr>
            <p:spPr bwMode="auto">
              <a:xfrm>
                <a:off x="4830763" y="960438"/>
                <a:ext cx="323850" cy="3190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2" name="Rectangle 196"/>
              <p:cNvSpPr>
                <a:spLocks noChangeArrowheads="1"/>
              </p:cNvSpPr>
              <p:nvPr/>
            </p:nvSpPr>
            <p:spPr bwMode="auto">
              <a:xfrm>
                <a:off x="4973638" y="877888"/>
                <a:ext cx="41275" cy="603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3" name="Rectangle 197"/>
              <p:cNvSpPr>
                <a:spLocks noChangeArrowheads="1"/>
              </p:cNvSpPr>
              <p:nvPr/>
            </p:nvSpPr>
            <p:spPr bwMode="auto">
              <a:xfrm>
                <a:off x="5176838" y="1100138"/>
                <a:ext cx="55563" cy="412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4" name="Rectangle 198"/>
              <p:cNvSpPr>
                <a:spLocks noChangeArrowheads="1"/>
              </p:cNvSpPr>
              <p:nvPr/>
            </p:nvSpPr>
            <p:spPr bwMode="auto">
              <a:xfrm>
                <a:off x="4973638" y="1303338"/>
                <a:ext cx="41275" cy="5873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5" name="Rectangle 199"/>
              <p:cNvSpPr>
                <a:spLocks noChangeArrowheads="1"/>
              </p:cNvSpPr>
              <p:nvPr/>
            </p:nvSpPr>
            <p:spPr bwMode="auto">
              <a:xfrm>
                <a:off x="4751388" y="1100138"/>
                <a:ext cx="57150" cy="412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6" name="Freeform 200"/>
              <p:cNvSpPr>
                <a:spLocks/>
              </p:cNvSpPr>
              <p:nvPr/>
            </p:nvSpPr>
            <p:spPr bwMode="auto">
              <a:xfrm>
                <a:off x="5108576" y="935038"/>
                <a:ext cx="68263" cy="71437"/>
              </a:xfrm>
              <a:custGeom>
                <a:avLst/>
                <a:gdLst>
                  <a:gd name="T0" fmla="*/ 43 w 43"/>
                  <a:gd name="T1" fmla="*/ 18 h 45"/>
                  <a:gd name="T2" fmla="*/ 19 w 43"/>
                  <a:gd name="T3" fmla="*/ 45 h 45"/>
                  <a:gd name="T4" fmla="*/ 0 w 43"/>
                  <a:gd name="T5" fmla="*/ 26 h 45"/>
                  <a:gd name="T6" fmla="*/ 26 w 43"/>
                  <a:gd name="T7" fmla="*/ 0 h 45"/>
                  <a:gd name="T8" fmla="*/ 43 w 43"/>
                  <a:gd name="T9" fmla="*/ 1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5">
                    <a:moveTo>
                      <a:pt x="43" y="18"/>
                    </a:moveTo>
                    <a:lnTo>
                      <a:pt x="19" y="45"/>
                    </a:lnTo>
                    <a:lnTo>
                      <a:pt x="0" y="26"/>
                    </a:lnTo>
                    <a:lnTo>
                      <a:pt x="26" y="0"/>
                    </a:lnTo>
                    <a:lnTo>
                      <a:pt x="43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7" name="Freeform 201"/>
              <p:cNvSpPr>
                <a:spLocks/>
              </p:cNvSpPr>
              <p:nvPr/>
            </p:nvSpPr>
            <p:spPr bwMode="auto">
              <a:xfrm>
                <a:off x="5108576" y="1235075"/>
                <a:ext cx="68263" cy="71437"/>
              </a:xfrm>
              <a:custGeom>
                <a:avLst/>
                <a:gdLst>
                  <a:gd name="T0" fmla="*/ 19 w 43"/>
                  <a:gd name="T1" fmla="*/ 0 h 45"/>
                  <a:gd name="T2" fmla="*/ 43 w 43"/>
                  <a:gd name="T3" fmla="*/ 26 h 45"/>
                  <a:gd name="T4" fmla="*/ 26 w 43"/>
                  <a:gd name="T5" fmla="*/ 45 h 45"/>
                  <a:gd name="T6" fmla="*/ 0 w 43"/>
                  <a:gd name="T7" fmla="*/ 19 h 45"/>
                  <a:gd name="T8" fmla="*/ 19 w 43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5">
                    <a:moveTo>
                      <a:pt x="19" y="0"/>
                    </a:moveTo>
                    <a:lnTo>
                      <a:pt x="43" y="26"/>
                    </a:lnTo>
                    <a:lnTo>
                      <a:pt x="26" y="45"/>
                    </a:lnTo>
                    <a:lnTo>
                      <a:pt x="0" y="19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8" name="Freeform 202"/>
              <p:cNvSpPr>
                <a:spLocks/>
              </p:cNvSpPr>
              <p:nvPr/>
            </p:nvSpPr>
            <p:spPr bwMode="auto">
              <a:xfrm>
                <a:off x="4808538" y="1235075"/>
                <a:ext cx="66675" cy="71437"/>
              </a:xfrm>
              <a:custGeom>
                <a:avLst/>
                <a:gdLst>
                  <a:gd name="T0" fmla="*/ 26 w 42"/>
                  <a:gd name="T1" fmla="*/ 0 h 45"/>
                  <a:gd name="T2" fmla="*/ 42 w 42"/>
                  <a:gd name="T3" fmla="*/ 19 h 45"/>
                  <a:gd name="T4" fmla="*/ 19 w 42"/>
                  <a:gd name="T5" fmla="*/ 45 h 45"/>
                  <a:gd name="T6" fmla="*/ 0 w 42"/>
                  <a:gd name="T7" fmla="*/ 26 h 45"/>
                  <a:gd name="T8" fmla="*/ 26 w 42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5">
                    <a:moveTo>
                      <a:pt x="26" y="0"/>
                    </a:moveTo>
                    <a:lnTo>
                      <a:pt x="42" y="19"/>
                    </a:lnTo>
                    <a:lnTo>
                      <a:pt x="19" y="45"/>
                    </a:lnTo>
                    <a:lnTo>
                      <a:pt x="0" y="26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9" name="Freeform 203"/>
              <p:cNvSpPr>
                <a:spLocks/>
              </p:cNvSpPr>
              <p:nvPr/>
            </p:nvSpPr>
            <p:spPr bwMode="auto">
              <a:xfrm>
                <a:off x="4808538" y="935038"/>
                <a:ext cx="66675" cy="71437"/>
              </a:xfrm>
              <a:custGeom>
                <a:avLst/>
                <a:gdLst>
                  <a:gd name="T0" fmla="*/ 42 w 42"/>
                  <a:gd name="T1" fmla="*/ 26 h 45"/>
                  <a:gd name="T2" fmla="*/ 26 w 42"/>
                  <a:gd name="T3" fmla="*/ 45 h 45"/>
                  <a:gd name="T4" fmla="*/ 0 w 42"/>
                  <a:gd name="T5" fmla="*/ 18 h 45"/>
                  <a:gd name="T6" fmla="*/ 19 w 42"/>
                  <a:gd name="T7" fmla="*/ 0 h 45"/>
                  <a:gd name="T8" fmla="*/ 42 w 42"/>
                  <a:gd name="T9" fmla="*/ 2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5">
                    <a:moveTo>
                      <a:pt x="42" y="26"/>
                    </a:moveTo>
                    <a:lnTo>
                      <a:pt x="26" y="45"/>
                    </a:lnTo>
                    <a:lnTo>
                      <a:pt x="0" y="18"/>
                    </a:lnTo>
                    <a:lnTo>
                      <a:pt x="19" y="0"/>
                    </a:lnTo>
                    <a:lnTo>
                      <a:pt x="42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0" name="Freeform 204"/>
              <p:cNvSpPr>
                <a:spLocks/>
              </p:cNvSpPr>
              <p:nvPr/>
            </p:nvSpPr>
            <p:spPr bwMode="auto">
              <a:xfrm>
                <a:off x="5045076" y="889000"/>
                <a:ext cx="60325" cy="68262"/>
              </a:xfrm>
              <a:custGeom>
                <a:avLst/>
                <a:gdLst>
                  <a:gd name="T0" fmla="*/ 38 w 38"/>
                  <a:gd name="T1" fmla="*/ 10 h 43"/>
                  <a:gd name="T2" fmla="*/ 24 w 38"/>
                  <a:gd name="T3" fmla="*/ 43 h 43"/>
                  <a:gd name="T4" fmla="*/ 0 w 38"/>
                  <a:gd name="T5" fmla="*/ 33 h 43"/>
                  <a:gd name="T6" fmla="*/ 12 w 38"/>
                  <a:gd name="T7" fmla="*/ 0 h 43"/>
                  <a:gd name="T8" fmla="*/ 38 w 38"/>
                  <a:gd name="T9" fmla="*/ 1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43">
                    <a:moveTo>
                      <a:pt x="38" y="10"/>
                    </a:moveTo>
                    <a:lnTo>
                      <a:pt x="24" y="43"/>
                    </a:lnTo>
                    <a:lnTo>
                      <a:pt x="0" y="33"/>
                    </a:lnTo>
                    <a:lnTo>
                      <a:pt x="12" y="0"/>
                    </a:lnTo>
                    <a:lnTo>
                      <a:pt x="38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1" name="Freeform 205"/>
              <p:cNvSpPr>
                <a:spLocks/>
              </p:cNvSpPr>
              <p:nvPr/>
            </p:nvSpPr>
            <p:spPr bwMode="auto">
              <a:xfrm>
                <a:off x="5154613" y="1171575"/>
                <a:ext cx="71438" cy="60325"/>
              </a:xfrm>
              <a:custGeom>
                <a:avLst/>
                <a:gdLst>
                  <a:gd name="T0" fmla="*/ 9 w 45"/>
                  <a:gd name="T1" fmla="*/ 0 h 38"/>
                  <a:gd name="T2" fmla="*/ 45 w 45"/>
                  <a:gd name="T3" fmla="*/ 14 h 38"/>
                  <a:gd name="T4" fmla="*/ 33 w 45"/>
                  <a:gd name="T5" fmla="*/ 38 h 38"/>
                  <a:gd name="T6" fmla="*/ 0 w 45"/>
                  <a:gd name="T7" fmla="*/ 23 h 38"/>
                  <a:gd name="T8" fmla="*/ 9 w 45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8">
                    <a:moveTo>
                      <a:pt x="9" y="0"/>
                    </a:moveTo>
                    <a:lnTo>
                      <a:pt x="45" y="14"/>
                    </a:lnTo>
                    <a:lnTo>
                      <a:pt x="33" y="38"/>
                    </a:lnTo>
                    <a:lnTo>
                      <a:pt x="0" y="23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2" name="Freeform 206"/>
              <p:cNvSpPr>
                <a:spLocks/>
              </p:cNvSpPr>
              <p:nvPr/>
            </p:nvSpPr>
            <p:spPr bwMode="auto">
              <a:xfrm>
                <a:off x="4883151" y="1284288"/>
                <a:ext cx="60325" cy="66675"/>
              </a:xfrm>
              <a:custGeom>
                <a:avLst/>
                <a:gdLst>
                  <a:gd name="T0" fmla="*/ 38 w 38"/>
                  <a:gd name="T1" fmla="*/ 9 h 42"/>
                  <a:gd name="T2" fmla="*/ 24 w 38"/>
                  <a:gd name="T3" fmla="*/ 42 h 42"/>
                  <a:gd name="T4" fmla="*/ 0 w 38"/>
                  <a:gd name="T5" fmla="*/ 33 h 42"/>
                  <a:gd name="T6" fmla="*/ 14 w 38"/>
                  <a:gd name="T7" fmla="*/ 0 h 42"/>
                  <a:gd name="T8" fmla="*/ 38 w 38"/>
                  <a:gd name="T9" fmla="*/ 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42">
                    <a:moveTo>
                      <a:pt x="38" y="9"/>
                    </a:moveTo>
                    <a:lnTo>
                      <a:pt x="24" y="42"/>
                    </a:lnTo>
                    <a:lnTo>
                      <a:pt x="0" y="33"/>
                    </a:lnTo>
                    <a:lnTo>
                      <a:pt x="14" y="0"/>
                    </a:ln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3" name="Freeform 207"/>
              <p:cNvSpPr>
                <a:spLocks/>
              </p:cNvSpPr>
              <p:nvPr/>
            </p:nvSpPr>
            <p:spPr bwMode="auto">
              <a:xfrm>
                <a:off x="4762501" y="1009650"/>
                <a:ext cx="68263" cy="60325"/>
              </a:xfrm>
              <a:custGeom>
                <a:avLst/>
                <a:gdLst>
                  <a:gd name="T0" fmla="*/ 34 w 43"/>
                  <a:gd name="T1" fmla="*/ 38 h 38"/>
                  <a:gd name="T2" fmla="*/ 0 w 43"/>
                  <a:gd name="T3" fmla="*/ 24 h 38"/>
                  <a:gd name="T4" fmla="*/ 10 w 43"/>
                  <a:gd name="T5" fmla="*/ 0 h 38"/>
                  <a:gd name="T6" fmla="*/ 43 w 43"/>
                  <a:gd name="T7" fmla="*/ 14 h 38"/>
                  <a:gd name="T8" fmla="*/ 34 w 43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38">
                    <a:moveTo>
                      <a:pt x="34" y="38"/>
                    </a:moveTo>
                    <a:lnTo>
                      <a:pt x="0" y="24"/>
                    </a:lnTo>
                    <a:lnTo>
                      <a:pt x="10" y="0"/>
                    </a:lnTo>
                    <a:lnTo>
                      <a:pt x="43" y="14"/>
                    </a:lnTo>
                    <a:lnTo>
                      <a:pt x="34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4" name="Freeform 208"/>
              <p:cNvSpPr>
                <a:spLocks/>
              </p:cNvSpPr>
              <p:nvPr/>
            </p:nvSpPr>
            <p:spPr bwMode="auto">
              <a:xfrm>
                <a:off x="5154613" y="1009650"/>
                <a:ext cx="66675" cy="60325"/>
              </a:xfrm>
              <a:custGeom>
                <a:avLst/>
                <a:gdLst>
                  <a:gd name="T0" fmla="*/ 0 w 42"/>
                  <a:gd name="T1" fmla="*/ 14 h 38"/>
                  <a:gd name="T2" fmla="*/ 33 w 42"/>
                  <a:gd name="T3" fmla="*/ 0 h 38"/>
                  <a:gd name="T4" fmla="*/ 42 w 42"/>
                  <a:gd name="T5" fmla="*/ 24 h 38"/>
                  <a:gd name="T6" fmla="*/ 9 w 42"/>
                  <a:gd name="T7" fmla="*/ 38 h 38"/>
                  <a:gd name="T8" fmla="*/ 0 w 42"/>
                  <a:gd name="T9" fmla="*/ 1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38">
                    <a:moveTo>
                      <a:pt x="0" y="14"/>
                    </a:moveTo>
                    <a:lnTo>
                      <a:pt x="33" y="0"/>
                    </a:lnTo>
                    <a:lnTo>
                      <a:pt x="42" y="24"/>
                    </a:lnTo>
                    <a:lnTo>
                      <a:pt x="9" y="38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5" name="Freeform 209"/>
              <p:cNvSpPr>
                <a:spLocks/>
              </p:cNvSpPr>
              <p:nvPr/>
            </p:nvSpPr>
            <p:spPr bwMode="auto">
              <a:xfrm>
                <a:off x="5045076" y="1279525"/>
                <a:ext cx="60325" cy="71437"/>
              </a:xfrm>
              <a:custGeom>
                <a:avLst/>
                <a:gdLst>
                  <a:gd name="T0" fmla="*/ 38 w 38"/>
                  <a:gd name="T1" fmla="*/ 33 h 45"/>
                  <a:gd name="T2" fmla="*/ 14 w 38"/>
                  <a:gd name="T3" fmla="*/ 45 h 45"/>
                  <a:gd name="T4" fmla="*/ 0 w 38"/>
                  <a:gd name="T5" fmla="*/ 12 h 45"/>
                  <a:gd name="T6" fmla="*/ 24 w 38"/>
                  <a:gd name="T7" fmla="*/ 0 h 45"/>
                  <a:gd name="T8" fmla="*/ 38 w 38"/>
                  <a:gd name="T9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45">
                    <a:moveTo>
                      <a:pt x="38" y="33"/>
                    </a:moveTo>
                    <a:lnTo>
                      <a:pt x="14" y="45"/>
                    </a:lnTo>
                    <a:lnTo>
                      <a:pt x="0" y="12"/>
                    </a:lnTo>
                    <a:lnTo>
                      <a:pt x="24" y="0"/>
                    </a:lnTo>
                    <a:lnTo>
                      <a:pt x="38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6" name="Freeform 210"/>
              <p:cNvSpPr>
                <a:spLocks/>
              </p:cNvSpPr>
              <p:nvPr/>
            </p:nvSpPr>
            <p:spPr bwMode="auto">
              <a:xfrm>
                <a:off x="4762501" y="1171575"/>
                <a:ext cx="68263" cy="60325"/>
              </a:xfrm>
              <a:custGeom>
                <a:avLst/>
                <a:gdLst>
                  <a:gd name="T0" fmla="*/ 43 w 43"/>
                  <a:gd name="T1" fmla="*/ 23 h 38"/>
                  <a:gd name="T2" fmla="*/ 10 w 43"/>
                  <a:gd name="T3" fmla="*/ 38 h 38"/>
                  <a:gd name="T4" fmla="*/ 0 w 43"/>
                  <a:gd name="T5" fmla="*/ 14 h 38"/>
                  <a:gd name="T6" fmla="*/ 34 w 43"/>
                  <a:gd name="T7" fmla="*/ 0 h 38"/>
                  <a:gd name="T8" fmla="*/ 43 w 43"/>
                  <a:gd name="T9" fmla="*/ 2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38">
                    <a:moveTo>
                      <a:pt x="43" y="23"/>
                    </a:moveTo>
                    <a:lnTo>
                      <a:pt x="10" y="38"/>
                    </a:lnTo>
                    <a:lnTo>
                      <a:pt x="0" y="14"/>
                    </a:lnTo>
                    <a:lnTo>
                      <a:pt x="34" y="0"/>
                    </a:lnTo>
                    <a:lnTo>
                      <a:pt x="43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7" name="Freeform 211"/>
              <p:cNvSpPr>
                <a:spLocks/>
              </p:cNvSpPr>
              <p:nvPr/>
            </p:nvSpPr>
            <p:spPr bwMode="auto">
              <a:xfrm>
                <a:off x="4879976" y="889000"/>
                <a:ext cx="60325" cy="68262"/>
              </a:xfrm>
              <a:custGeom>
                <a:avLst/>
                <a:gdLst>
                  <a:gd name="T0" fmla="*/ 38 w 38"/>
                  <a:gd name="T1" fmla="*/ 33 h 43"/>
                  <a:gd name="T2" fmla="*/ 14 w 38"/>
                  <a:gd name="T3" fmla="*/ 43 h 43"/>
                  <a:gd name="T4" fmla="*/ 0 w 38"/>
                  <a:gd name="T5" fmla="*/ 10 h 43"/>
                  <a:gd name="T6" fmla="*/ 23 w 38"/>
                  <a:gd name="T7" fmla="*/ 0 h 43"/>
                  <a:gd name="T8" fmla="*/ 38 w 38"/>
                  <a:gd name="T9" fmla="*/ 3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43">
                    <a:moveTo>
                      <a:pt x="38" y="33"/>
                    </a:moveTo>
                    <a:lnTo>
                      <a:pt x="14" y="43"/>
                    </a:lnTo>
                    <a:lnTo>
                      <a:pt x="0" y="10"/>
                    </a:lnTo>
                    <a:lnTo>
                      <a:pt x="23" y="0"/>
                    </a:lnTo>
                    <a:lnTo>
                      <a:pt x="38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179" name="Group 178"/>
          <p:cNvGrpSpPr/>
          <p:nvPr/>
        </p:nvGrpSpPr>
        <p:grpSpPr>
          <a:xfrm>
            <a:off x="1222535" y="1472265"/>
            <a:ext cx="4266500" cy="5326081"/>
            <a:chOff x="7300580" y="1531919"/>
            <a:chExt cx="4266500" cy="5326081"/>
          </a:xfrm>
          <a:solidFill>
            <a:srgbClr val="00B050"/>
          </a:solidFill>
        </p:grpSpPr>
        <p:sp>
          <p:nvSpPr>
            <p:cNvPr id="48" name="Freeform 53"/>
            <p:cNvSpPr>
              <a:spLocks noEditPoints="1"/>
            </p:cNvSpPr>
            <p:nvPr/>
          </p:nvSpPr>
          <p:spPr bwMode="auto">
            <a:xfrm>
              <a:off x="10587235" y="1531919"/>
              <a:ext cx="938330" cy="938330"/>
            </a:xfrm>
            <a:custGeom>
              <a:avLst/>
              <a:gdLst>
                <a:gd name="T0" fmla="*/ 175 w 350"/>
                <a:gd name="T1" fmla="*/ 0 h 350"/>
                <a:gd name="T2" fmla="*/ 0 w 350"/>
                <a:gd name="T3" fmla="*/ 175 h 350"/>
                <a:gd name="T4" fmla="*/ 175 w 350"/>
                <a:gd name="T5" fmla="*/ 350 h 350"/>
                <a:gd name="T6" fmla="*/ 350 w 350"/>
                <a:gd name="T7" fmla="*/ 175 h 350"/>
                <a:gd name="T8" fmla="*/ 175 w 350"/>
                <a:gd name="T9" fmla="*/ 0 h 350"/>
                <a:gd name="T10" fmla="*/ 277 w 350"/>
                <a:gd name="T11" fmla="*/ 257 h 350"/>
                <a:gd name="T12" fmla="*/ 268 w 350"/>
                <a:gd name="T13" fmla="*/ 261 h 350"/>
                <a:gd name="T14" fmla="*/ 255 w 350"/>
                <a:gd name="T15" fmla="*/ 264 h 350"/>
                <a:gd name="T16" fmla="*/ 248 w 350"/>
                <a:gd name="T17" fmla="*/ 270 h 350"/>
                <a:gd name="T18" fmla="*/ 230 w 350"/>
                <a:gd name="T19" fmla="*/ 270 h 350"/>
                <a:gd name="T20" fmla="*/ 223 w 350"/>
                <a:gd name="T21" fmla="*/ 264 h 350"/>
                <a:gd name="T22" fmla="*/ 223 w 350"/>
                <a:gd name="T23" fmla="*/ 175 h 350"/>
                <a:gd name="T24" fmla="*/ 230 w 350"/>
                <a:gd name="T25" fmla="*/ 169 h 350"/>
                <a:gd name="T26" fmla="*/ 248 w 350"/>
                <a:gd name="T27" fmla="*/ 169 h 350"/>
                <a:gd name="T28" fmla="*/ 255 w 350"/>
                <a:gd name="T29" fmla="*/ 175 h 350"/>
                <a:gd name="T30" fmla="*/ 262 w 350"/>
                <a:gd name="T31" fmla="*/ 176 h 350"/>
                <a:gd name="T32" fmla="*/ 175 w 350"/>
                <a:gd name="T33" fmla="*/ 96 h 350"/>
                <a:gd name="T34" fmla="*/ 88 w 350"/>
                <a:gd name="T35" fmla="*/ 176 h 350"/>
                <a:gd name="T36" fmla="*/ 95 w 350"/>
                <a:gd name="T37" fmla="*/ 175 h 350"/>
                <a:gd name="T38" fmla="*/ 101 w 350"/>
                <a:gd name="T39" fmla="*/ 169 h 350"/>
                <a:gd name="T40" fmla="*/ 120 w 350"/>
                <a:gd name="T41" fmla="*/ 169 h 350"/>
                <a:gd name="T42" fmla="*/ 126 w 350"/>
                <a:gd name="T43" fmla="*/ 175 h 350"/>
                <a:gd name="T44" fmla="*/ 126 w 350"/>
                <a:gd name="T45" fmla="*/ 264 h 350"/>
                <a:gd name="T46" fmla="*/ 120 w 350"/>
                <a:gd name="T47" fmla="*/ 270 h 350"/>
                <a:gd name="T48" fmla="*/ 101 w 350"/>
                <a:gd name="T49" fmla="*/ 270 h 350"/>
                <a:gd name="T50" fmla="*/ 95 w 350"/>
                <a:gd name="T51" fmla="*/ 264 h 350"/>
                <a:gd name="T52" fmla="*/ 52 w 350"/>
                <a:gd name="T53" fmla="*/ 219 h 350"/>
                <a:gd name="T54" fmla="*/ 71 w 350"/>
                <a:gd name="T55" fmla="*/ 183 h 350"/>
                <a:gd name="T56" fmla="*/ 175 w 350"/>
                <a:gd name="T57" fmla="*/ 80 h 350"/>
                <a:gd name="T58" fmla="*/ 279 w 350"/>
                <a:gd name="T59" fmla="*/ 183 h 350"/>
                <a:gd name="T60" fmla="*/ 298 w 350"/>
                <a:gd name="T61" fmla="*/ 219 h 350"/>
                <a:gd name="T62" fmla="*/ 277 w 350"/>
                <a:gd name="T63" fmla="*/ 257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0" h="350">
                  <a:moveTo>
                    <a:pt x="175" y="0"/>
                  </a:moveTo>
                  <a:cubicBezTo>
                    <a:pt x="78" y="0"/>
                    <a:pt x="0" y="78"/>
                    <a:pt x="0" y="175"/>
                  </a:cubicBezTo>
                  <a:cubicBezTo>
                    <a:pt x="0" y="272"/>
                    <a:pt x="78" y="350"/>
                    <a:pt x="175" y="350"/>
                  </a:cubicBezTo>
                  <a:cubicBezTo>
                    <a:pt x="271" y="350"/>
                    <a:pt x="350" y="272"/>
                    <a:pt x="350" y="175"/>
                  </a:cubicBezTo>
                  <a:cubicBezTo>
                    <a:pt x="350" y="78"/>
                    <a:pt x="271" y="0"/>
                    <a:pt x="175" y="0"/>
                  </a:cubicBezTo>
                  <a:close/>
                  <a:moveTo>
                    <a:pt x="277" y="257"/>
                  </a:moveTo>
                  <a:cubicBezTo>
                    <a:pt x="268" y="261"/>
                    <a:pt x="268" y="261"/>
                    <a:pt x="268" y="261"/>
                  </a:cubicBezTo>
                  <a:cubicBezTo>
                    <a:pt x="264" y="263"/>
                    <a:pt x="260" y="264"/>
                    <a:pt x="255" y="264"/>
                  </a:cubicBezTo>
                  <a:cubicBezTo>
                    <a:pt x="255" y="267"/>
                    <a:pt x="252" y="270"/>
                    <a:pt x="248" y="270"/>
                  </a:cubicBezTo>
                  <a:cubicBezTo>
                    <a:pt x="230" y="270"/>
                    <a:pt x="230" y="270"/>
                    <a:pt x="230" y="270"/>
                  </a:cubicBezTo>
                  <a:cubicBezTo>
                    <a:pt x="226" y="270"/>
                    <a:pt x="223" y="267"/>
                    <a:pt x="223" y="264"/>
                  </a:cubicBezTo>
                  <a:cubicBezTo>
                    <a:pt x="223" y="175"/>
                    <a:pt x="223" y="175"/>
                    <a:pt x="223" y="175"/>
                  </a:cubicBezTo>
                  <a:cubicBezTo>
                    <a:pt x="223" y="171"/>
                    <a:pt x="226" y="169"/>
                    <a:pt x="230" y="169"/>
                  </a:cubicBezTo>
                  <a:cubicBezTo>
                    <a:pt x="248" y="169"/>
                    <a:pt x="248" y="169"/>
                    <a:pt x="248" y="169"/>
                  </a:cubicBezTo>
                  <a:cubicBezTo>
                    <a:pt x="252" y="169"/>
                    <a:pt x="255" y="171"/>
                    <a:pt x="255" y="175"/>
                  </a:cubicBezTo>
                  <a:cubicBezTo>
                    <a:pt x="257" y="175"/>
                    <a:pt x="259" y="175"/>
                    <a:pt x="262" y="176"/>
                  </a:cubicBezTo>
                  <a:cubicBezTo>
                    <a:pt x="258" y="131"/>
                    <a:pt x="220" y="96"/>
                    <a:pt x="175" y="96"/>
                  </a:cubicBezTo>
                  <a:cubicBezTo>
                    <a:pt x="129" y="96"/>
                    <a:pt x="92" y="131"/>
                    <a:pt x="88" y="176"/>
                  </a:cubicBezTo>
                  <a:cubicBezTo>
                    <a:pt x="90" y="175"/>
                    <a:pt x="92" y="175"/>
                    <a:pt x="95" y="175"/>
                  </a:cubicBezTo>
                  <a:cubicBezTo>
                    <a:pt x="95" y="171"/>
                    <a:pt x="98" y="169"/>
                    <a:pt x="101" y="169"/>
                  </a:cubicBezTo>
                  <a:cubicBezTo>
                    <a:pt x="120" y="169"/>
                    <a:pt x="120" y="169"/>
                    <a:pt x="120" y="169"/>
                  </a:cubicBezTo>
                  <a:cubicBezTo>
                    <a:pt x="123" y="169"/>
                    <a:pt x="126" y="171"/>
                    <a:pt x="126" y="175"/>
                  </a:cubicBezTo>
                  <a:cubicBezTo>
                    <a:pt x="126" y="264"/>
                    <a:pt x="126" y="264"/>
                    <a:pt x="126" y="264"/>
                  </a:cubicBezTo>
                  <a:cubicBezTo>
                    <a:pt x="126" y="267"/>
                    <a:pt x="123" y="270"/>
                    <a:pt x="120" y="270"/>
                  </a:cubicBezTo>
                  <a:cubicBezTo>
                    <a:pt x="101" y="270"/>
                    <a:pt x="101" y="270"/>
                    <a:pt x="101" y="270"/>
                  </a:cubicBezTo>
                  <a:cubicBezTo>
                    <a:pt x="98" y="270"/>
                    <a:pt x="95" y="267"/>
                    <a:pt x="95" y="264"/>
                  </a:cubicBezTo>
                  <a:cubicBezTo>
                    <a:pt x="71" y="263"/>
                    <a:pt x="52" y="243"/>
                    <a:pt x="52" y="219"/>
                  </a:cubicBezTo>
                  <a:cubicBezTo>
                    <a:pt x="52" y="204"/>
                    <a:pt x="59" y="191"/>
                    <a:pt x="71" y="183"/>
                  </a:cubicBezTo>
                  <a:cubicBezTo>
                    <a:pt x="71" y="126"/>
                    <a:pt x="118" y="80"/>
                    <a:pt x="175" y="80"/>
                  </a:cubicBezTo>
                  <a:cubicBezTo>
                    <a:pt x="232" y="80"/>
                    <a:pt x="278" y="126"/>
                    <a:pt x="279" y="183"/>
                  </a:cubicBezTo>
                  <a:cubicBezTo>
                    <a:pt x="290" y="191"/>
                    <a:pt x="298" y="204"/>
                    <a:pt x="298" y="219"/>
                  </a:cubicBezTo>
                  <a:cubicBezTo>
                    <a:pt x="298" y="235"/>
                    <a:pt x="290" y="249"/>
                    <a:pt x="277" y="2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50" name="Group 49"/>
            <p:cNvGrpSpPr/>
            <p:nvPr/>
          </p:nvGrpSpPr>
          <p:grpSpPr>
            <a:xfrm>
              <a:off x="10408435" y="3410054"/>
              <a:ext cx="827503" cy="827503"/>
              <a:chOff x="7424738" y="3175000"/>
              <a:chExt cx="889000" cy="889000"/>
            </a:xfrm>
            <a:grpFill/>
          </p:grpSpPr>
          <p:sp>
            <p:nvSpPr>
              <p:cNvPr id="51" name="Rectangle 55"/>
              <p:cNvSpPr>
                <a:spLocks noChangeArrowheads="1"/>
              </p:cNvSpPr>
              <p:nvPr/>
            </p:nvSpPr>
            <p:spPr bwMode="auto">
              <a:xfrm>
                <a:off x="7612063" y="3603625"/>
                <a:ext cx="74613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2" name="Freeform 56"/>
              <p:cNvSpPr>
                <a:spLocks/>
              </p:cNvSpPr>
              <p:nvPr/>
            </p:nvSpPr>
            <p:spPr bwMode="auto">
              <a:xfrm>
                <a:off x="7675563" y="3738563"/>
                <a:ext cx="76200" cy="76200"/>
              </a:xfrm>
              <a:custGeom>
                <a:avLst/>
                <a:gdLst>
                  <a:gd name="T0" fmla="*/ 0 w 48"/>
                  <a:gd name="T1" fmla="*/ 33 h 48"/>
                  <a:gd name="T2" fmla="*/ 14 w 48"/>
                  <a:gd name="T3" fmla="*/ 48 h 48"/>
                  <a:gd name="T4" fmla="*/ 48 w 48"/>
                  <a:gd name="T5" fmla="*/ 15 h 48"/>
                  <a:gd name="T6" fmla="*/ 34 w 48"/>
                  <a:gd name="T7" fmla="*/ 0 h 48"/>
                  <a:gd name="T8" fmla="*/ 0 w 48"/>
                  <a:gd name="T9" fmla="*/ 33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8">
                    <a:moveTo>
                      <a:pt x="0" y="33"/>
                    </a:moveTo>
                    <a:lnTo>
                      <a:pt x="14" y="48"/>
                    </a:lnTo>
                    <a:lnTo>
                      <a:pt x="48" y="15"/>
                    </a:lnTo>
                    <a:lnTo>
                      <a:pt x="34" y="0"/>
                    </a:lnTo>
                    <a:lnTo>
                      <a:pt x="0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3" name="Freeform 57"/>
              <p:cNvSpPr>
                <a:spLocks/>
              </p:cNvSpPr>
              <p:nvPr/>
            </p:nvSpPr>
            <p:spPr bwMode="auto">
              <a:xfrm>
                <a:off x="7675563" y="3425825"/>
                <a:ext cx="76200" cy="77788"/>
              </a:xfrm>
              <a:custGeom>
                <a:avLst/>
                <a:gdLst>
                  <a:gd name="T0" fmla="*/ 0 w 48"/>
                  <a:gd name="T1" fmla="*/ 14 h 49"/>
                  <a:gd name="T2" fmla="*/ 34 w 48"/>
                  <a:gd name="T3" fmla="*/ 49 h 49"/>
                  <a:gd name="T4" fmla="*/ 48 w 48"/>
                  <a:gd name="T5" fmla="*/ 34 h 49"/>
                  <a:gd name="T6" fmla="*/ 14 w 48"/>
                  <a:gd name="T7" fmla="*/ 0 h 49"/>
                  <a:gd name="T8" fmla="*/ 0 w 48"/>
                  <a:gd name="T9" fmla="*/ 1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9">
                    <a:moveTo>
                      <a:pt x="0" y="14"/>
                    </a:moveTo>
                    <a:lnTo>
                      <a:pt x="34" y="49"/>
                    </a:lnTo>
                    <a:lnTo>
                      <a:pt x="48" y="34"/>
                    </a:lnTo>
                    <a:lnTo>
                      <a:pt x="14" y="0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4" name="Rectangle 58"/>
              <p:cNvSpPr>
                <a:spLocks noChangeArrowheads="1"/>
              </p:cNvSpPr>
              <p:nvPr/>
            </p:nvSpPr>
            <p:spPr bwMode="auto">
              <a:xfrm>
                <a:off x="7853363" y="3362325"/>
                <a:ext cx="31750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5" name="Freeform 59"/>
              <p:cNvSpPr>
                <a:spLocks/>
              </p:cNvSpPr>
              <p:nvPr/>
            </p:nvSpPr>
            <p:spPr bwMode="auto">
              <a:xfrm>
                <a:off x="7988301" y="3425825"/>
                <a:ext cx="74613" cy="77788"/>
              </a:xfrm>
              <a:custGeom>
                <a:avLst/>
                <a:gdLst>
                  <a:gd name="T0" fmla="*/ 47 w 47"/>
                  <a:gd name="T1" fmla="*/ 14 h 49"/>
                  <a:gd name="T2" fmla="*/ 33 w 47"/>
                  <a:gd name="T3" fmla="*/ 0 h 49"/>
                  <a:gd name="T4" fmla="*/ 0 w 47"/>
                  <a:gd name="T5" fmla="*/ 34 h 49"/>
                  <a:gd name="T6" fmla="*/ 15 w 47"/>
                  <a:gd name="T7" fmla="*/ 49 h 49"/>
                  <a:gd name="T8" fmla="*/ 47 w 47"/>
                  <a:gd name="T9" fmla="*/ 1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9">
                    <a:moveTo>
                      <a:pt x="47" y="14"/>
                    </a:moveTo>
                    <a:lnTo>
                      <a:pt x="33" y="0"/>
                    </a:lnTo>
                    <a:lnTo>
                      <a:pt x="0" y="34"/>
                    </a:lnTo>
                    <a:lnTo>
                      <a:pt x="15" y="49"/>
                    </a:lnTo>
                    <a:lnTo>
                      <a:pt x="47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6" name="Rectangle 60"/>
              <p:cNvSpPr>
                <a:spLocks noChangeArrowheads="1"/>
              </p:cNvSpPr>
              <p:nvPr/>
            </p:nvSpPr>
            <p:spPr bwMode="auto">
              <a:xfrm>
                <a:off x="8051801" y="3603625"/>
                <a:ext cx="74613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7" name="Freeform 61"/>
              <p:cNvSpPr>
                <a:spLocks/>
              </p:cNvSpPr>
              <p:nvPr/>
            </p:nvSpPr>
            <p:spPr bwMode="auto">
              <a:xfrm>
                <a:off x="7988301" y="3738563"/>
                <a:ext cx="74613" cy="76200"/>
              </a:xfrm>
              <a:custGeom>
                <a:avLst/>
                <a:gdLst>
                  <a:gd name="T0" fmla="*/ 0 w 47"/>
                  <a:gd name="T1" fmla="*/ 15 h 48"/>
                  <a:gd name="T2" fmla="*/ 33 w 47"/>
                  <a:gd name="T3" fmla="*/ 48 h 48"/>
                  <a:gd name="T4" fmla="*/ 47 w 47"/>
                  <a:gd name="T5" fmla="*/ 33 h 48"/>
                  <a:gd name="T6" fmla="*/ 15 w 47"/>
                  <a:gd name="T7" fmla="*/ 0 h 48"/>
                  <a:gd name="T8" fmla="*/ 0 w 47"/>
                  <a:gd name="T9" fmla="*/ 1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8">
                    <a:moveTo>
                      <a:pt x="0" y="15"/>
                    </a:moveTo>
                    <a:lnTo>
                      <a:pt x="33" y="48"/>
                    </a:lnTo>
                    <a:lnTo>
                      <a:pt x="47" y="33"/>
                    </a:lnTo>
                    <a:lnTo>
                      <a:pt x="15" y="0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8" name="Freeform 62"/>
              <p:cNvSpPr>
                <a:spLocks noEditPoints="1"/>
              </p:cNvSpPr>
              <p:nvPr/>
            </p:nvSpPr>
            <p:spPr bwMode="auto">
              <a:xfrm>
                <a:off x="7424738" y="3175000"/>
                <a:ext cx="889000" cy="889000"/>
              </a:xfrm>
              <a:custGeom>
                <a:avLst/>
                <a:gdLst>
                  <a:gd name="T0" fmla="*/ 155 w 309"/>
                  <a:gd name="T1" fmla="*/ 0 h 309"/>
                  <a:gd name="T2" fmla="*/ 0 w 309"/>
                  <a:gd name="T3" fmla="*/ 155 h 309"/>
                  <a:gd name="T4" fmla="*/ 155 w 309"/>
                  <a:gd name="T5" fmla="*/ 309 h 309"/>
                  <a:gd name="T6" fmla="*/ 309 w 309"/>
                  <a:gd name="T7" fmla="*/ 155 h 309"/>
                  <a:gd name="T8" fmla="*/ 155 w 309"/>
                  <a:gd name="T9" fmla="*/ 0 h 309"/>
                  <a:gd name="T10" fmla="*/ 155 w 309"/>
                  <a:gd name="T11" fmla="*/ 253 h 309"/>
                  <a:gd name="T12" fmla="*/ 56 w 309"/>
                  <a:gd name="T13" fmla="*/ 155 h 309"/>
                  <a:gd name="T14" fmla="*/ 155 w 309"/>
                  <a:gd name="T15" fmla="*/ 57 h 309"/>
                  <a:gd name="T16" fmla="*/ 253 w 309"/>
                  <a:gd name="T17" fmla="*/ 155 h 309"/>
                  <a:gd name="T18" fmla="*/ 155 w 309"/>
                  <a:gd name="T19" fmla="*/ 253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9" h="309">
                    <a:moveTo>
                      <a:pt x="155" y="0"/>
                    </a:moveTo>
                    <a:cubicBezTo>
                      <a:pt x="69" y="0"/>
                      <a:pt x="0" y="70"/>
                      <a:pt x="0" y="155"/>
                    </a:cubicBezTo>
                    <a:cubicBezTo>
                      <a:pt x="0" y="240"/>
                      <a:pt x="69" y="309"/>
                      <a:pt x="155" y="309"/>
                    </a:cubicBezTo>
                    <a:cubicBezTo>
                      <a:pt x="240" y="309"/>
                      <a:pt x="309" y="240"/>
                      <a:pt x="309" y="155"/>
                    </a:cubicBezTo>
                    <a:cubicBezTo>
                      <a:pt x="309" y="70"/>
                      <a:pt x="240" y="0"/>
                      <a:pt x="155" y="0"/>
                    </a:cubicBezTo>
                    <a:close/>
                    <a:moveTo>
                      <a:pt x="155" y="253"/>
                    </a:moveTo>
                    <a:cubicBezTo>
                      <a:pt x="100" y="253"/>
                      <a:pt x="56" y="209"/>
                      <a:pt x="56" y="155"/>
                    </a:cubicBezTo>
                    <a:cubicBezTo>
                      <a:pt x="56" y="101"/>
                      <a:pt x="100" y="57"/>
                      <a:pt x="155" y="57"/>
                    </a:cubicBezTo>
                    <a:cubicBezTo>
                      <a:pt x="209" y="57"/>
                      <a:pt x="253" y="101"/>
                      <a:pt x="253" y="155"/>
                    </a:cubicBezTo>
                    <a:cubicBezTo>
                      <a:pt x="253" y="209"/>
                      <a:pt x="209" y="253"/>
                      <a:pt x="155" y="2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9" name="Rectangle 63"/>
              <p:cNvSpPr>
                <a:spLocks noChangeArrowheads="1"/>
              </p:cNvSpPr>
              <p:nvPr/>
            </p:nvSpPr>
            <p:spPr bwMode="auto">
              <a:xfrm>
                <a:off x="7853363" y="3805238"/>
                <a:ext cx="31750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0" name="Freeform 64"/>
              <p:cNvSpPr>
                <a:spLocks/>
              </p:cNvSpPr>
              <p:nvPr/>
            </p:nvSpPr>
            <p:spPr bwMode="auto">
              <a:xfrm>
                <a:off x="7800976" y="3514725"/>
                <a:ext cx="182563" cy="131763"/>
              </a:xfrm>
              <a:custGeom>
                <a:avLst/>
                <a:gdLst>
                  <a:gd name="T0" fmla="*/ 46 w 115"/>
                  <a:gd name="T1" fmla="*/ 54 h 83"/>
                  <a:gd name="T2" fmla="*/ 15 w 115"/>
                  <a:gd name="T3" fmla="*/ 25 h 83"/>
                  <a:gd name="T4" fmla="*/ 0 w 115"/>
                  <a:gd name="T5" fmla="*/ 40 h 83"/>
                  <a:gd name="T6" fmla="*/ 46 w 115"/>
                  <a:gd name="T7" fmla="*/ 83 h 83"/>
                  <a:gd name="T8" fmla="*/ 115 w 115"/>
                  <a:gd name="T9" fmla="*/ 15 h 83"/>
                  <a:gd name="T10" fmla="*/ 100 w 115"/>
                  <a:gd name="T11" fmla="*/ 0 h 83"/>
                  <a:gd name="T12" fmla="*/ 46 w 115"/>
                  <a:gd name="T13" fmla="*/ 5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5" h="83">
                    <a:moveTo>
                      <a:pt x="46" y="54"/>
                    </a:moveTo>
                    <a:lnTo>
                      <a:pt x="15" y="25"/>
                    </a:lnTo>
                    <a:lnTo>
                      <a:pt x="0" y="40"/>
                    </a:lnTo>
                    <a:lnTo>
                      <a:pt x="46" y="83"/>
                    </a:lnTo>
                    <a:lnTo>
                      <a:pt x="115" y="15"/>
                    </a:lnTo>
                    <a:lnTo>
                      <a:pt x="100" y="0"/>
                    </a:lnTo>
                    <a:lnTo>
                      <a:pt x="46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85" name="Freeform 158"/>
            <p:cNvSpPr>
              <a:spLocks noEditPoints="1"/>
            </p:cNvSpPr>
            <p:nvPr/>
          </p:nvSpPr>
          <p:spPr bwMode="auto">
            <a:xfrm>
              <a:off x="9887025" y="3348812"/>
              <a:ext cx="493467" cy="437880"/>
            </a:xfrm>
            <a:custGeom>
              <a:avLst/>
              <a:gdLst>
                <a:gd name="T0" fmla="*/ 162 w 184"/>
                <a:gd name="T1" fmla="*/ 0 h 163"/>
                <a:gd name="T2" fmla="*/ 21 w 184"/>
                <a:gd name="T3" fmla="*/ 0 h 163"/>
                <a:gd name="T4" fmla="*/ 0 w 184"/>
                <a:gd name="T5" fmla="*/ 21 h 163"/>
                <a:gd name="T6" fmla="*/ 0 w 184"/>
                <a:gd name="T7" fmla="*/ 97 h 163"/>
                <a:gd name="T8" fmla="*/ 21 w 184"/>
                <a:gd name="T9" fmla="*/ 119 h 163"/>
                <a:gd name="T10" fmla="*/ 32 w 184"/>
                <a:gd name="T11" fmla="*/ 119 h 163"/>
                <a:gd name="T12" fmla="*/ 32 w 184"/>
                <a:gd name="T13" fmla="*/ 157 h 163"/>
                <a:gd name="T14" fmla="*/ 34 w 184"/>
                <a:gd name="T15" fmla="*/ 161 h 163"/>
                <a:gd name="T16" fmla="*/ 42 w 184"/>
                <a:gd name="T17" fmla="*/ 161 h 163"/>
                <a:gd name="T18" fmla="*/ 86 w 184"/>
                <a:gd name="T19" fmla="*/ 119 h 163"/>
                <a:gd name="T20" fmla="*/ 162 w 184"/>
                <a:gd name="T21" fmla="*/ 119 h 163"/>
                <a:gd name="T22" fmla="*/ 184 w 184"/>
                <a:gd name="T23" fmla="*/ 97 h 163"/>
                <a:gd name="T24" fmla="*/ 184 w 184"/>
                <a:gd name="T25" fmla="*/ 21 h 163"/>
                <a:gd name="T26" fmla="*/ 162 w 184"/>
                <a:gd name="T27" fmla="*/ 0 h 163"/>
                <a:gd name="T28" fmla="*/ 38 w 184"/>
                <a:gd name="T29" fmla="*/ 32 h 163"/>
                <a:gd name="T30" fmla="*/ 124 w 184"/>
                <a:gd name="T31" fmla="*/ 32 h 163"/>
                <a:gd name="T32" fmla="*/ 130 w 184"/>
                <a:gd name="T33" fmla="*/ 38 h 163"/>
                <a:gd name="T34" fmla="*/ 124 w 184"/>
                <a:gd name="T35" fmla="*/ 43 h 163"/>
                <a:gd name="T36" fmla="*/ 38 w 184"/>
                <a:gd name="T37" fmla="*/ 43 h 163"/>
                <a:gd name="T38" fmla="*/ 32 w 184"/>
                <a:gd name="T39" fmla="*/ 38 h 163"/>
                <a:gd name="T40" fmla="*/ 38 w 184"/>
                <a:gd name="T41" fmla="*/ 32 h 163"/>
                <a:gd name="T42" fmla="*/ 81 w 184"/>
                <a:gd name="T43" fmla="*/ 86 h 163"/>
                <a:gd name="T44" fmla="*/ 38 w 184"/>
                <a:gd name="T45" fmla="*/ 86 h 163"/>
                <a:gd name="T46" fmla="*/ 32 w 184"/>
                <a:gd name="T47" fmla="*/ 81 h 163"/>
                <a:gd name="T48" fmla="*/ 38 w 184"/>
                <a:gd name="T49" fmla="*/ 76 h 163"/>
                <a:gd name="T50" fmla="*/ 81 w 184"/>
                <a:gd name="T51" fmla="*/ 76 h 163"/>
                <a:gd name="T52" fmla="*/ 86 w 184"/>
                <a:gd name="T53" fmla="*/ 81 h 163"/>
                <a:gd name="T54" fmla="*/ 81 w 184"/>
                <a:gd name="T55" fmla="*/ 86 h 163"/>
                <a:gd name="T56" fmla="*/ 146 w 184"/>
                <a:gd name="T57" fmla="*/ 65 h 163"/>
                <a:gd name="T58" fmla="*/ 38 w 184"/>
                <a:gd name="T59" fmla="*/ 65 h 163"/>
                <a:gd name="T60" fmla="*/ 32 w 184"/>
                <a:gd name="T61" fmla="*/ 59 h 163"/>
                <a:gd name="T62" fmla="*/ 38 w 184"/>
                <a:gd name="T63" fmla="*/ 54 h 163"/>
                <a:gd name="T64" fmla="*/ 146 w 184"/>
                <a:gd name="T65" fmla="*/ 54 h 163"/>
                <a:gd name="T66" fmla="*/ 151 w 184"/>
                <a:gd name="T67" fmla="*/ 59 h 163"/>
                <a:gd name="T68" fmla="*/ 146 w 184"/>
                <a:gd name="T69" fmla="*/ 6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" h="163">
                  <a:moveTo>
                    <a:pt x="162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9"/>
                    <a:pt x="9" y="119"/>
                    <a:pt x="21" y="119"/>
                  </a:cubicBezTo>
                  <a:cubicBezTo>
                    <a:pt x="32" y="119"/>
                    <a:pt x="32" y="119"/>
                    <a:pt x="32" y="119"/>
                  </a:cubicBezTo>
                  <a:cubicBezTo>
                    <a:pt x="32" y="157"/>
                    <a:pt x="32" y="157"/>
                    <a:pt x="32" y="157"/>
                  </a:cubicBezTo>
                  <a:cubicBezTo>
                    <a:pt x="32" y="158"/>
                    <a:pt x="33" y="160"/>
                    <a:pt x="34" y="161"/>
                  </a:cubicBezTo>
                  <a:cubicBezTo>
                    <a:pt x="36" y="163"/>
                    <a:pt x="39" y="163"/>
                    <a:pt x="42" y="161"/>
                  </a:cubicBezTo>
                  <a:cubicBezTo>
                    <a:pt x="86" y="119"/>
                    <a:pt x="86" y="119"/>
                    <a:pt x="86" y="119"/>
                  </a:cubicBezTo>
                  <a:cubicBezTo>
                    <a:pt x="162" y="119"/>
                    <a:pt x="162" y="119"/>
                    <a:pt x="162" y="119"/>
                  </a:cubicBezTo>
                  <a:cubicBezTo>
                    <a:pt x="174" y="119"/>
                    <a:pt x="184" y="109"/>
                    <a:pt x="184" y="97"/>
                  </a:cubicBezTo>
                  <a:cubicBezTo>
                    <a:pt x="184" y="21"/>
                    <a:pt x="184" y="21"/>
                    <a:pt x="184" y="21"/>
                  </a:cubicBezTo>
                  <a:cubicBezTo>
                    <a:pt x="184" y="9"/>
                    <a:pt x="174" y="0"/>
                    <a:pt x="162" y="0"/>
                  </a:cubicBezTo>
                  <a:moveTo>
                    <a:pt x="38" y="32"/>
                  </a:moveTo>
                  <a:cubicBezTo>
                    <a:pt x="124" y="32"/>
                    <a:pt x="124" y="32"/>
                    <a:pt x="124" y="32"/>
                  </a:cubicBezTo>
                  <a:cubicBezTo>
                    <a:pt x="127" y="32"/>
                    <a:pt x="130" y="35"/>
                    <a:pt x="130" y="38"/>
                  </a:cubicBezTo>
                  <a:cubicBezTo>
                    <a:pt x="130" y="41"/>
                    <a:pt x="127" y="43"/>
                    <a:pt x="124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5" y="43"/>
                    <a:pt x="32" y="41"/>
                    <a:pt x="32" y="38"/>
                  </a:cubicBezTo>
                  <a:cubicBezTo>
                    <a:pt x="32" y="35"/>
                    <a:pt x="35" y="32"/>
                    <a:pt x="38" y="32"/>
                  </a:cubicBezTo>
                  <a:moveTo>
                    <a:pt x="81" y="86"/>
                  </a:moveTo>
                  <a:cubicBezTo>
                    <a:pt x="38" y="86"/>
                    <a:pt x="38" y="86"/>
                    <a:pt x="38" y="86"/>
                  </a:cubicBezTo>
                  <a:cubicBezTo>
                    <a:pt x="35" y="86"/>
                    <a:pt x="32" y="84"/>
                    <a:pt x="32" y="81"/>
                  </a:cubicBezTo>
                  <a:cubicBezTo>
                    <a:pt x="32" y="78"/>
                    <a:pt x="35" y="76"/>
                    <a:pt x="38" y="76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84" y="76"/>
                    <a:pt x="86" y="78"/>
                    <a:pt x="86" y="81"/>
                  </a:cubicBezTo>
                  <a:cubicBezTo>
                    <a:pt x="86" y="84"/>
                    <a:pt x="84" y="86"/>
                    <a:pt x="81" y="86"/>
                  </a:cubicBezTo>
                  <a:moveTo>
                    <a:pt x="146" y="65"/>
                  </a:moveTo>
                  <a:cubicBezTo>
                    <a:pt x="38" y="65"/>
                    <a:pt x="38" y="65"/>
                    <a:pt x="38" y="65"/>
                  </a:cubicBezTo>
                  <a:cubicBezTo>
                    <a:pt x="35" y="65"/>
                    <a:pt x="32" y="62"/>
                    <a:pt x="32" y="59"/>
                  </a:cubicBezTo>
                  <a:cubicBezTo>
                    <a:pt x="32" y="56"/>
                    <a:pt x="35" y="54"/>
                    <a:pt x="38" y="54"/>
                  </a:cubicBezTo>
                  <a:cubicBezTo>
                    <a:pt x="146" y="54"/>
                    <a:pt x="146" y="54"/>
                    <a:pt x="146" y="54"/>
                  </a:cubicBezTo>
                  <a:cubicBezTo>
                    <a:pt x="149" y="54"/>
                    <a:pt x="151" y="56"/>
                    <a:pt x="151" y="59"/>
                  </a:cubicBezTo>
                  <a:cubicBezTo>
                    <a:pt x="151" y="62"/>
                    <a:pt x="149" y="65"/>
                    <a:pt x="146" y="65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86" name="Group 85"/>
            <p:cNvGrpSpPr/>
            <p:nvPr/>
          </p:nvGrpSpPr>
          <p:grpSpPr>
            <a:xfrm>
              <a:off x="10810431" y="4392465"/>
              <a:ext cx="345994" cy="304020"/>
              <a:chOff x="8332788" y="4259263"/>
              <a:chExt cx="484188" cy="425449"/>
            </a:xfrm>
            <a:grpFill/>
          </p:grpSpPr>
          <p:sp>
            <p:nvSpPr>
              <p:cNvPr id="87" name="Freeform 159"/>
              <p:cNvSpPr>
                <a:spLocks/>
              </p:cNvSpPr>
              <p:nvPr/>
            </p:nvSpPr>
            <p:spPr bwMode="auto">
              <a:xfrm>
                <a:off x="8569326" y="4552950"/>
                <a:ext cx="131763" cy="131762"/>
              </a:xfrm>
              <a:custGeom>
                <a:avLst/>
                <a:gdLst>
                  <a:gd name="T0" fmla="*/ 13 w 35"/>
                  <a:gd name="T1" fmla="*/ 3 h 35"/>
                  <a:gd name="T2" fmla="*/ 33 w 35"/>
                  <a:gd name="T3" fmla="*/ 13 h 35"/>
                  <a:gd name="T4" fmla="*/ 23 w 35"/>
                  <a:gd name="T5" fmla="*/ 33 h 35"/>
                  <a:gd name="T6" fmla="*/ 3 w 35"/>
                  <a:gd name="T7" fmla="*/ 23 h 35"/>
                  <a:gd name="T8" fmla="*/ 13 w 35"/>
                  <a:gd name="T9" fmla="*/ 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5">
                    <a:moveTo>
                      <a:pt x="13" y="3"/>
                    </a:moveTo>
                    <a:cubicBezTo>
                      <a:pt x="21" y="0"/>
                      <a:pt x="30" y="5"/>
                      <a:pt x="33" y="13"/>
                    </a:cubicBezTo>
                    <a:cubicBezTo>
                      <a:pt x="35" y="21"/>
                      <a:pt x="31" y="30"/>
                      <a:pt x="23" y="33"/>
                    </a:cubicBezTo>
                    <a:cubicBezTo>
                      <a:pt x="15" y="35"/>
                      <a:pt x="6" y="31"/>
                      <a:pt x="3" y="23"/>
                    </a:cubicBezTo>
                    <a:cubicBezTo>
                      <a:pt x="0" y="15"/>
                      <a:pt x="5" y="6"/>
                      <a:pt x="13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8" name="Freeform 160"/>
              <p:cNvSpPr>
                <a:spLocks/>
              </p:cNvSpPr>
              <p:nvPr/>
            </p:nvSpPr>
            <p:spPr bwMode="auto">
              <a:xfrm>
                <a:off x="8445501" y="4395788"/>
                <a:ext cx="315913" cy="217487"/>
              </a:xfrm>
              <a:custGeom>
                <a:avLst/>
                <a:gdLst>
                  <a:gd name="T0" fmla="*/ 74 w 84"/>
                  <a:gd name="T1" fmla="*/ 12 h 58"/>
                  <a:gd name="T2" fmla="*/ 73 w 84"/>
                  <a:gd name="T3" fmla="*/ 12 h 58"/>
                  <a:gd name="T4" fmla="*/ 72 w 84"/>
                  <a:gd name="T5" fmla="*/ 11 h 58"/>
                  <a:gd name="T6" fmla="*/ 72 w 84"/>
                  <a:gd name="T7" fmla="*/ 11 h 58"/>
                  <a:gd name="T8" fmla="*/ 6 w 84"/>
                  <a:gd name="T9" fmla="*/ 36 h 58"/>
                  <a:gd name="T10" fmla="*/ 4 w 84"/>
                  <a:gd name="T11" fmla="*/ 38 h 58"/>
                  <a:gd name="T12" fmla="*/ 2 w 84"/>
                  <a:gd name="T13" fmla="*/ 42 h 58"/>
                  <a:gd name="T14" fmla="*/ 7 w 84"/>
                  <a:gd name="T15" fmla="*/ 56 h 58"/>
                  <a:gd name="T16" fmla="*/ 20 w 84"/>
                  <a:gd name="T17" fmla="*/ 51 h 58"/>
                  <a:gd name="T18" fmla="*/ 23 w 84"/>
                  <a:gd name="T19" fmla="*/ 44 h 58"/>
                  <a:gd name="T20" fmla="*/ 65 w 84"/>
                  <a:gd name="T21" fmla="*/ 30 h 58"/>
                  <a:gd name="T22" fmla="*/ 70 w 84"/>
                  <a:gd name="T23" fmla="*/ 32 h 58"/>
                  <a:gd name="T24" fmla="*/ 83 w 84"/>
                  <a:gd name="T25" fmla="*/ 27 h 58"/>
                  <a:gd name="T26" fmla="*/ 84 w 84"/>
                  <a:gd name="T27" fmla="*/ 20 h 58"/>
                  <a:gd name="T28" fmla="*/ 79 w 84"/>
                  <a:gd name="T29" fmla="*/ 14 h 58"/>
                  <a:gd name="T30" fmla="*/ 74 w 84"/>
                  <a:gd name="T31" fmla="*/ 1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58">
                    <a:moveTo>
                      <a:pt x="74" y="12"/>
                    </a:moveTo>
                    <a:cubicBezTo>
                      <a:pt x="74" y="12"/>
                      <a:pt x="73" y="12"/>
                      <a:pt x="73" y="12"/>
                    </a:cubicBezTo>
                    <a:cubicBezTo>
                      <a:pt x="72" y="11"/>
                      <a:pt x="72" y="11"/>
                      <a:pt x="72" y="11"/>
                    </a:cubicBezTo>
                    <a:cubicBezTo>
                      <a:pt x="72" y="11"/>
                      <a:pt x="72" y="11"/>
                      <a:pt x="72" y="11"/>
                    </a:cubicBezTo>
                    <a:cubicBezTo>
                      <a:pt x="46" y="0"/>
                      <a:pt x="18" y="11"/>
                      <a:pt x="6" y="36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0" y="47"/>
                      <a:pt x="2" y="53"/>
                      <a:pt x="7" y="56"/>
                    </a:cubicBezTo>
                    <a:cubicBezTo>
                      <a:pt x="12" y="58"/>
                      <a:pt x="18" y="56"/>
                      <a:pt x="20" y="51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31" y="29"/>
                      <a:pt x="50" y="22"/>
                      <a:pt x="65" y="30"/>
                    </a:cubicBezTo>
                    <a:cubicBezTo>
                      <a:pt x="70" y="32"/>
                      <a:pt x="70" y="32"/>
                      <a:pt x="70" y="32"/>
                    </a:cubicBezTo>
                    <a:cubicBezTo>
                      <a:pt x="75" y="34"/>
                      <a:pt x="81" y="32"/>
                      <a:pt x="83" y="27"/>
                    </a:cubicBezTo>
                    <a:cubicBezTo>
                      <a:pt x="84" y="25"/>
                      <a:pt x="84" y="22"/>
                      <a:pt x="84" y="20"/>
                    </a:cubicBezTo>
                    <a:cubicBezTo>
                      <a:pt x="83" y="18"/>
                      <a:pt x="81" y="16"/>
                      <a:pt x="79" y="14"/>
                    </a:cubicBezTo>
                    <a:lnTo>
                      <a:pt x="7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9" name="Freeform 161"/>
              <p:cNvSpPr>
                <a:spLocks/>
              </p:cNvSpPr>
              <p:nvPr/>
            </p:nvSpPr>
            <p:spPr bwMode="auto">
              <a:xfrm>
                <a:off x="8332788" y="4259263"/>
                <a:ext cx="484188" cy="296862"/>
              </a:xfrm>
              <a:custGeom>
                <a:avLst/>
                <a:gdLst>
                  <a:gd name="T0" fmla="*/ 123 w 129"/>
                  <a:gd name="T1" fmla="*/ 21 h 79"/>
                  <a:gd name="T2" fmla="*/ 119 w 129"/>
                  <a:gd name="T3" fmla="*/ 19 h 79"/>
                  <a:gd name="T4" fmla="*/ 118 w 129"/>
                  <a:gd name="T5" fmla="*/ 19 h 79"/>
                  <a:gd name="T6" fmla="*/ 115 w 129"/>
                  <a:gd name="T7" fmla="*/ 17 h 79"/>
                  <a:gd name="T8" fmla="*/ 113 w 129"/>
                  <a:gd name="T9" fmla="*/ 17 h 79"/>
                  <a:gd name="T10" fmla="*/ 6 w 129"/>
                  <a:gd name="T11" fmla="*/ 57 h 79"/>
                  <a:gd name="T12" fmla="*/ 5 w 129"/>
                  <a:gd name="T13" fmla="*/ 57 h 79"/>
                  <a:gd name="T14" fmla="*/ 2 w 129"/>
                  <a:gd name="T15" fmla="*/ 65 h 79"/>
                  <a:gd name="T16" fmla="*/ 6 w 129"/>
                  <a:gd name="T17" fmla="*/ 77 h 79"/>
                  <a:gd name="T18" fmla="*/ 18 w 129"/>
                  <a:gd name="T19" fmla="*/ 73 h 79"/>
                  <a:gd name="T20" fmla="*/ 22 w 129"/>
                  <a:gd name="T21" fmla="*/ 65 h 79"/>
                  <a:gd name="T22" fmla="*/ 22 w 129"/>
                  <a:gd name="T23" fmla="*/ 65 h 79"/>
                  <a:gd name="T24" fmla="*/ 109 w 129"/>
                  <a:gd name="T25" fmla="*/ 34 h 79"/>
                  <a:gd name="T26" fmla="*/ 115 w 129"/>
                  <a:gd name="T27" fmla="*/ 37 h 79"/>
                  <a:gd name="T28" fmla="*/ 127 w 129"/>
                  <a:gd name="T29" fmla="*/ 33 h 79"/>
                  <a:gd name="T30" fmla="*/ 123 w 129"/>
                  <a:gd name="T31" fmla="*/ 21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9" h="79">
                    <a:moveTo>
                      <a:pt x="123" y="21"/>
                    </a:moveTo>
                    <a:cubicBezTo>
                      <a:pt x="119" y="19"/>
                      <a:pt x="119" y="19"/>
                      <a:pt x="119" y="19"/>
                    </a:cubicBezTo>
                    <a:cubicBezTo>
                      <a:pt x="118" y="19"/>
                      <a:pt x="118" y="19"/>
                      <a:pt x="118" y="19"/>
                    </a:cubicBezTo>
                    <a:cubicBezTo>
                      <a:pt x="115" y="17"/>
                      <a:pt x="115" y="17"/>
                      <a:pt x="115" y="17"/>
                    </a:cubicBezTo>
                    <a:cubicBezTo>
                      <a:pt x="115" y="17"/>
                      <a:pt x="114" y="17"/>
                      <a:pt x="113" y="17"/>
                    </a:cubicBezTo>
                    <a:cubicBezTo>
                      <a:pt x="73" y="0"/>
                      <a:pt x="26" y="18"/>
                      <a:pt x="6" y="57"/>
                    </a:cubicBezTo>
                    <a:cubicBezTo>
                      <a:pt x="6" y="57"/>
                      <a:pt x="6" y="57"/>
                      <a:pt x="5" y="57"/>
                    </a:cubicBezTo>
                    <a:cubicBezTo>
                      <a:pt x="2" y="65"/>
                      <a:pt x="2" y="65"/>
                      <a:pt x="2" y="65"/>
                    </a:cubicBezTo>
                    <a:cubicBezTo>
                      <a:pt x="0" y="69"/>
                      <a:pt x="2" y="75"/>
                      <a:pt x="6" y="77"/>
                    </a:cubicBezTo>
                    <a:cubicBezTo>
                      <a:pt x="10" y="79"/>
                      <a:pt x="16" y="77"/>
                      <a:pt x="18" y="73"/>
                    </a:cubicBezTo>
                    <a:cubicBezTo>
                      <a:pt x="22" y="65"/>
                      <a:pt x="22" y="65"/>
                      <a:pt x="22" y="65"/>
                    </a:cubicBezTo>
                    <a:cubicBezTo>
                      <a:pt x="22" y="65"/>
                      <a:pt x="22" y="65"/>
                      <a:pt x="22" y="65"/>
                    </a:cubicBezTo>
                    <a:cubicBezTo>
                      <a:pt x="38" y="33"/>
                      <a:pt x="76" y="20"/>
                      <a:pt x="109" y="34"/>
                    </a:cubicBezTo>
                    <a:cubicBezTo>
                      <a:pt x="115" y="37"/>
                      <a:pt x="115" y="37"/>
                      <a:pt x="115" y="37"/>
                    </a:cubicBezTo>
                    <a:cubicBezTo>
                      <a:pt x="119" y="39"/>
                      <a:pt x="125" y="37"/>
                      <a:pt x="127" y="33"/>
                    </a:cubicBezTo>
                    <a:cubicBezTo>
                      <a:pt x="129" y="29"/>
                      <a:pt x="127" y="23"/>
                      <a:pt x="123" y="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91" name="Freeform 163"/>
            <p:cNvSpPr>
              <a:spLocks noEditPoints="1"/>
            </p:cNvSpPr>
            <p:nvPr/>
          </p:nvSpPr>
          <p:spPr bwMode="auto">
            <a:xfrm>
              <a:off x="7754342" y="4999372"/>
              <a:ext cx="365279" cy="309693"/>
            </a:xfrm>
            <a:custGeom>
              <a:avLst/>
              <a:gdLst>
                <a:gd name="T0" fmla="*/ 2 w 136"/>
                <a:gd name="T1" fmla="*/ 32 h 115"/>
                <a:gd name="T2" fmla="*/ 0 w 136"/>
                <a:gd name="T3" fmla="*/ 35 h 115"/>
                <a:gd name="T4" fmla="*/ 2 w 136"/>
                <a:gd name="T5" fmla="*/ 39 h 115"/>
                <a:gd name="T6" fmla="*/ 14 w 136"/>
                <a:gd name="T7" fmla="*/ 51 h 115"/>
                <a:gd name="T8" fmla="*/ 78 w 136"/>
                <a:gd name="T9" fmla="*/ 115 h 115"/>
                <a:gd name="T10" fmla="*/ 136 w 136"/>
                <a:gd name="T11" fmla="*/ 56 h 115"/>
                <a:gd name="T12" fmla="*/ 123 w 136"/>
                <a:gd name="T13" fmla="*/ 63 h 115"/>
                <a:gd name="T14" fmla="*/ 90 w 136"/>
                <a:gd name="T15" fmla="*/ 46 h 115"/>
                <a:gd name="T16" fmla="*/ 90 w 136"/>
                <a:gd name="T17" fmla="*/ 40 h 115"/>
                <a:gd name="T18" fmla="*/ 56 w 136"/>
                <a:gd name="T19" fmla="*/ 0 h 115"/>
                <a:gd name="T20" fmla="*/ 19 w 136"/>
                <a:gd name="T21" fmla="*/ 24 h 115"/>
                <a:gd name="T22" fmla="*/ 2 w 136"/>
                <a:gd name="T23" fmla="*/ 32 h 115"/>
                <a:gd name="T24" fmla="*/ 35 w 136"/>
                <a:gd name="T25" fmla="*/ 39 h 115"/>
                <a:gd name="T26" fmla="*/ 29 w 136"/>
                <a:gd name="T27" fmla="*/ 33 h 115"/>
                <a:gd name="T28" fmla="*/ 35 w 136"/>
                <a:gd name="T29" fmla="*/ 27 h 115"/>
                <a:gd name="T30" fmla="*/ 41 w 136"/>
                <a:gd name="T31" fmla="*/ 33 h 115"/>
                <a:gd name="T32" fmla="*/ 35 w 136"/>
                <a:gd name="T33" fmla="*/ 3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6" h="115">
                  <a:moveTo>
                    <a:pt x="2" y="32"/>
                  </a:moveTo>
                  <a:cubicBezTo>
                    <a:pt x="1" y="33"/>
                    <a:pt x="0" y="34"/>
                    <a:pt x="0" y="35"/>
                  </a:cubicBezTo>
                  <a:cubicBezTo>
                    <a:pt x="0" y="37"/>
                    <a:pt x="1" y="38"/>
                    <a:pt x="2" y="39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90"/>
                    <a:pt x="40" y="115"/>
                    <a:pt x="78" y="115"/>
                  </a:cubicBezTo>
                  <a:cubicBezTo>
                    <a:pt x="110" y="115"/>
                    <a:pt x="136" y="80"/>
                    <a:pt x="136" y="56"/>
                  </a:cubicBezTo>
                  <a:cubicBezTo>
                    <a:pt x="136" y="45"/>
                    <a:pt x="132" y="58"/>
                    <a:pt x="123" y="63"/>
                  </a:cubicBezTo>
                  <a:cubicBezTo>
                    <a:pt x="114" y="68"/>
                    <a:pt x="89" y="72"/>
                    <a:pt x="90" y="46"/>
                  </a:cubicBezTo>
                  <a:cubicBezTo>
                    <a:pt x="90" y="44"/>
                    <a:pt x="90" y="42"/>
                    <a:pt x="90" y="40"/>
                  </a:cubicBezTo>
                  <a:cubicBezTo>
                    <a:pt x="90" y="19"/>
                    <a:pt x="77" y="0"/>
                    <a:pt x="56" y="0"/>
                  </a:cubicBezTo>
                  <a:cubicBezTo>
                    <a:pt x="36" y="0"/>
                    <a:pt x="22" y="11"/>
                    <a:pt x="19" y="24"/>
                  </a:cubicBezTo>
                  <a:cubicBezTo>
                    <a:pt x="2" y="32"/>
                    <a:pt x="2" y="32"/>
                    <a:pt x="2" y="32"/>
                  </a:cubicBezTo>
                  <a:moveTo>
                    <a:pt x="35" y="39"/>
                  </a:moveTo>
                  <a:cubicBezTo>
                    <a:pt x="32" y="39"/>
                    <a:pt x="29" y="36"/>
                    <a:pt x="29" y="33"/>
                  </a:cubicBezTo>
                  <a:cubicBezTo>
                    <a:pt x="29" y="30"/>
                    <a:pt x="32" y="27"/>
                    <a:pt x="35" y="27"/>
                  </a:cubicBezTo>
                  <a:cubicBezTo>
                    <a:pt x="38" y="27"/>
                    <a:pt x="41" y="30"/>
                    <a:pt x="41" y="33"/>
                  </a:cubicBezTo>
                  <a:cubicBezTo>
                    <a:pt x="41" y="36"/>
                    <a:pt x="38" y="39"/>
                    <a:pt x="35" y="39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108" name="Group 107"/>
            <p:cNvGrpSpPr/>
            <p:nvPr/>
          </p:nvGrpSpPr>
          <p:grpSpPr>
            <a:xfrm>
              <a:off x="10162686" y="1948955"/>
              <a:ext cx="390236" cy="398176"/>
              <a:chOff x="7426326" y="839788"/>
              <a:chExt cx="546100" cy="557212"/>
            </a:xfrm>
            <a:grpFill/>
          </p:grpSpPr>
          <p:sp>
            <p:nvSpPr>
              <p:cNvPr id="109" name="Freeform 178"/>
              <p:cNvSpPr>
                <a:spLocks noEditPoints="1"/>
              </p:cNvSpPr>
              <p:nvPr/>
            </p:nvSpPr>
            <p:spPr bwMode="auto">
              <a:xfrm>
                <a:off x="7426326" y="1017588"/>
                <a:ext cx="381000" cy="379412"/>
              </a:xfrm>
              <a:custGeom>
                <a:avLst/>
                <a:gdLst>
                  <a:gd name="T0" fmla="*/ 15 w 101"/>
                  <a:gd name="T1" fmla="*/ 76 h 101"/>
                  <a:gd name="T2" fmla="*/ 9 w 101"/>
                  <a:gd name="T3" fmla="*/ 81 h 101"/>
                  <a:gd name="T4" fmla="*/ 21 w 101"/>
                  <a:gd name="T5" fmla="*/ 92 h 101"/>
                  <a:gd name="T6" fmla="*/ 26 w 101"/>
                  <a:gd name="T7" fmla="*/ 87 h 101"/>
                  <a:gd name="T8" fmla="*/ 43 w 101"/>
                  <a:gd name="T9" fmla="*/ 93 h 101"/>
                  <a:gd name="T10" fmla="*/ 43 w 101"/>
                  <a:gd name="T11" fmla="*/ 101 h 101"/>
                  <a:gd name="T12" fmla="*/ 59 w 101"/>
                  <a:gd name="T13" fmla="*/ 101 h 101"/>
                  <a:gd name="T14" fmla="*/ 59 w 101"/>
                  <a:gd name="T15" fmla="*/ 93 h 101"/>
                  <a:gd name="T16" fmla="*/ 75 w 101"/>
                  <a:gd name="T17" fmla="*/ 86 h 101"/>
                  <a:gd name="T18" fmla="*/ 81 w 101"/>
                  <a:gd name="T19" fmla="*/ 91 h 101"/>
                  <a:gd name="T20" fmla="*/ 92 w 101"/>
                  <a:gd name="T21" fmla="*/ 80 h 101"/>
                  <a:gd name="T22" fmla="*/ 87 w 101"/>
                  <a:gd name="T23" fmla="*/ 75 h 101"/>
                  <a:gd name="T24" fmla="*/ 93 w 101"/>
                  <a:gd name="T25" fmla="*/ 58 h 101"/>
                  <a:gd name="T26" fmla="*/ 101 w 101"/>
                  <a:gd name="T27" fmla="*/ 58 h 101"/>
                  <a:gd name="T28" fmla="*/ 101 w 101"/>
                  <a:gd name="T29" fmla="*/ 42 h 101"/>
                  <a:gd name="T30" fmla="*/ 93 w 101"/>
                  <a:gd name="T31" fmla="*/ 42 h 101"/>
                  <a:gd name="T32" fmla="*/ 86 w 101"/>
                  <a:gd name="T33" fmla="*/ 25 h 101"/>
                  <a:gd name="T34" fmla="*/ 91 w 101"/>
                  <a:gd name="T35" fmla="*/ 20 h 101"/>
                  <a:gd name="T36" fmla="*/ 80 w 101"/>
                  <a:gd name="T37" fmla="*/ 9 h 101"/>
                  <a:gd name="T38" fmla="*/ 74 w 101"/>
                  <a:gd name="T39" fmla="*/ 14 h 101"/>
                  <a:gd name="T40" fmla="*/ 58 w 101"/>
                  <a:gd name="T41" fmla="*/ 7 h 101"/>
                  <a:gd name="T42" fmla="*/ 57 w 101"/>
                  <a:gd name="T43" fmla="*/ 0 h 101"/>
                  <a:gd name="T44" fmla="*/ 41 w 101"/>
                  <a:gd name="T45" fmla="*/ 0 h 101"/>
                  <a:gd name="T46" fmla="*/ 42 w 101"/>
                  <a:gd name="T47" fmla="*/ 8 h 101"/>
                  <a:gd name="T48" fmla="*/ 25 w 101"/>
                  <a:gd name="T49" fmla="*/ 15 h 101"/>
                  <a:gd name="T50" fmla="*/ 20 w 101"/>
                  <a:gd name="T51" fmla="*/ 10 h 101"/>
                  <a:gd name="T52" fmla="*/ 8 w 101"/>
                  <a:gd name="T53" fmla="*/ 21 h 101"/>
                  <a:gd name="T54" fmla="*/ 14 w 101"/>
                  <a:gd name="T55" fmla="*/ 26 h 101"/>
                  <a:gd name="T56" fmla="*/ 7 w 101"/>
                  <a:gd name="T57" fmla="*/ 43 h 101"/>
                  <a:gd name="T58" fmla="*/ 0 w 101"/>
                  <a:gd name="T59" fmla="*/ 43 h 101"/>
                  <a:gd name="T60" fmla="*/ 0 w 101"/>
                  <a:gd name="T61" fmla="*/ 59 h 101"/>
                  <a:gd name="T62" fmla="*/ 7 w 101"/>
                  <a:gd name="T63" fmla="*/ 59 h 101"/>
                  <a:gd name="T64" fmla="*/ 15 w 101"/>
                  <a:gd name="T65" fmla="*/ 76 h 101"/>
                  <a:gd name="T66" fmla="*/ 50 w 101"/>
                  <a:gd name="T67" fmla="*/ 18 h 101"/>
                  <a:gd name="T68" fmla="*/ 82 w 101"/>
                  <a:gd name="T69" fmla="*/ 50 h 101"/>
                  <a:gd name="T70" fmla="*/ 51 w 101"/>
                  <a:gd name="T71" fmla="*/ 83 h 101"/>
                  <a:gd name="T72" fmla="*/ 18 w 101"/>
                  <a:gd name="T73" fmla="*/ 51 h 101"/>
                  <a:gd name="T74" fmla="*/ 50 w 101"/>
                  <a:gd name="T75" fmla="*/ 18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1" h="101">
                    <a:moveTo>
                      <a:pt x="15" y="76"/>
                    </a:moveTo>
                    <a:cubicBezTo>
                      <a:pt x="9" y="81"/>
                      <a:pt x="9" y="81"/>
                      <a:pt x="9" y="81"/>
                    </a:cubicBezTo>
                    <a:cubicBezTo>
                      <a:pt x="21" y="92"/>
                      <a:pt x="21" y="92"/>
                      <a:pt x="21" y="92"/>
                    </a:cubicBezTo>
                    <a:cubicBezTo>
                      <a:pt x="26" y="87"/>
                      <a:pt x="26" y="87"/>
                      <a:pt x="26" y="87"/>
                    </a:cubicBezTo>
                    <a:cubicBezTo>
                      <a:pt x="31" y="90"/>
                      <a:pt x="37" y="92"/>
                      <a:pt x="43" y="93"/>
                    </a:cubicBezTo>
                    <a:cubicBezTo>
                      <a:pt x="43" y="101"/>
                      <a:pt x="43" y="101"/>
                      <a:pt x="43" y="101"/>
                    </a:cubicBezTo>
                    <a:cubicBezTo>
                      <a:pt x="59" y="101"/>
                      <a:pt x="59" y="101"/>
                      <a:pt x="59" y="101"/>
                    </a:cubicBezTo>
                    <a:cubicBezTo>
                      <a:pt x="59" y="93"/>
                      <a:pt x="59" y="93"/>
                      <a:pt x="59" y="93"/>
                    </a:cubicBezTo>
                    <a:cubicBezTo>
                      <a:pt x="65" y="92"/>
                      <a:pt x="71" y="90"/>
                      <a:pt x="75" y="86"/>
                    </a:cubicBezTo>
                    <a:cubicBezTo>
                      <a:pt x="81" y="91"/>
                      <a:pt x="81" y="91"/>
                      <a:pt x="81" y="91"/>
                    </a:cubicBezTo>
                    <a:cubicBezTo>
                      <a:pt x="92" y="80"/>
                      <a:pt x="92" y="80"/>
                      <a:pt x="92" y="80"/>
                    </a:cubicBezTo>
                    <a:cubicBezTo>
                      <a:pt x="87" y="75"/>
                      <a:pt x="87" y="75"/>
                      <a:pt x="87" y="75"/>
                    </a:cubicBezTo>
                    <a:cubicBezTo>
                      <a:pt x="90" y="70"/>
                      <a:pt x="92" y="64"/>
                      <a:pt x="93" y="58"/>
                    </a:cubicBezTo>
                    <a:cubicBezTo>
                      <a:pt x="101" y="58"/>
                      <a:pt x="101" y="58"/>
                      <a:pt x="101" y="58"/>
                    </a:cubicBezTo>
                    <a:cubicBezTo>
                      <a:pt x="101" y="42"/>
                      <a:pt x="101" y="42"/>
                      <a:pt x="101" y="42"/>
                    </a:cubicBezTo>
                    <a:cubicBezTo>
                      <a:pt x="93" y="42"/>
                      <a:pt x="93" y="42"/>
                      <a:pt x="93" y="42"/>
                    </a:cubicBezTo>
                    <a:cubicBezTo>
                      <a:pt x="92" y="36"/>
                      <a:pt x="89" y="30"/>
                      <a:pt x="86" y="25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80" y="9"/>
                      <a:pt x="80" y="9"/>
                      <a:pt x="80" y="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69" y="11"/>
                      <a:pt x="64" y="8"/>
                      <a:pt x="58" y="7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35" y="9"/>
                      <a:pt x="30" y="11"/>
                      <a:pt x="25" y="15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0" y="31"/>
                      <a:pt x="8" y="37"/>
                      <a:pt x="7" y="43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7" y="59"/>
                      <a:pt x="7" y="59"/>
                      <a:pt x="7" y="59"/>
                    </a:cubicBezTo>
                    <a:cubicBezTo>
                      <a:pt x="9" y="65"/>
                      <a:pt x="11" y="71"/>
                      <a:pt x="15" y="76"/>
                    </a:cubicBezTo>
                    <a:moveTo>
                      <a:pt x="50" y="18"/>
                    </a:moveTo>
                    <a:cubicBezTo>
                      <a:pt x="68" y="18"/>
                      <a:pt x="82" y="32"/>
                      <a:pt x="82" y="50"/>
                    </a:cubicBezTo>
                    <a:cubicBezTo>
                      <a:pt x="83" y="68"/>
                      <a:pt x="68" y="82"/>
                      <a:pt x="51" y="83"/>
                    </a:cubicBezTo>
                    <a:cubicBezTo>
                      <a:pt x="33" y="83"/>
                      <a:pt x="18" y="69"/>
                      <a:pt x="18" y="51"/>
                    </a:cubicBezTo>
                    <a:cubicBezTo>
                      <a:pt x="18" y="33"/>
                      <a:pt x="32" y="18"/>
                      <a:pt x="50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0" name="Freeform 179"/>
              <p:cNvSpPr>
                <a:spLocks noEditPoints="1"/>
              </p:cNvSpPr>
              <p:nvPr/>
            </p:nvSpPr>
            <p:spPr bwMode="auto">
              <a:xfrm>
                <a:off x="7712076" y="839788"/>
                <a:ext cx="260350" cy="260350"/>
              </a:xfrm>
              <a:custGeom>
                <a:avLst/>
                <a:gdLst>
                  <a:gd name="T0" fmla="*/ 64 w 69"/>
                  <a:gd name="T1" fmla="*/ 29 h 69"/>
                  <a:gd name="T2" fmla="*/ 69 w 69"/>
                  <a:gd name="T3" fmla="*/ 26 h 69"/>
                  <a:gd name="T4" fmla="*/ 63 w 69"/>
                  <a:gd name="T5" fmla="*/ 15 h 69"/>
                  <a:gd name="T6" fmla="*/ 59 w 69"/>
                  <a:gd name="T7" fmla="*/ 17 h 69"/>
                  <a:gd name="T8" fmla="*/ 51 w 69"/>
                  <a:gd name="T9" fmla="*/ 10 h 69"/>
                  <a:gd name="T10" fmla="*/ 53 w 69"/>
                  <a:gd name="T11" fmla="*/ 5 h 69"/>
                  <a:gd name="T12" fmla="*/ 41 w 69"/>
                  <a:gd name="T13" fmla="*/ 0 h 69"/>
                  <a:gd name="T14" fmla="*/ 39 w 69"/>
                  <a:gd name="T15" fmla="*/ 5 h 69"/>
                  <a:gd name="T16" fmla="*/ 29 w 69"/>
                  <a:gd name="T17" fmla="*/ 5 h 69"/>
                  <a:gd name="T18" fmla="*/ 27 w 69"/>
                  <a:gd name="T19" fmla="*/ 1 h 69"/>
                  <a:gd name="T20" fmla="*/ 15 w 69"/>
                  <a:gd name="T21" fmla="*/ 6 h 69"/>
                  <a:gd name="T22" fmla="*/ 17 w 69"/>
                  <a:gd name="T23" fmla="*/ 10 h 69"/>
                  <a:gd name="T24" fmla="*/ 10 w 69"/>
                  <a:gd name="T25" fmla="*/ 18 h 69"/>
                  <a:gd name="T26" fmla="*/ 5 w 69"/>
                  <a:gd name="T27" fmla="*/ 16 h 69"/>
                  <a:gd name="T28" fmla="*/ 0 w 69"/>
                  <a:gd name="T29" fmla="*/ 28 h 69"/>
                  <a:gd name="T30" fmla="*/ 5 w 69"/>
                  <a:gd name="T31" fmla="*/ 30 h 69"/>
                  <a:gd name="T32" fmla="*/ 5 w 69"/>
                  <a:gd name="T33" fmla="*/ 40 h 69"/>
                  <a:gd name="T34" fmla="*/ 1 w 69"/>
                  <a:gd name="T35" fmla="*/ 43 h 69"/>
                  <a:gd name="T36" fmla="*/ 6 w 69"/>
                  <a:gd name="T37" fmla="*/ 54 h 69"/>
                  <a:gd name="T38" fmla="*/ 11 w 69"/>
                  <a:gd name="T39" fmla="*/ 52 h 69"/>
                  <a:gd name="T40" fmla="*/ 18 w 69"/>
                  <a:gd name="T41" fmla="*/ 59 h 69"/>
                  <a:gd name="T42" fmla="*/ 16 w 69"/>
                  <a:gd name="T43" fmla="*/ 64 h 69"/>
                  <a:gd name="T44" fmla="*/ 28 w 69"/>
                  <a:gd name="T45" fmla="*/ 69 h 69"/>
                  <a:gd name="T46" fmla="*/ 30 w 69"/>
                  <a:gd name="T47" fmla="*/ 64 h 69"/>
                  <a:gd name="T48" fmla="*/ 41 w 69"/>
                  <a:gd name="T49" fmla="*/ 64 h 69"/>
                  <a:gd name="T50" fmla="*/ 43 w 69"/>
                  <a:gd name="T51" fmla="*/ 68 h 69"/>
                  <a:gd name="T52" fmla="*/ 54 w 69"/>
                  <a:gd name="T53" fmla="*/ 63 h 69"/>
                  <a:gd name="T54" fmla="*/ 52 w 69"/>
                  <a:gd name="T55" fmla="*/ 58 h 69"/>
                  <a:gd name="T56" fmla="*/ 59 w 69"/>
                  <a:gd name="T57" fmla="*/ 51 h 69"/>
                  <a:gd name="T58" fmla="*/ 64 w 69"/>
                  <a:gd name="T59" fmla="*/ 53 h 69"/>
                  <a:gd name="T60" fmla="*/ 69 w 69"/>
                  <a:gd name="T61" fmla="*/ 41 h 69"/>
                  <a:gd name="T62" fmla="*/ 64 w 69"/>
                  <a:gd name="T63" fmla="*/ 39 h 69"/>
                  <a:gd name="T64" fmla="*/ 64 w 69"/>
                  <a:gd name="T65" fmla="*/ 29 h 69"/>
                  <a:gd name="T66" fmla="*/ 43 w 69"/>
                  <a:gd name="T67" fmla="*/ 53 h 69"/>
                  <a:gd name="T68" fmla="*/ 35 w 69"/>
                  <a:gd name="T69" fmla="*/ 54 h 69"/>
                  <a:gd name="T70" fmla="*/ 16 w 69"/>
                  <a:gd name="T71" fmla="*/ 43 h 69"/>
                  <a:gd name="T72" fmla="*/ 26 w 69"/>
                  <a:gd name="T73" fmla="*/ 16 h 69"/>
                  <a:gd name="T74" fmla="*/ 34 w 69"/>
                  <a:gd name="T75" fmla="*/ 14 h 69"/>
                  <a:gd name="T76" fmla="*/ 53 w 69"/>
                  <a:gd name="T77" fmla="*/ 26 h 69"/>
                  <a:gd name="T78" fmla="*/ 43 w 69"/>
                  <a:gd name="T79" fmla="*/ 53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9" h="69">
                    <a:moveTo>
                      <a:pt x="64" y="29"/>
                    </a:moveTo>
                    <a:cubicBezTo>
                      <a:pt x="69" y="26"/>
                      <a:pt x="69" y="26"/>
                      <a:pt x="69" y="26"/>
                    </a:cubicBezTo>
                    <a:cubicBezTo>
                      <a:pt x="63" y="15"/>
                      <a:pt x="63" y="15"/>
                      <a:pt x="63" y="15"/>
                    </a:cubicBezTo>
                    <a:cubicBezTo>
                      <a:pt x="59" y="17"/>
                      <a:pt x="59" y="17"/>
                      <a:pt x="59" y="17"/>
                    </a:cubicBezTo>
                    <a:cubicBezTo>
                      <a:pt x="57" y="14"/>
                      <a:pt x="54" y="12"/>
                      <a:pt x="51" y="10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6" y="4"/>
                      <a:pt x="32" y="5"/>
                      <a:pt x="29" y="5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4" y="13"/>
                      <a:pt x="12" y="15"/>
                      <a:pt x="10" y="18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3"/>
                      <a:pt x="5" y="37"/>
                      <a:pt x="5" y="40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6" y="54"/>
                      <a:pt x="6" y="54"/>
                      <a:pt x="6" y="54"/>
                    </a:cubicBezTo>
                    <a:cubicBezTo>
                      <a:pt x="11" y="52"/>
                      <a:pt x="11" y="52"/>
                      <a:pt x="11" y="52"/>
                    </a:cubicBezTo>
                    <a:cubicBezTo>
                      <a:pt x="13" y="55"/>
                      <a:pt x="15" y="57"/>
                      <a:pt x="18" y="59"/>
                    </a:cubicBezTo>
                    <a:cubicBezTo>
                      <a:pt x="16" y="64"/>
                      <a:pt x="16" y="64"/>
                      <a:pt x="16" y="64"/>
                    </a:cubicBezTo>
                    <a:cubicBezTo>
                      <a:pt x="28" y="69"/>
                      <a:pt x="28" y="69"/>
                      <a:pt x="28" y="69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4" y="64"/>
                      <a:pt x="37" y="64"/>
                      <a:pt x="41" y="64"/>
                    </a:cubicBezTo>
                    <a:cubicBezTo>
                      <a:pt x="43" y="68"/>
                      <a:pt x="43" y="68"/>
                      <a:pt x="43" y="68"/>
                    </a:cubicBezTo>
                    <a:cubicBezTo>
                      <a:pt x="54" y="63"/>
                      <a:pt x="54" y="63"/>
                      <a:pt x="54" y="63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55" y="56"/>
                      <a:pt x="58" y="54"/>
                      <a:pt x="59" y="51"/>
                    </a:cubicBezTo>
                    <a:cubicBezTo>
                      <a:pt x="64" y="53"/>
                      <a:pt x="64" y="53"/>
                      <a:pt x="64" y="53"/>
                    </a:cubicBezTo>
                    <a:cubicBezTo>
                      <a:pt x="69" y="41"/>
                      <a:pt x="69" y="41"/>
                      <a:pt x="69" y="41"/>
                    </a:cubicBezTo>
                    <a:cubicBezTo>
                      <a:pt x="64" y="39"/>
                      <a:pt x="64" y="39"/>
                      <a:pt x="64" y="39"/>
                    </a:cubicBezTo>
                    <a:cubicBezTo>
                      <a:pt x="65" y="35"/>
                      <a:pt x="64" y="32"/>
                      <a:pt x="64" y="29"/>
                    </a:cubicBezTo>
                    <a:moveTo>
                      <a:pt x="43" y="53"/>
                    </a:moveTo>
                    <a:cubicBezTo>
                      <a:pt x="40" y="54"/>
                      <a:pt x="38" y="54"/>
                      <a:pt x="35" y="54"/>
                    </a:cubicBezTo>
                    <a:cubicBezTo>
                      <a:pt x="27" y="55"/>
                      <a:pt x="20" y="50"/>
                      <a:pt x="16" y="43"/>
                    </a:cubicBezTo>
                    <a:cubicBezTo>
                      <a:pt x="12" y="33"/>
                      <a:pt x="16" y="21"/>
                      <a:pt x="26" y="16"/>
                    </a:cubicBezTo>
                    <a:cubicBezTo>
                      <a:pt x="29" y="15"/>
                      <a:pt x="32" y="15"/>
                      <a:pt x="34" y="14"/>
                    </a:cubicBezTo>
                    <a:cubicBezTo>
                      <a:pt x="42" y="14"/>
                      <a:pt x="50" y="19"/>
                      <a:pt x="53" y="26"/>
                    </a:cubicBezTo>
                    <a:cubicBezTo>
                      <a:pt x="57" y="36"/>
                      <a:pt x="53" y="48"/>
                      <a:pt x="43" y="5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122" name="Group 121"/>
            <p:cNvGrpSpPr/>
            <p:nvPr/>
          </p:nvGrpSpPr>
          <p:grpSpPr>
            <a:xfrm>
              <a:off x="11154157" y="4111133"/>
              <a:ext cx="247301" cy="292676"/>
              <a:chOff x="8813801" y="3865563"/>
              <a:chExt cx="346075" cy="409574"/>
            </a:xfrm>
            <a:grpFill/>
          </p:grpSpPr>
          <p:sp>
            <p:nvSpPr>
              <p:cNvPr id="123" name="Freeform 189"/>
              <p:cNvSpPr>
                <a:spLocks/>
              </p:cNvSpPr>
              <p:nvPr/>
            </p:nvSpPr>
            <p:spPr bwMode="auto">
              <a:xfrm>
                <a:off x="8813801" y="3940175"/>
                <a:ext cx="346075" cy="334962"/>
              </a:xfrm>
              <a:custGeom>
                <a:avLst/>
                <a:gdLst>
                  <a:gd name="T0" fmla="*/ 46 w 92"/>
                  <a:gd name="T1" fmla="*/ 89 h 89"/>
                  <a:gd name="T2" fmla="*/ 92 w 92"/>
                  <a:gd name="T3" fmla="*/ 43 h 89"/>
                  <a:gd name="T4" fmla="*/ 63 w 92"/>
                  <a:gd name="T5" fmla="*/ 0 h 89"/>
                  <a:gd name="T6" fmla="*/ 57 w 92"/>
                  <a:gd name="T7" fmla="*/ 9 h 89"/>
                  <a:gd name="T8" fmla="*/ 82 w 92"/>
                  <a:gd name="T9" fmla="*/ 43 h 89"/>
                  <a:gd name="T10" fmla="*/ 46 w 92"/>
                  <a:gd name="T11" fmla="*/ 79 h 89"/>
                  <a:gd name="T12" fmla="*/ 10 w 92"/>
                  <a:gd name="T13" fmla="*/ 43 h 89"/>
                  <a:gd name="T14" fmla="*/ 35 w 92"/>
                  <a:gd name="T15" fmla="*/ 9 h 89"/>
                  <a:gd name="T16" fmla="*/ 28 w 92"/>
                  <a:gd name="T17" fmla="*/ 0 h 89"/>
                  <a:gd name="T18" fmla="*/ 0 w 92"/>
                  <a:gd name="T19" fmla="*/ 43 h 89"/>
                  <a:gd name="T20" fmla="*/ 46 w 92"/>
                  <a:gd name="T21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2" h="89">
                    <a:moveTo>
                      <a:pt x="46" y="89"/>
                    </a:moveTo>
                    <a:cubicBezTo>
                      <a:pt x="71" y="89"/>
                      <a:pt x="92" y="68"/>
                      <a:pt x="92" y="43"/>
                    </a:cubicBezTo>
                    <a:cubicBezTo>
                      <a:pt x="92" y="24"/>
                      <a:pt x="80" y="7"/>
                      <a:pt x="63" y="0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71" y="13"/>
                      <a:pt x="82" y="27"/>
                      <a:pt x="82" y="43"/>
                    </a:cubicBezTo>
                    <a:cubicBezTo>
                      <a:pt x="82" y="63"/>
                      <a:pt x="66" y="79"/>
                      <a:pt x="46" y="79"/>
                    </a:cubicBezTo>
                    <a:cubicBezTo>
                      <a:pt x="26" y="79"/>
                      <a:pt x="10" y="63"/>
                      <a:pt x="10" y="43"/>
                    </a:cubicBezTo>
                    <a:cubicBezTo>
                      <a:pt x="10" y="27"/>
                      <a:pt x="20" y="13"/>
                      <a:pt x="35" y="9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12" y="7"/>
                      <a:pt x="0" y="24"/>
                      <a:pt x="0" y="43"/>
                    </a:cubicBezTo>
                    <a:cubicBezTo>
                      <a:pt x="0" y="68"/>
                      <a:pt x="20" y="89"/>
                      <a:pt x="46" y="8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4" name="Freeform 190"/>
              <p:cNvSpPr>
                <a:spLocks/>
              </p:cNvSpPr>
              <p:nvPr/>
            </p:nvSpPr>
            <p:spPr bwMode="auto">
              <a:xfrm>
                <a:off x="8904288" y="3865563"/>
                <a:ext cx="160338" cy="120650"/>
              </a:xfrm>
              <a:custGeom>
                <a:avLst/>
                <a:gdLst>
                  <a:gd name="T0" fmla="*/ 33 w 101"/>
                  <a:gd name="T1" fmla="*/ 66 h 76"/>
                  <a:gd name="T2" fmla="*/ 40 w 101"/>
                  <a:gd name="T3" fmla="*/ 76 h 76"/>
                  <a:gd name="T4" fmla="*/ 52 w 101"/>
                  <a:gd name="T5" fmla="*/ 76 h 76"/>
                  <a:gd name="T6" fmla="*/ 61 w 101"/>
                  <a:gd name="T7" fmla="*/ 76 h 76"/>
                  <a:gd name="T8" fmla="*/ 71 w 101"/>
                  <a:gd name="T9" fmla="*/ 66 h 76"/>
                  <a:gd name="T10" fmla="*/ 85 w 101"/>
                  <a:gd name="T11" fmla="*/ 45 h 76"/>
                  <a:gd name="T12" fmla="*/ 101 w 101"/>
                  <a:gd name="T13" fmla="*/ 21 h 76"/>
                  <a:gd name="T14" fmla="*/ 85 w 101"/>
                  <a:gd name="T15" fmla="*/ 0 h 76"/>
                  <a:gd name="T16" fmla="*/ 52 w 101"/>
                  <a:gd name="T17" fmla="*/ 0 h 76"/>
                  <a:gd name="T18" fmla="*/ 16 w 101"/>
                  <a:gd name="T19" fmla="*/ 0 h 76"/>
                  <a:gd name="T20" fmla="*/ 0 w 101"/>
                  <a:gd name="T21" fmla="*/ 21 h 76"/>
                  <a:gd name="T22" fmla="*/ 19 w 101"/>
                  <a:gd name="T23" fmla="*/ 45 h 76"/>
                  <a:gd name="T24" fmla="*/ 33 w 101"/>
                  <a:gd name="T25" fmla="*/ 6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1" h="76">
                    <a:moveTo>
                      <a:pt x="33" y="66"/>
                    </a:moveTo>
                    <a:lnTo>
                      <a:pt x="40" y="76"/>
                    </a:lnTo>
                    <a:lnTo>
                      <a:pt x="52" y="76"/>
                    </a:lnTo>
                    <a:lnTo>
                      <a:pt x="61" y="76"/>
                    </a:lnTo>
                    <a:lnTo>
                      <a:pt x="71" y="66"/>
                    </a:lnTo>
                    <a:lnTo>
                      <a:pt x="85" y="45"/>
                    </a:lnTo>
                    <a:lnTo>
                      <a:pt x="101" y="21"/>
                    </a:lnTo>
                    <a:lnTo>
                      <a:pt x="85" y="0"/>
                    </a:lnTo>
                    <a:lnTo>
                      <a:pt x="52" y="0"/>
                    </a:lnTo>
                    <a:lnTo>
                      <a:pt x="16" y="0"/>
                    </a:lnTo>
                    <a:lnTo>
                      <a:pt x="0" y="21"/>
                    </a:lnTo>
                    <a:lnTo>
                      <a:pt x="19" y="45"/>
                    </a:lnTo>
                    <a:lnTo>
                      <a:pt x="33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128" name="Freeform 193"/>
            <p:cNvSpPr>
              <a:spLocks noEditPoints="1"/>
            </p:cNvSpPr>
            <p:nvPr/>
          </p:nvSpPr>
          <p:spPr bwMode="auto">
            <a:xfrm>
              <a:off x="10681109" y="4959668"/>
              <a:ext cx="298349" cy="294946"/>
            </a:xfrm>
            <a:custGeom>
              <a:avLst/>
              <a:gdLst>
                <a:gd name="T0" fmla="*/ 75 w 111"/>
                <a:gd name="T1" fmla="*/ 0 h 110"/>
                <a:gd name="T2" fmla="*/ 80 w 111"/>
                <a:gd name="T3" fmla="*/ 0 h 110"/>
                <a:gd name="T4" fmla="*/ 97 w 111"/>
                <a:gd name="T5" fmla="*/ 43 h 110"/>
                <a:gd name="T6" fmla="*/ 66 w 111"/>
                <a:gd name="T7" fmla="*/ 49 h 110"/>
                <a:gd name="T8" fmla="*/ 59 w 111"/>
                <a:gd name="T9" fmla="*/ 55 h 110"/>
                <a:gd name="T10" fmla="*/ 39 w 111"/>
                <a:gd name="T11" fmla="*/ 75 h 110"/>
                <a:gd name="T12" fmla="*/ 48 w 111"/>
                <a:gd name="T13" fmla="*/ 85 h 110"/>
                <a:gd name="T14" fmla="*/ 44 w 111"/>
                <a:gd name="T15" fmla="*/ 91 h 110"/>
                <a:gd name="T16" fmla="*/ 39 w 111"/>
                <a:gd name="T17" fmla="*/ 94 h 110"/>
                <a:gd name="T18" fmla="*/ 29 w 111"/>
                <a:gd name="T19" fmla="*/ 85 h 110"/>
                <a:gd name="T20" fmla="*/ 23 w 111"/>
                <a:gd name="T21" fmla="*/ 90 h 110"/>
                <a:gd name="T22" fmla="*/ 32 w 111"/>
                <a:gd name="T23" fmla="*/ 101 h 110"/>
                <a:gd name="T24" fmla="*/ 29 w 111"/>
                <a:gd name="T25" fmla="*/ 106 h 110"/>
                <a:gd name="T26" fmla="*/ 23 w 111"/>
                <a:gd name="T27" fmla="*/ 110 h 110"/>
                <a:gd name="T28" fmla="*/ 15 w 111"/>
                <a:gd name="T29" fmla="*/ 103 h 110"/>
                <a:gd name="T30" fmla="*/ 13 w 111"/>
                <a:gd name="T31" fmla="*/ 101 h 110"/>
                <a:gd name="T32" fmla="*/ 9 w 111"/>
                <a:gd name="T33" fmla="*/ 103 h 110"/>
                <a:gd name="T34" fmla="*/ 0 w 111"/>
                <a:gd name="T35" fmla="*/ 97 h 110"/>
                <a:gd name="T36" fmla="*/ 0 w 111"/>
                <a:gd name="T37" fmla="*/ 95 h 110"/>
                <a:gd name="T38" fmla="*/ 8 w 111"/>
                <a:gd name="T39" fmla="*/ 85 h 110"/>
                <a:gd name="T40" fmla="*/ 55 w 111"/>
                <a:gd name="T41" fmla="*/ 38 h 110"/>
                <a:gd name="T42" fmla="*/ 52 w 111"/>
                <a:gd name="T43" fmla="*/ 28 h 110"/>
                <a:gd name="T44" fmla="*/ 75 w 111"/>
                <a:gd name="T45" fmla="*/ 0 h 110"/>
                <a:gd name="T46" fmla="*/ 67 w 111"/>
                <a:gd name="T47" fmla="*/ 26 h 110"/>
                <a:gd name="T48" fmla="*/ 88 w 111"/>
                <a:gd name="T49" fmla="*/ 31 h 110"/>
                <a:gd name="T50" fmla="*/ 76 w 111"/>
                <a:gd name="T51" fmla="*/ 15 h 110"/>
                <a:gd name="T52" fmla="*/ 67 w 111"/>
                <a:gd name="T53" fmla="*/ 2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1" h="110">
                  <a:moveTo>
                    <a:pt x="75" y="0"/>
                  </a:moveTo>
                  <a:cubicBezTo>
                    <a:pt x="77" y="0"/>
                    <a:pt x="79" y="0"/>
                    <a:pt x="80" y="0"/>
                  </a:cubicBezTo>
                  <a:cubicBezTo>
                    <a:pt x="100" y="1"/>
                    <a:pt x="111" y="28"/>
                    <a:pt x="97" y="43"/>
                  </a:cubicBezTo>
                  <a:cubicBezTo>
                    <a:pt x="91" y="50"/>
                    <a:pt x="77" y="55"/>
                    <a:pt x="66" y="49"/>
                  </a:cubicBezTo>
                  <a:cubicBezTo>
                    <a:pt x="63" y="50"/>
                    <a:pt x="61" y="52"/>
                    <a:pt x="59" y="55"/>
                  </a:cubicBezTo>
                  <a:cubicBezTo>
                    <a:pt x="53" y="61"/>
                    <a:pt x="46" y="68"/>
                    <a:pt x="39" y="75"/>
                  </a:cubicBezTo>
                  <a:cubicBezTo>
                    <a:pt x="40" y="78"/>
                    <a:pt x="48" y="81"/>
                    <a:pt x="48" y="85"/>
                  </a:cubicBezTo>
                  <a:cubicBezTo>
                    <a:pt x="48" y="88"/>
                    <a:pt x="44" y="91"/>
                    <a:pt x="44" y="91"/>
                  </a:cubicBezTo>
                  <a:cubicBezTo>
                    <a:pt x="44" y="91"/>
                    <a:pt x="41" y="94"/>
                    <a:pt x="39" y="94"/>
                  </a:cubicBezTo>
                  <a:cubicBezTo>
                    <a:pt x="35" y="94"/>
                    <a:pt x="32" y="87"/>
                    <a:pt x="29" y="85"/>
                  </a:cubicBezTo>
                  <a:cubicBezTo>
                    <a:pt x="27" y="87"/>
                    <a:pt x="25" y="89"/>
                    <a:pt x="23" y="90"/>
                  </a:cubicBezTo>
                  <a:cubicBezTo>
                    <a:pt x="25" y="94"/>
                    <a:pt x="32" y="96"/>
                    <a:pt x="32" y="101"/>
                  </a:cubicBezTo>
                  <a:cubicBezTo>
                    <a:pt x="32" y="103"/>
                    <a:pt x="29" y="106"/>
                    <a:pt x="29" y="106"/>
                  </a:cubicBezTo>
                  <a:cubicBezTo>
                    <a:pt x="29" y="106"/>
                    <a:pt x="26" y="110"/>
                    <a:pt x="23" y="110"/>
                  </a:cubicBezTo>
                  <a:cubicBezTo>
                    <a:pt x="20" y="110"/>
                    <a:pt x="15" y="103"/>
                    <a:pt x="15" y="103"/>
                  </a:cubicBezTo>
                  <a:cubicBezTo>
                    <a:pt x="13" y="101"/>
                    <a:pt x="13" y="101"/>
                    <a:pt x="13" y="101"/>
                  </a:cubicBezTo>
                  <a:cubicBezTo>
                    <a:pt x="13" y="101"/>
                    <a:pt x="10" y="103"/>
                    <a:pt x="9" y="103"/>
                  </a:cubicBezTo>
                  <a:cubicBezTo>
                    <a:pt x="4" y="104"/>
                    <a:pt x="1" y="100"/>
                    <a:pt x="0" y="97"/>
                  </a:cubicBezTo>
                  <a:cubicBezTo>
                    <a:pt x="0" y="96"/>
                    <a:pt x="0" y="95"/>
                    <a:pt x="0" y="95"/>
                  </a:cubicBezTo>
                  <a:cubicBezTo>
                    <a:pt x="2" y="91"/>
                    <a:pt x="5" y="88"/>
                    <a:pt x="8" y="85"/>
                  </a:cubicBezTo>
                  <a:cubicBezTo>
                    <a:pt x="24" y="69"/>
                    <a:pt x="40" y="53"/>
                    <a:pt x="55" y="38"/>
                  </a:cubicBezTo>
                  <a:cubicBezTo>
                    <a:pt x="54" y="35"/>
                    <a:pt x="53" y="32"/>
                    <a:pt x="52" y="28"/>
                  </a:cubicBezTo>
                  <a:cubicBezTo>
                    <a:pt x="51" y="12"/>
                    <a:pt x="62" y="3"/>
                    <a:pt x="75" y="0"/>
                  </a:cubicBezTo>
                  <a:close/>
                  <a:moveTo>
                    <a:pt x="67" y="26"/>
                  </a:moveTo>
                  <a:cubicBezTo>
                    <a:pt x="67" y="38"/>
                    <a:pt x="83" y="40"/>
                    <a:pt x="88" y="31"/>
                  </a:cubicBezTo>
                  <a:cubicBezTo>
                    <a:pt x="92" y="22"/>
                    <a:pt x="84" y="14"/>
                    <a:pt x="76" y="15"/>
                  </a:cubicBezTo>
                  <a:cubicBezTo>
                    <a:pt x="71" y="16"/>
                    <a:pt x="67" y="20"/>
                    <a:pt x="67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9" name="Freeform 194"/>
            <p:cNvSpPr>
              <a:spLocks noEditPoints="1"/>
            </p:cNvSpPr>
            <p:nvPr/>
          </p:nvSpPr>
          <p:spPr bwMode="auto">
            <a:xfrm>
              <a:off x="7300580" y="3453178"/>
              <a:ext cx="341456" cy="271122"/>
            </a:xfrm>
            <a:custGeom>
              <a:avLst/>
              <a:gdLst>
                <a:gd name="T0" fmla="*/ 110 w 127"/>
                <a:gd name="T1" fmla="*/ 9 h 101"/>
                <a:gd name="T2" fmla="*/ 107 w 127"/>
                <a:gd name="T3" fmla="*/ 7 h 101"/>
                <a:gd name="T4" fmla="*/ 57 w 127"/>
                <a:gd name="T5" fmla="*/ 0 h 101"/>
                <a:gd name="T6" fmla="*/ 18 w 127"/>
                <a:gd name="T7" fmla="*/ 15 h 101"/>
                <a:gd name="T8" fmla="*/ 18 w 127"/>
                <a:gd name="T9" fmla="*/ 15 h 101"/>
                <a:gd name="T10" fmla="*/ 17 w 127"/>
                <a:gd name="T11" fmla="*/ 16 h 101"/>
                <a:gd name="T12" fmla="*/ 0 w 127"/>
                <a:gd name="T13" fmla="*/ 38 h 101"/>
                <a:gd name="T14" fmla="*/ 2 w 127"/>
                <a:gd name="T15" fmla="*/ 43 h 101"/>
                <a:gd name="T16" fmla="*/ 16 w 127"/>
                <a:gd name="T17" fmla="*/ 82 h 101"/>
                <a:gd name="T18" fmla="*/ 71 w 127"/>
                <a:gd name="T19" fmla="*/ 101 h 101"/>
                <a:gd name="T20" fmla="*/ 72 w 127"/>
                <a:gd name="T21" fmla="*/ 101 h 101"/>
                <a:gd name="T22" fmla="*/ 72 w 127"/>
                <a:gd name="T23" fmla="*/ 101 h 101"/>
                <a:gd name="T24" fmla="*/ 73 w 127"/>
                <a:gd name="T25" fmla="*/ 101 h 101"/>
                <a:gd name="T26" fmla="*/ 112 w 127"/>
                <a:gd name="T27" fmla="*/ 77 h 101"/>
                <a:gd name="T28" fmla="*/ 125 w 127"/>
                <a:gd name="T29" fmla="*/ 36 h 101"/>
                <a:gd name="T30" fmla="*/ 126 w 127"/>
                <a:gd name="T31" fmla="*/ 31 h 101"/>
                <a:gd name="T32" fmla="*/ 21 w 127"/>
                <a:gd name="T33" fmla="*/ 21 h 101"/>
                <a:gd name="T34" fmla="*/ 53 w 127"/>
                <a:gd name="T35" fmla="*/ 50 h 101"/>
                <a:gd name="T36" fmla="*/ 68 w 127"/>
                <a:gd name="T37" fmla="*/ 93 h 101"/>
                <a:gd name="T38" fmla="*/ 23 w 127"/>
                <a:gd name="T39" fmla="*/ 48 h 101"/>
                <a:gd name="T40" fmla="*/ 54 w 127"/>
                <a:gd name="T41" fmla="*/ 56 h 101"/>
                <a:gd name="T42" fmla="*/ 68 w 127"/>
                <a:gd name="T43" fmla="*/ 38 h 101"/>
                <a:gd name="T44" fmla="*/ 71 w 127"/>
                <a:gd name="T45" fmla="*/ 24 h 101"/>
                <a:gd name="T46" fmla="*/ 58 w 127"/>
                <a:gd name="T47" fmla="*/ 7 h 101"/>
                <a:gd name="T48" fmla="*/ 71 w 127"/>
                <a:gd name="T49" fmla="*/ 24 h 101"/>
                <a:gd name="T50" fmla="*/ 75 w 127"/>
                <a:gd name="T51" fmla="*/ 42 h 101"/>
                <a:gd name="T52" fmla="*/ 82 w 127"/>
                <a:gd name="T53" fmla="*/ 55 h 101"/>
                <a:gd name="T54" fmla="*/ 85 w 127"/>
                <a:gd name="T55" fmla="*/ 55 h 101"/>
                <a:gd name="T56" fmla="*/ 106 w 127"/>
                <a:gd name="T57" fmla="*/ 75 h 101"/>
                <a:gd name="T58" fmla="*/ 75 w 127"/>
                <a:gd name="T59" fmla="*/ 92 h 101"/>
                <a:gd name="T60" fmla="*/ 76 w 127"/>
                <a:gd name="T61" fmla="*/ 29 h 101"/>
                <a:gd name="T62" fmla="*/ 118 w 127"/>
                <a:gd name="T63" fmla="*/ 3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7" h="101">
                  <a:moveTo>
                    <a:pt x="126" y="31"/>
                  </a:moveTo>
                  <a:cubicBezTo>
                    <a:pt x="110" y="9"/>
                    <a:pt x="110" y="9"/>
                    <a:pt x="110" y="9"/>
                  </a:cubicBezTo>
                  <a:cubicBezTo>
                    <a:pt x="109" y="8"/>
                    <a:pt x="108" y="7"/>
                    <a:pt x="107" y="7"/>
                  </a:cubicBezTo>
                  <a:cubicBezTo>
                    <a:pt x="107" y="7"/>
                    <a:pt x="107" y="7"/>
                    <a:pt x="107" y="7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8" y="0"/>
                    <a:pt x="57" y="0"/>
                    <a:pt x="57" y="0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0" y="40"/>
                    <a:pt x="0" y="41"/>
                  </a:cubicBezTo>
                  <a:cubicBezTo>
                    <a:pt x="0" y="42"/>
                    <a:pt x="1" y="43"/>
                    <a:pt x="2" y="43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82"/>
                    <a:pt x="16" y="82"/>
                    <a:pt x="16" y="82"/>
                  </a:cubicBezTo>
                  <a:cubicBezTo>
                    <a:pt x="16" y="83"/>
                    <a:pt x="17" y="85"/>
                    <a:pt x="19" y="85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1" y="101"/>
                    <a:pt x="71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3" y="101"/>
                    <a:pt x="73" y="101"/>
                    <a:pt x="73" y="101"/>
                  </a:cubicBezTo>
                  <a:cubicBezTo>
                    <a:pt x="73" y="101"/>
                    <a:pt x="73" y="101"/>
                    <a:pt x="73" y="101"/>
                  </a:cubicBezTo>
                  <a:cubicBezTo>
                    <a:pt x="110" y="80"/>
                    <a:pt x="110" y="80"/>
                    <a:pt x="110" y="80"/>
                  </a:cubicBezTo>
                  <a:cubicBezTo>
                    <a:pt x="111" y="79"/>
                    <a:pt x="112" y="78"/>
                    <a:pt x="112" y="77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25" y="36"/>
                    <a:pt x="125" y="36"/>
                    <a:pt x="125" y="36"/>
                  </a:cubicBezTo>
                  <a:cubicBezTo>
                    <a:pt x="126" y="36"/>
                    <a:pt x="126" y="35"/>
                    <a:pt x="126" y="34"/>
                  </a:cubicBezTo>
                  <a:cubicBezTo>
                    <a:pt x="127" y="33"/>
                    <a:pt x="126" y="32"/>
                    <a:pt x="126" y="31"/>
                  </a:cubicBezTo>
                  <a:close/>
                  <a:moveTo>
                    <a:pt x="8" y="38"/>
                  </a:moveTo>
                  <a:cubicBezTo>
                    <a:pt x="21" y="21"/>
                    <a:pt x="21" y="21"/>
                    <a:pt x="21" y="21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53" y="50"/>
                    <a:pt x="53" y="50"/>
                    <a:pt x="53" y="50"/>
                  </a:cubicBezTo>
                  <a:lnTo>
                    <a:pt x="8" y="38"/>
                  </a:lnTo>
                  <a:close/>
                  <a:moveTo>
                    <a:pt x="68" y="93"/>
                  </a:moveTo>
                  <a:cubicBezTo>
                    <a:pt x="23" y="80"/>
                    <a:pt x="23" y="80"/>
                    <a:pt x="23" y="80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55" y="56"/>
                    <a:pt x="56" y="56"/>
                    <a:pt x="57" y="55"/>
                  </a:cubicBezTo>
                  <a:cubicBezTo>
                    <a:pt x="68" y="38"/>
                    <a:pt x="68" y="38"/>
                    <a:pt x="68" y="38"/>
                  </a:cubicBezTo>
                  <a:lnTo>
                    <a:pt x="68" y="93"/>
                  </a:lnTo>
                  <a:close/>
                  <a:moveTo>
                    <a:pt x="71" y="24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96" y="12"/>
                    <a:pt x="96" y="12"/>
                    <a:pt x="96" y="12"/>
                  </a:cubicBezTo>
                  <a:lnTo>
                    <a:pt x="71" y="24"/>
                  </a:lnTo>
                  <a:close/>
                  <a:moveTo>
                    <a:pt x="75" y="92"/>
                  </a:moveTo>
                  <a:cubicBezTo>
                    <a:pt x="75" y="42"/>
                    <a:pt x="75" y="42"/>
                    <a:pt x="75" y="4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1" y="54"/>
                    <a:pt x="81" y="55"/>
                    <a:pt x="82" y="55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84" y="55"/>
                    <a:pt x="84" y="55"/>
                    <a:pt x="85" y="55"/>
                  </a:cubicBezTo>
                  <a:cubicBezTo>
                    <a:pt x="106" y="45"/>
                    <a:pt x="106" y="45"/>
                    <a:pt x="106" y="45"/>
                  </a:cubicBezTo>
                  <a:cubicBezTo>
                    <a:pt x="106" y="75"/>
                    <a:pt x="106" y="75"/>
                    <a:pt x="106" y="75"/>
                  </a:cubicBezTo>
                  <a:cubicBezTo>
                    <a:pt x="106" y="75"/>
                    <a:pt x="106" y="75"/>
                    <a:pt x="106" y="75"/>
                  </a:cubicBezTo>
                  <a:lnTo>
                    <a:pt x="75" y="92"/>
                  </a:lnTo>
                  <a:close/>
                  <a:moveTo>
                    <a:pt x="85" y="48"/>
                  </a:moveTo>
                  <a:cubicBezTo>
                    <a:pt x="76" y="29"/>
                    <a:pt x="76" y="29"/>
                    <a:pt x="76" y="29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18" y="32"/>
                    <a:pt x="118" y="32"/>
                    <a:pt x="118" y="32"/>
                  </a:cubicBezTo>
                  <a:lnTo>
                    <a:pt x="85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8" name="Freeform 212"/>
            <p:cNvSpPr>
              <a:spLocks/>
            </p:cNvSpPr>
            <p:nvPr/>
          </p:nvSpPr>
          <p:spPr bwMode="auto">
            <a:xfrm>
              <a:off x="11350409" y="3348812"/>
              <a:ext cx="80543" cy="82812"/>
            </a:xfrm>
            <a:custGeom>
              <a:avLst/>
              <a:gdLst>
                <a:gd name="T0" fmla="*/ 27 w 30"/>
                <a:gd name="T1" fmla="*/ 25 h 31"/>
                <a:gd name="T2" fmla="*/ 7 w 30"/>
                <a:gd name="T3" fmla="*/ 1 h 31"/>
                <a:gd name="T4" fmla="*/ 7 w 30"/>
                <a:gd name="T5" fmla="*/ 12 h 31"/>
                <a:gd name="T6" fmla="*/ 17 w 30"/>
                <a:gd name="T7" fmla="*/ 22 h 31"/>
                <a:gd name="T8" fmla="*/ 27 w 30"/>
                <a:gd name="T9" fmla="*/ 2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27" y="25"/>
                  </a:moveTo>
                  <a:cubicBezTo>
                    <a:pt x="30" y="12"/>
                    <a:pt x="20" y="0"/>
                    <a:pt x="7" y="1"/>
                  </a:cubicBezTo>
                  <a:cubicBezTo>
                    <a:pt x="0" y="2"/>
                    <a:pt x="0" y="12"/>
                    <a:pt x="7" y="12"/>
                  </a:cubicBezTo>
                  <a:cubicBezTo>
                    <a:pt x="13" y="11"/>
                    <a:pt x="18" y="15"/>
                    <a:pt x="17" y="22"/>
                  </a:cubicBezTo>
                  <a:cubicBezTo>
                    <a:pt x="16" y="29"/>
                    <a:pt x="26" y="31"/>
                    <a:pt x="27" y="25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9" name="Freeform 213"/>
            <p:cNvSpPr>
              <a:spLocks/>
            </p:cNvSpPr>
            <p:nvPr/>
          </p:nvSpPr>
          <p:spPr bwMode="auto">
            <a:xfrm>
              <a:off x="11277806" y="3425952"/>
              <a:ext cx="289274" cy="233687"/>
            </a:xfrm>
            <a:custGeom>
              <a:avLst/>
              <a:gdLst>
                <a:gd name="T0" fmla="*/ 3 w 108"/>
                <a:gd name="T1" fmla="*/ 15 h 87"/>
                <a:gd name="T2" fmla="*/ 2 w 108"/>
                <a:gd name="T3" fmla="*/ 41 h 87"/>
                <a:gd name="T4" fmla="*/ 31 w 108"/>
                <a:gd name="T5" fmla="*/ 87 h 87"/>
                <a:gd name="T6" fmla="*/ 35 w 108"/>
                <a:gd name="T7" fmla="*/ 87 h 87"/>
                <a:gd name="T8" fmla="*/ 50 w 108"/>
                <a:gd name="T9" fmla="*/ 82 h 87"/>
                <a:gd name="T10" fmla="*/ 64 w 108"/>
                <a:gd name="T11" fmla="*/ 87 h 87"/>
                <a:gd name="T12" fmla="*/ 94 w 108"/>
                <a:gd name="T13" fmla="*/ 10 h 87"/>
                <a:gd name="T14" fmla="*/ 91 w 108"/>
                <a:gd name="T15" fmla="*/ 7 h 87"/>
                <a:gd name="T16" fmla="*/ 70 w 108"/>
                <a:gd name="T17" fmla="*/ 0 h 87"/>
                <a:gd name="T18" fmla="*/ 50 w 108"/>
                <a:gd name="T19" fmla="*/ 4 h 87"/>
                <a:gd name="T20" fmla="*/ 50 w 108"/>
                <a:gd name="T21" fmla="*/ 4 h 87"/>
                <a:gd name="T22" fmla="*/ 45 w 108"/>
                <a:gd name="T23" fmla="*/ 2 h 87"/>
                <a:gd name="T24" fmla="*/ 31 w 108"/>
                <a:gd name="T25" fmla="*/ 0 h 87"/>
                <a:gd name="T26" fmla="*/ 30 w 108"/>
                <a:gd name="T27" fmla="*/ 0 h 87"/>
                <a:gd name="T28" fmla="*/ 3 w 108"/>
                <a:gd name="T29" fmla="*/ 1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8" h="87">
                  <a:moveTo>
                    <a:pt x="3" y="15"/>
                  </a:moveTo>
                  <a:cubicBezTo>
                    <a:pt x="0" y="23"/>
                    <a:pt x="1" y="33"/>
                    <a:pt x="2" y="41"/>
                  </a:cubicBezTo>
                  <a:cubicBezTo>
                    <a:pt x="5" y="57"/>
                    <a:pt x="13" y="82"/>
                    <a:pt x="31" y="87"/>
                  </a:cubicBezTo>
                  <a:cubicBezTo>
                    <a:pt x="32" y="87"/>
                    <a:pt x="34" y="87"/>
                    <a:pt x="35" y="87"/>
                  </a:cubicBezTo>
                  <a:cubicBezTo>
                    <a:pt x="40" y="87"/>
                    <a:pt x="45" y="85"/>
                    <a:pt x="50" y="82"/>
                  </a:cubicBezTo>
                  <a:cubicBezTo>
                    <a:pt x="54" y="86"/>
                    <a:pt x="59" y="87"/>
                    <a:pt x="64" y="87"/>
                  </a:cubicBezTo>
                  <a:cubicBezTo>
                    <a:pt x="90" y="87"/>
                    <a:pt x="108" y="29"/>
                    <a:pt x="94" y="10"/>
                  </a:cubicBezTo>
                  <a:cubicBezTo>
                    <a:pt x="93" y="9"/>
                    <a:pt x="92" y="8"/>
                    <a:pt x="91" y="7"/>
                  </a:cubicBezTo>
                  <a:cubicBezTo>
                    <a:pt x="86" y="2"/>
                    <a:pt x="78" y="0"/>
                    <a:pt x="70" y="0"/>
                  </a:cubicBezTo>
                  <a:cubicBezTo>
                    <a:pt x="63" y="0"/>
                    <a:pt x="55" y="2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5" y="3"/>
                    <a:pt x="45" y="2"/>
                  </a:cubicBezTo>
                  <a:cubicBezTo>
                    <a:pt x="40" y="1"/>
                    <a:pt x="36" y="0"/>
                    <a:pt x="31" y="0"/>
                  </a:cubicBezTo>
                  <a:cubicBezTo>
                    <a:pt x="31" y="0"/>
                    <a:pt x="30" y="0"/>
                    <a:pt x="30" y="0"/>
                  </a:cubicBezTo>
                  <a:cubicBezTo>
                    <a:pt x="19" y="0"/>
                    <a:pt x="7" y="4"/>
                    <a:pt x="3" y="15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0" name="Freeform 6"/>
            <p:cNvSpPr>
              <a:spLocks noEditPoints="1"/>
            </p:cNvSpPr>
            <p:nvPr/>
          </p:nvSpPr>
          <p:spPr bwMode="auto">
            <a:xfrm>
              <a:off x="8512212" y="4854141"/>
              <a:ext cx="1880277" cy="2003859"/>
            </a:xfrm>
            <a:custGeom>
              <a:avLst/>
              <a:gdLst>
                <a:gd name="T0" fmla="*/ 743 w 957"/>
                <a:gd name="T1" fmla="*/ 313 h 1020"/>
                <a:gd name="T2" fmla="*/ 756 w 957"/>
                <a:gd name="T3" fmla="*/ 428 h 1020"/>
                <a:gd name="T4" fmla="*/ 704 w 957"/>
                <a:gd name="T5" fmla="*/ 513 h 1020"/>
                <a:gd name="T6" fmla="*/ 724 w 957"/>
                <a:gd name="T7" fmla="*/ 341 h 1020"/>
                <a:gd name="T8" fmla="*/ 704 w 957"/>
                <a:gd name="T9" fmla="*/ 152 h 1020"/>
                <a:gd name="T10" fmla="*/ 953 w 957"/>
                <a:gd name="T11" fmla="*/ 925 h 1020"/>
                <a:gd name="T12" fmla="*/ 704 w 957"/>
                <a:gd name="T13" fmla="*/ 1020 h 1020"/>
                <a:gd name="T14" fmla="*/ 478 w 957"/>
                <a:gd name="T15" fmla="*/ 16 h 1020"/>
                <a:gd name="T16" fmla="*/ 704 w 957"/>
                <a:gd name="T17" fmla="*/ 308 h 1020"/>
                <a:gd name="T18" fmla="*/ 679 w 957"/>
                <a:gd name="T19" fmla="*/ 494 h 1020"/>
                <a:gd name="T20" fmla="*/ 704 w 957"/>
                <a:gd name="T21" fmla="*/ 513 h 1020"/>
                <a:gd name="T22" fmla="*/ 665 w 957"/>
                <a:gd name="T23" fmla="*/ 566 h 1020"/>
                <a:gd name="T24" fmla="*/ 684 w 957"/>
                <a:gd name="T25" fmla="*/ 723 h 1020"/>
                <a:gd name="T26" fmla="*/ 704 w 957"/>
                <a:gd name="T27" fmla="*/ 1020 h 1020"/>
                <a:gd name="T28" fmla="*/ 478 w 957"/>
                <a:gd name="T29" fmla="*/ 984 h 1020"/>
                <a:gd name="T30" fmla="*/ 493 w 957"/>
                <a:gd name="T31" fmla="*/ 969 h 1020"/>
                <a:gd name="T32" fmla="*/ 478 w 957"/>
                <a:gd name="T33" fmla="*/ 955 h 1020"/>
                <a:gd name="T34" fmla="*/ 480 w 957"/>
                <a:gd name="T35" fmla="*/ 945 h 1020"/>
                <a:gd name="T36" fmla="*/ 480 w 957"/>
                <a:gd name="T37" fmla="*/ 916 h 1020"/>
                <a:gd name="T38" fmla="*/ 478 w 957"/>
                <a:gd name="T39" fmla="*/ 901 h 1020"/>
                <a:gd name="T40" fmla="*/ 589 w 957"/>
                <a:gd name="T41" fmla="*/ 663 h 1020"/>
                <a:gd name="T42" fmla="*/ 479 w 957"/>
                <a:gd name="T43" fmla="*/ 709 h 1020"/>
                <a:gd name="T44" fmla="*/ 478 w 957"/>
                <a:gd name="T45" fmla="*/ 613 h 1020"/>
                <a:gd name="T46" fmla="*/ 519 w 957"/>
                <a:gd name="T47" fmla="*/ 628 h 1020"/>
                <a:gd name="T48" fmla="*/ 478 w 957"/>
                <a:gd name="T49" fmla="*/ 512 h 1020"/>
                <a:gd name="T50" fmla="*/ 587 w 957"/>
                <a:gd name="T51" fmla="*/ 502 h 1020"/>
                <a:gd name="T52" fmla="*/ 664 w 957"/>
                <a:gd name="T53" fmla="*/ 319 h 1020"/>
                <a:gd name="T54" fmla="*/ 478 w 957"/>
                <a:gd name="T55" fmla="*/ 16 h 1020"/>
                <a:gd name="T56" fmla="*/ 395 w 957"/>
                <a:gd name="T57" fmla="*/ 35 h 1020"/>
                <a:gd name="T58" fmla="*/ 478 w 957"/>
                <a:gd name="T59" fmla="*/ 16 h 1020"/>
                <a:gd name="T60" fmla="*/ 425 w 957"/>
                <a:gd name="T61" fmla="*/ 204 h 1020"/>
                <a:gd name="T62" fmla="*/ 294 w 957"/>
                <a:gd name="T63" fmla="*/ 284 h 1020"/>
                <a:gd name="T64" fmla="*/ 362 w 957"/>
                <a:gd name="T65" fmla="*/ 506 h 1020"/>
                <a:gd name="T66" fmla="*/ 477 w 957"/>
                <a:gd name="T67" fmla="*/ 478 h 1020"/>
                <a:gd name="T68" fmla="*/ 478 w 957"/>
                <a:gd name="T69" fmla="*/ 512 h 1020"/>
                <a:gd name="T70" fmla="*/ 438 w 957"/>
                <a:gd name="T71" fmla="*/ 628 h 1020"/>
                <a:gd name="T72" fmla="*/ 478 w 957"/>
                <a:gd name="T73" fmla="*/ 709 h 1020"/>
                <a:gd name="T74" fmla="*/ 370 w 957"/>
                <a:gd name="T75" fmla="*/ 665 h 1020"/>
                <a:gd name="T76" fmla="*/ 478 w 957"/>
                <a:gd name="T77" fmla="*/ 901 h 1020"/>
                <a:gd name="T78" fmla="*/ 478 w 957"/>
                <a:gd name="T79" fmla="*/ 916 h 1020"/>
                <a:gd name="T80" fmla="*/ 478 w 957"/>
                <a:gd name="T81" fmla="*/ 945 h 1020"/>
                <a:gd name="T82" fmla="*/ 466 w 957"/>
                <a:gd name="T83" fmla="*/ 969 h 1020"/>
                <a:gd name="T84" fmla="*/ 478 w 957"/>
                <a:gd name="T85" fmla="*/ 1020 h 1020"/>
                <a:gd name="T86" fmla="*/ 253 w 957"/>
                <a:gd name="T87" fmla="*/ 730 h 1020"/>
                <a:gd name="T88" fmla="*/ 342 w 957"/>
                <a:gd name="T89" fmla="*/ 640 h 1020"/>
                <a:gd name="T90" fmla="*/ 265 w 957"/>
                <a:gd name="T91" fmla="*/ 519 h 1020"/>
                <a:gd name="T92" fmla="*/ 253 w 957"/>
                <a:gd name="T93" fmla="*/ 477 h 1020"/>
                <a:gd name="T94" fmla="*/ 276 w 957"/>
                <a:gd name="T95" fmla="*/ 341 h 1020"/>
                <a:gd name="T96" fmla="*/ 253 w 957"/>
                <a:gd name="T97" fmla="*/ 143 h 1020"/>
                <a:gd name="T98" fmla="*/ 214 w 957"/>
                <a:gd name="T99" fmla="*/ 313 h 1020"/>
                <a:gd name="T100" fmla="*/ 253 w 957"/>
                <a:gd name="T101" fmla="*/ 310 h 1020"/>
                <a:gd name="T102" fmla="*/ 253 w 957"/>
                <a:gd name="T103" fmla="*/ 477 h 1020"/>
                <a:gd name="T104" fmla="*/ 227 w 957"/>
                <a:gd name="T105" fmla="*/ 490 h 1020"/>
                <a:gd name="T106" fmla="*/ 199 w 957"/>
                <a:gd name="T107" fmla="*/ 359 h 1020"/>
                <a:gd name="T108" fmla="*/ 253 w 957"/>
                <a:gd name="T109" fmla="*/ 1020 h 1020"/>
                <a:gd name="T110" fmla="*/ 3 w 957"/>
                <a:gd name="T111" fmla="*/ 925 h 1020"/>
                <a:gd name="T112" fmla="*/ 253 w 957"/>
                <a:gd name="T113" fmla="*/ 1020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57" h="1020">
                  <a:moveTo>
                    <a:pt x="704" y="152"/>
                  </a:moveTo>
                  <a:cubicBezTo>
                    <a:pt x="723" y="197"/>
                    <a:pt x="736" y="251"/>
                    <a:pt x="743" y="313"/>
                  </a:cubicBezTo>
                  <a:cubicBezTo>
                    <a:pt x="750" y="327"/>
                    <a:pt x="755" y="342"/>
                    <a:pt x="757" y="359"/>
                  </a:cubicBezTo>
                  <a:cubicBezTo>
                    <a:pt x="761" y="381"/>
                    <a:pt x="760" y="406"/>
                    <a:pt x="756" y="428"/>
                  </a:cubicBezTo>
                  <a:cubicBezTo>
                    <a:pt x="751" y="452"/>
                    <a:pt x="742" y="473"/>
                    <a:pt x="729" y="490"/>
                  </a:cubicBezTo>
                  <a:cubicBezTo>
                    <a:pt x="722" y="500"/>
                    <a:pt x="713" y="508"/>
                    <a:pt x="704" y="513"/>
                  </a:cubicBezTo>
                  <a:cubicBezTo>
                    <a:pt x="704" y="476"/>
                    <a:pt x="704" y="476"/>
                    <a:pt x="704" y="476"/>
                  </a:cubicBezTo>
                  <a:cubicBezTo>
                    <a:pt x="730" y="445"/>
                    <a:pt x="739" y="384"/>
                    <a:pt x="724" y="341"/>
                  </a:cubicBezTo>
                  <a:cubicBezTo>
                    <a:pt x="718" y="320"/>
                    <a:pt x="710" y="310"/>
                    <a:pt x="704" y="308"/>
                  </a:cubicBezTo>
                  <a:lnTo>
                    <a:pt x="704" y="152"/>
                  </a:lnTo>
                  <a:close/>
                  <a:moveTo>
                    <a:pt x="704" y="731"/>
                  </a:moveTo>
                  <a:cubicBezTo>
                    <a:pt x="815" y="772"/>
                    <a:pt x="957" y="791"/>
                    <a:pt x="953" y="925"/>
                  </a:cubicBezTo>
                  <a:cubicBezTo>
                    <a:pt x="952" y="956"/>
                    <a:pt x="940" y="988"/>
                    <a:pt x="921" y="1020"/>
                  </a:cubicBezTo>
                  <a:cubicBezTo>
                    <a:pt x="704" y="1020"/>
                    <a:pt x="704" y="1020"/>
                    <a:pt x="704" y="1020"/>
                  </a:cubicBezTo>
                  <a:lnTo>
                    <a:pt x="704" y="731"/>
                  </a:lnTo>
                  <a:close/>
                  <a:moveTo>
                    <a:pt x="478" y="16"/>
                  </a:moveTo>
                  <a:cubicBezTo>
                    <a:pt x="588" y="0"/>
                    <a:pt x="661" y="52"/>
                    <a:pt x="704" y="152"/>
                  </a:cubicBezTo>
                  <a:cubicBezTo>
                    <a:pt x="704" y="308"/>
                    <a:pt x="704" y="308"/>
                    <a:pt x="704" y="308"/>
                  </a:cubicBezTo>
                  <a:cubicBezTo>
                    <a:pt x="693" y="305"/>
                    <a:pt x="684" y="321"/>
                    <a:pt x="680" y="350"/>
                  </a:cubicBezTo>
                  <a:cubicBezTo>
                    <a:pt x="675" y="381"/>
                    <a:pt x="674" y="429"/>
                    <a:pt x="679" y="494"/>
                  </a:cubicBezTo>
                  <a:cubicBezTo>
                    <a:pt x="688" y="491"/>
                    <a:pt x="697" y="484"/>
                    <a:pt x="704" y="476"/>
                  </a:cubicBezTo>
                  <a:cubicBezTo>
                    <a:pt x="704" y="513"/>
                    <a:pt x="704" y="513"/>
                    <a:pt x="704" y="513"/>
                  </a:cubicBezTo>
                  <a:cubicBezTo>
                    <a:pt x="700" y="515"/>
                    <a:pt x="696" y="517"/>
                    <a:pt x="692" y="519"/>
                  </a:cubicBezTo>
                  <a:cubicBezTo>
                    <a:pt x="684" y="535"/>
                    <a:pt x="675" y="552"/>
                    <a:pt x="665" y="566"/>
                  </a:cubicBezTo>
                  <a:cubicBezTo>
                    <a:pt x="654" y="594"/>
                    <a:pt x="635" y="619"/>
                    <a:pt x="614" y="640"/>
                  </a:cubicBezTo>
                  <a:cubicBezTo>
                    <a:pt x="621" y="675"/>
                    <a:pt x="640" y="705"/>
                    <a:pt x="684" y="723"/>
                  </a:cubicBezTo>
                  <a:cubicBezTo>
                    <a:pt x="690" y="726"/>
                    <a:pt x="697" y="728"/>
                    <a:pt x="704" y="731"/>
                  </a:cubicBezTo>
                  <a:cubicBezTo>
                    <a:pt x="704" y="1020"/>
                    <a:pt x="704" y="1020"/>
                    <a:pt x="704" y="1020"/>
                  </a:cubicBezTo>
                  <a:cubicBezTo>
                    <a:pt x="478" y="1020"/>
                    <a:pt x="478" y="1020"/>
                    <a:pt x="478" y="1020"/>
                  </a:cubicBezTo>
                  <a:cubicBezTo>
                    <a:pt x="478" y="984"/>
                    <a:pt x="478" y="984"/>
                    <a:pt x="478" y="984"/>
                  </a:cubicBezTo>
                  <a:cubicBezTo>
                    <a:pt x="479" y="984"/>
                    <a:pt x="479" y="984"/>
                    <a:pt x="480" y="984"/>
                  </a:cubicBezTo>
                  <a:cubicBezTo>
                    <a:pt x="487" y="984"/>
                    <a:pt x="493" y="977"/>
                    <a:pt x="493" y="969"/>
                  </a:cubicBezTo>
                  <a:cubicBezTo>
                    <a:pt x="493" y="961"/>
                    <a:pt x="487" y="955"/>
                    <a:pt x="480" y="955"/>
                  </a:cubicBezTo>
                  <a:cubicBezTo>
                    <a:pt x="479" y="955"/>
                    <a:pt x="479" y="955"/>
                    <a:pt x="478" y="955"/>
                  </a:cubicBezTo>
                  <a:cubicBezTo>
                    <a:pt x="478" y="945"/>
                    <a:pt x="478" y="945"/>
                    <a:pt x="478" y="945"/>
                  </a:cubicBezTo>
                  <a:cubicBezTo>
                    <a:pt x="479" y="945"/>
                    <a:pt x="479" y="945"/>
                    <a:pt x="480" y="945"/>
                  </a:cubicBezTo>
                  <a:cubicBezTo>
                    <a:pt x="487" y="945"/>
                    <a:pt x="493" y="938"/>
                    <a:pt x="493" y="930"/>
                  </a:cubicBezTo>
                  <a:cubicBezTo>
                    <a:pt x="493" y="922"/>
                    <a:pt x="487" y="916"/>
                    <a:pt x="480" y="916"/>
                  </a:cubicBezTo>
                  <a:cubicBezTo>
                    <a:pt x="479" y="916"/>
                    <a:pt x="479" y="916"/>
                    <a:pt x="478" y="916"/>
                  </a:cubicBezTo>
                  <a:cubicBezTo>
                    <a:pt x="478" y="901"/>
                    <a:pt x="478" y="901"/>
                    <a:pt x="478" y="901"/>
                  </a:cubicBezTo>
                  <a:cubicBezTo>
                    <a:pt x="556" y="871"/>
                    <a:pt x="598" y="831"/>
                    <a:pt x="661" y="751"/>
                  </a:cubicBezTo>
                  <a:cubicBezTo>
                    <a:pt x="625" y="737"/>
                    <a:pt x="602" y="703"/>
                    <a:pt x="589" y="663"/>
                  </a:cubicBezTo>
                  <a:cubicBezTo>
                    <a:pt x="553" y="691"/>
                    <a:pt x="514" y="709"/>
                    <a:pt x="485" y="709"/>
                  </a:cubicBezTo>
                  <a:cubicBezTo>
                    <a:pt x="483" y="709"/>
                    <a:pt x="481" y="709"/>
                    <a:pt x="479" y="709"/>
                  </a:cubicBezTo>
                  <a:cubicBezTo>
                    <a:pt x="478" y="709"/>
                    <a:pt x="478" y="709"/>
                    <a:pt x="478" y="709"/>
                  </a:cubicBezTo>
                  <a:cubicBezTo>
                    <a:pt x="478" y="613"/>
                    <a:pt x="478" y="613"/>
                    <a:pt x="478" y="613"/>
                  </a:cubicBezTo>
                  <a:cubicBezTo>
                    <a:pt x="479" y="613"/>
                    <a:pt x="479" y="613"/>
                    <a:pt x="479" y="613"/>
                  </a:cubicBezTo>
                  <a:cubicBezTo>
                    <a:pt x="493" y="613"/>
                    <a:pt x="503" y="634"/>
                    <a:pt x="519" y="628"/>
                  </a:cubicBezTo>
                  <a:cubicBezTo>
                    <a:pt x="555" y="615"/>
                    <a:pt x="571" y="591"/>
                    <a:pt x="571" y="565"/>
                  </a:cubicBezTo>
                  <a:cubicBezTo>
                    <a:pt x="571" y="529"/>
                    <a:pt x="525" y="512"/>
                    <a:pt x="478" y="512"/>
                  </a:cubicBezTo>
                  <a:cubicBezTo>
                    <a:pt x="478" y="478"/>
                    <a:pt x="478" y="478"/>
                    <a:pt x="478" y="478"/>
                  </a:cubicBezTo>
                  <a:cubicBezTo>
                    <a:pt x="531" y="470"/>
                    <a:pt x="566" y="485"/>
                    <a:pt x="587" y="502"/>
                  </a:cubicBezTo>
                  <a:cubicBezTo>
                    <a:pt x="588" y="503"/>
                    <a:pt x="590" y="504"/>
                    <a:pt x="591" y="506"/>
                  </a:cubicBezTo>
                  <a:cubicBezTo>
                    <a:pt x="644" y="538"/>
                    <a:pt x="663" y="405"/>
                    <a:pt x="664" y="319"/>
                  </a:cubicBezTo>
                  <a:cubicBezTo>
                    <a:pt x="580" y="314"/>
                    <a:pt x="531" y="271"/>
                    <a:pt x="478" y="235"/>
                  </a:cubicBezTo>
                  <a:lnTo>
                    <a:pt x="478" y="16"/>
                  </a:lnTo>
                  <a:close/>
                  <a:moveTo>
                    <a:pt x="253" y="143"/>
                  </a:moveTo>
                  <a:cubicBezTo>
                    <a:pt x="281" y="83"/>
                    <a:pt x="325" y="38"/>
                    <a:pt x="395" y="35"/>
                  </a:cubicBezTo>
                  <a:cubicBezTo>
                    <a:pt x="408" y="31"/>
                    <a:pt x="422" y="27"/>
                    <a:pt x="437" y="25"/>
                  </a:cubicBezTo>
                  <a:cubicBezTo>
                    <a:pt x="451" y="21"/>
                    <a:pt x="465" y="18"/>
                    <a:pt x="478" y="16"/>
                  </a:cubicBezTo>
                  <a:cubicBezTo>
                    <a:pt x="478" y="235"/>
                    <a:pt x="478" y="235"/>
                    <a:pt x="478" y="235"/>
                  </a:cubicBezTo>
                  <a:cubicBezTo>
                    <a:pt x="461" y="223"/>
                    <a:pt x="444" y="212"/>
                    <a:pt x="425" y="204"/>
                  </a:cubicBezTo>
                  <a:cubicBezTo>
                    <a:pt x="378" y="183"/>
                    <a:pt x="333" y="179"/>
                    <a:pt x="316" y="207"/>
                  </a:cubicBezTo>
                  <a:cubicBezTo>
                    <a:pt x="303" y="228"/>
                    <a:pt x="296" y="254"/>
                    <a:pt x="294" y="284"/>
                  </a:cubicBezTo>
                  <a:cubicBezTo>
                    <a:pt x="294" y="285"/>
                    <a:pt x="294" y="287"/>
                    <a:pt x="294" y="289"/>
                  </a:cubicBezTo>
                  <a:cubicBezTo>
                    <a:pt x="290" y="370"/>
                    <a:pt x="303" y="542"/>
                    <a:pt x="362" y="506"/>
                  </a:cubicBezTo>
                  <a:cubicBezTo>
                    <a:pt x="364" y="504"/>
                    <a:pt x="365" y="503"/>
                    <a:pt x="367" y="502"/>
                  </a:cubicBezTo>
                  <a:cubicBezTo>
                    <a:pt x="388" y="485"/>
                    <a:pt x="423" y="469"/>
                    <a:pt x="477" y="478"/>
                  </a:cubicBezTo>
                  <a:cubicBezTo>
                    <a:pt x="478" y="478"/>
                    <a:pt x="478" y="478"/>
                    <a:pt x="478" y="478"/>
                  </a:cubicBezTo>
                  <a:cubicBezTo>
                    <a:pt x="478" y="512"/>
                    <a:pt x="478" y="512"/>
                    <a:pt x="478" y="512"/>
                  </a:cubicBezTo>
                  <a:cubicBezTo>
                    <a:pt x="432" y="512"/>
                    <a:pt x="384" y="529"/>
                    <a:pt x="382" y="561"/>
                  </a:cubicBezTo>
                  <a:cubicBezTo>
                    <a:pt x="380" y="588"/>
                    <a:pt x="400" y="615"/>
                    <a:pt x="438" y="628"/>
                  </a:cubicBezTo>
                  <a:cubicBezTo>
                    <a:pt x="454" y="634"/>
                    <a:pt x="464" y="613"/>
                    <a:pt x="478" y="613"/>
                  </a:cubicBezTo>
                  <a:cubicBezTo>
                    <a:pt x="478" y="709"/>
                    <a:pt x="478" y="709"/>
                    <a:pt x="478" y="709"/>
                  </a:cubicBezTo>
                  <a:cubicBezTo>
                    <a:pt x="477" y="709"/>
                    <a:pt x="475" y="709"/>
                    <a:pt x="472" y="709"/>
                  </a:cubicBezTo>
                  <a:cubicBezTo>
                    <a:pt x="444" y="709"/>
                    <a:pt x="405" y="692"/>
                    <a:pt x="370" y="665"/>
                  </a:cubicBezTo>
                  <a:cubicBezTo>
                    <a:pt x="357" y="704"/>
                    <a:pt x="334" y="737"/>
                    <a:pt x="298" y="751"/>
                  </a:cubicBezTo>
                  <a:cubicBezTo>
                    <a:pt x="358" y="841"/>
                    <a:pt x="407" y="878"/>
                    <a:pt x="478" y="901"/>
                  </a:cubicBezTo>
                  <a:cubicBezTo>
                    <a:pt x="478" y="901"/>
                    <a:pt x="478" y="901"/>
                    <a:pt x="478" y="901"/>
                  </a:cubicBezTo>
                  <a:cubicBezTo>
                    <a:pt x="478" y="916"/>
                    <a:pt x="478" y="916"/>
                    <a:pt x="478" y="916"/>
                  </a:cubicBezTo>
                  <a:cubicBezTo>
                    <a:pt x="471" y="916"/>
                    <a:pt x="466" y="923"/>
                    <a:pt x="466" y="930"/>
                  </a:cubicBezTo>
                  <a:cubicBezTo>
                    <a:pt x="466" y="938"/>
                    <a:pt x="471" y="944"/>
                    <a:pt x="478" y="945"/>
                  </a:cubicBezTo>
                  <a:cubicBezTo>
                    <a:pt x="478" y="955"/>
                    <a:pt x="478" y="955"/>
                    <a:pt x="478" y="955"/>
                  </a:cubicBezTo>
                  <a:cubicBezTo>
                    <a:pt x="471" y="956"/>
                    <a:pt x="466" y="962"/>
                    <a:pt x="466" y="969"/>
                  </a:cubicBezTo>
                  <a:cubicBezTo>
                    <a:pt x="466" y="977"/>
                    <a:pt x="471" y="983"/>
                    <a:pt x="478" y="984"/>
                  </a:cubicBezTo>
                  <a:cubicBezTo>
                    <a:pt x="478" y="1020"/>
                    <a:pt x="478" y="1020"/>
                    <a:pt x="478" y="1020"/>
                  </a:cubicBezTo>
                  <a:cubicBezTo>
                    <a:pt x="253" y="1020"/>
                    <a:pt x="253" y="1020"/>
                    <a:pt x="253" y="1020"/>
                  </a:cubicBezTo>
                  <a:cubicBezTo>
                    <a:pt x="253" y="730"/>
                    <a:pt x="253" y="730"/>
                    <a:pt x="253" y="730"/>
                  </a:cubicBezTo>
                  <a:cubicBezTo>
                    <a:pt x="260" y="728"/>
                    <a:pt x="266" y="726"/>
                    <a:pt x="272" y="723"/>
                  </a:cubicBezTo>
                  <a:cubicBezTo>
                    <a:pt x="317" y="704"/>
                    <a:pt x="336" y="675"/>
                    <a:pt x="342" y="640"/>
                  </a:cubicBezTo>
                  <a:cubicBezTo>
                    <a:pt x="322" y="619"/>
                    <a:pt x="304" y="595"/>
                    <a:pt x="293" y="569"/>
                  </a:cubicBezTo>
                  <a:cubicBezTo>
                    <a:pt x="282" y="554"/>
                    <a:pt x="273" y="537"/>
                    <a:pt x="265" y="519"/>
                  </a:cubicBezTo>
                  <a:cubicBezTo>
                    <a:pt x="261" y="517"/>
                    <a:pt x="257" y="516"/>
                    <a:pt x="253" y="513"/>
                  </a:cubicBezTo>
                  <a:cubicBezTo>
                    <a:pt x="253" y="477"/>
                    <a:pt x="253" y="477"/>
                    <a:pt x="253" y="477"/>
                  </a:cubicBezTo>
                  <a:cubicBezTo>
                    <a:pt x="260" y="485"/>
                    <a:pt x="269" y="491"/>
                    <a:pt x="278" y="494"/>
                  </a:cubicBezTo>
                  <a:cubicBezTo>
                    <a:pt x="283" y="431"/>
                    <a:pt x="283" y="374"/>
                    <a:pt x="276" y="341"/>
                  </a:cubicBezTo>
                  <a:cubicBezTo>
                    <a:pt x="271" y="317"/>
                    <a:pt x="262" y="308"/>
                    <a:pt x="253" y="310"/>
                  </a:cubicBezTo>
                  <a:lnTo>
                    <a:pt x="253" y="143"/>
                  </a:lnTo>
                  <a:close/>
                  <a:moveTo>
                    <a:pt x="214" y="313"/>
                  </a:moveTo>
                  <a:cubicBezTo>
                    <a:pt x="214" y="313"/>
                    <a:pt x="214" y="313"/>
                    <a:pt x="214" y="313"/>
                  </a:cubicBezTo>
                  <a:cubicBezTo>
                    <a:pt x="218" y="258"/>
                    <a:pt x="229" y="195"/>
                    <a:pt x="253" y="143"/>
                  </a:cubicBezTo>
                  <a:cubicBezTo>
                    <a:pt x="253" y="310"/>
                    <a:pt x="253" y="310"/>
                    <a:pt x="253" y="310"/>
                  </a:cubicBezTo>
                  <a:cubicBezTo>
                    <a:pt x="246" y="312"/>
                    <a:pt x="238" y="323"/>
                    <a:pt x="233" y="339"/>
                  </a:cubicBezTo>
                  <a:cubicBezTo>
                    <a:pt x="217" y="383"/>
                    <a:pt x="226" y="445"/>
                    <a:pt x="253" y="477"/>
                  </a:cubicBezTo>
                  <a:cubicBezTo>
                    <a:pt x="253" y="513"/>
                    <a:pt x="253" y="513"/>
                    <a:pt x="253" y="513"/>
                  </a:cubicBezTo>
                  <a:cubicBezTo>
                    <a:pt x="243" y="508"/>
                    <a:pt x="235" y="500"/>
                    <a:pt x="227" y="490"/>
                  </a:cubicBezTo>
                  <a:cubicBezTo>
                    <a:pt x="214" y="473"/>
                    <a:pt x="206" y="452"/>
                    <a:pt x="201" y="428"/>
                  </a:cubicBezTo>
                  <a:cubicBezTo>
                    <a:pt x="196" y="406"/>
                    <a:pt x="195" y="381"/>
                    <a:pt x="199" y="359"/>
                  </a:cubicBezTo>
                  <a:cubicBezTo>
                    <a:pt x="202" y="342"/>
                    <a:pt x="206" y="326"/>
                    <a:pt x="214" y="313"/>
                  </a:cubicBezTo>
                  <a:moveTo>
                    <a:pt x="253" y="1020"/>
                  </a:moveTo>
                  <a:cubicBezTo>
                    <a:pt x="35" y="1020"/>
                    <a:pt x="35" y="1020"/>
                    <a:pt x="35" y="1020"/>
                  </a:cubicBezTo>
                  <a:cubicBezTo>
                    <a:pt x="16" y="988"/>
                    <a:pt x="4" y="956"/>
                    <a:pt x="3" y="925"/>
                  </a:cubicBezTo>
                  <a:cubicBezTo>
                    <a:pt x="0" y="791"/>
                    <a:pt x="142" y="772"/>
                    <a:pt x="253" y="730"/>
                  </a:cubicBezTo>
                  <a:lnTo>
                    <a:pt x="253" y="10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/>
            </a:p>
          </p:txBody>
        </p:sp>
      </p:grpSp>
      <p:cxnSp>
        <p:nvCxnSpPr>
          <p:cNvPr id="167" name="Straight Connector 166"/>
          <p:cNvCxnSpPr/>
          <p:nvPr/>
        </p:nvCxnSpPr>
        <p:spPr>
          <a:xfrm>
            <a:off x="6564764" y="2250133"/>
            <a:ext cx="26246" cy="408277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9" name="TextBox 168"/>
          <p:cNvSpPr txBox="1"/>
          <p:nvPr/>
        </p:nvSpPr>
        <p:spPr>
          <a:xfrm>
            <a:off x="4425283" y="683315"/>
            <a:ext cx="74103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lt-LT" sz="3600" b="1" dirty="0">
                <a:solidFill>
                  <a:srgbClr val="005BAA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Kaip palengvinti apsisprendimą ką studijuoti</a:t>
            </a:r>
            <a:endParaRPr lang="en-US" sz="3600" b="1" dirty="0">
              <a:solidFill>
                <a:srgbClr val="005BAA"/>
              </a:solidFill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205" name="Rectangle 204"/>
          <p:cNvSpPr/>
          <p:nvPr/>
        </p:nvSpPr>
        <p:spPr>
          <a:xfrm>
            <a:off x="6741732" y="2363013"/>
            <a:ext cx="739929" cy="739929"/>
          </a:xfrm>
          <a:prstGeom prst="rect">
            <a:avLst/>
          </a:prstGeom>
          <a:solidFill>
            <a:srgbClr val="00B2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06" name="Rectangle 205"/>
          <p:cNvSpPr/>
          <p:nvPr/>
        </p:nvSpPr>
        <p:spPr>
          <a:xfrm>
            <a:off x="6741732" y="3396890"/>
            <a:ext cx="739929" cy="739929"/>
          </a:xfrm>
          <a:prstGeom prst="rect">
            <a:avLst/>
          </a:prstGeom>
          <a:solidFill>
            <a:srgbClr val="005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07" name="Rectangle 206"/>
          <p:cNvSpPr/>
          <p:nvPr/>
        </p:nvSpPr>
        <p:spPr>
          <a:xfrm>
            <a:off x="6741732" y="4347111"/>
            <a:ext cx="739929" cy="73992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208" name="Rectangle 207"/>
          <p:cNvSpPr/>
          <p:nvPr/>
        </p:nvSpPr>
        <p:spPr>
          <a:xfrm>
            <a:off x="6741732" y="5380988"/>
            <a:ext cx="739929" cy="73992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209" name="Group 208"/>
          <p:cNvGrpSpPr/>
          <p:nvPr/>
        </p:nvGrpSpPr>
        <p:grpSpPr>
          <a:xfrm>
            <a:off x="7698083" y="2441187"/>
            <a:ext cx="4476610" cy="646331"/>
            <a:chOff x="6199342" y="2407161"/>
            <a:chExt cx="4476610" cy="646331"/>
          </a:xfrm>
        </p:grpSpPr>
        <p:sp>
          <p:nvSpPr>
            <p:cNvPr id="210" name="TextBox 209"/>
            <p:cNvSpPr txBox="1"/>
            <p:nvPr/>
          </p:nvSpPr>
          <p:spPr>
            <a:xfrm>
              <a:off x="6199342" y="2407161"/>
              <a:ext cx="355808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lt-LT" dirty="0">
                  <a:solidFill>
                    <a:srgbClr val="00B2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Moksleivių apsilankymas Vilniaus kolegijoje</a:t>
              </a:r>
              <a:endParaRPr lang="id-ID" dirty="0">
                <a:solidFill>
                  <a:srgbClr val="00B2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1" name="TextBox 210"/>
            <p:cNvSpPr txBox="1"/>
            <p:nvPr/>
          </p:nvSpPr>
          <p:spPr>
            <a:xfrm>
              <a:off x="6217425" y="2622410"/>
              <a:ext cx="4458527" cy="3407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213" name="TextBox 212"/>
          <p:cNvSpPr txBox="1"/>
          <p:nvPr/>
        </p:nvSpPr>
        <p:spPr>
          <a:xfrm>
            <a:off x="7748397" y="3466106"/>
            <a:ext cx="39421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dirty="0">
                <a:solidFill>
                  <a:srgbClr val="005B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Moksleivių dalyvavimas atvirų durų dienose</a:t>
            </a:r>
            <a:endParaRPr lang="id-ID" dirty="0">
              <a:solidFill>
                <a:srgbClr val="005BA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6" name="TextBox 215"/>
          <p:cNvSpPr txBox="1"/>
          <p:nvPr/>
        </p:nvSpPr>
        <p:spPr>
          <a:xfrm>
            <a:off x="7785896" y="4508076"/>
            <a:ext cx="40070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dirty="0">
                <a:solidFill>
                  <a:srgbClr val="00B2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Moksleivių konsultacijos</a:t>
            </a:r>
            <a:endParaRPr lang="id-ID" dirty="0">
              <a:solidFill>
                <a:srgbClr val="00B2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18" name="Group 217"/>
          <p:cNvGrpSpPr/>
          <p:nvPr/>
        </p:nvGrpSpPr>
        <p:grpSpPr>
          <a:xfrm>
            <a:off x="7748396" y="5556134"/>
            <a:ext cx="4458527" cy="507413"/>
            <a:chOff x="6217425" y="5388895"/>
            <a:chExt cx="4458527" cy="507413"/>
          </a:xfrm>
        </p:grpSpPr>
        <p:sp>
          <p:nvSpPr>
            <p:cNvPr id="219" name="TextBox 218"/>
            <p:cNvSpPr txBox="1"/>
            <p:nvPr/>
          </p:nvSpPr>
          <p:spPr>
            <a:xfrm>
              <a:off x="6264173" y="5388895"/>
              <a:ext cx="36599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lt-LT" dirty="0">
                  <a:solidFill>
                    <a:srgbClr val="00B0F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Seminarai karjeros konsultantams</a:t>
              </a:r>
              <a:endParaRPr lang="id-ID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0" name="TextBox 219"/>
            <p:cNvSpPr txBox="1"/>
            <p:nvPr/>
          </p:nvSpPr>
          <p:spPr>
            <a:xfrm>
              <a:off x="6217425" y="5555574"/>
              <a:ext cx="4458527" cy="3407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221" name="Group 220"/>
          <p:cNvGrpSpPr/>
          <p:nvPr/>
        </p:nvGrpSpPr>
        <p:grpSpPr>
          <a:xfrm>
            <a:off x="6984833" y="4509044"/>
            <a:ext cx="275495" cy="400314"/>
            <a:chOff x="-1587" y="-1587"/>
            <a:chExt cx="4211637" cy="6119812"/>
          </a:xfrm>
          <a:solidFill>
            <a:schemeClr val="bg1"/>
          </a:solidFill>
        </p:grpSpPr>
        <p:sp>
          <p:nvSpPr>
            <p:cNvPr id="222" name="Freeform 39"/>
            <p:cNvSpPr>
              <a:spLocks noEditPoints="1"/>
            </p:cNvSpPr>
            <p:nvPr/>
          </p:nvSpPr>
          <p:spPr bwMode="auto">
            <a:xfrm>
              <a:off x="-1587" y="-1587"/>
              <a:ext cx="4211637" cy="6119812"/>
            </a:xfrm>
            <a:custGeom>
              <a:avLst/>
              <a:gdLst>
                <a:gd name="T0" fmla="*/ 560 w 1120"/>
                <a:gd name="T1" fmla="*/ 0 h 1629"/>
                <a:gd name="T2" fmla="*/ 0 w 1120"/>
                <a:gd name="T3" fmla="*/ 560 h 1629"/>
                <a:gd name="T4" fmla="*/ 256 w 1120"/>
                <a:gd name="T5" fmla="*/ 1174 h 1629"/>
                <a:gd name="T6" fmla="*/ 560 w 1120"/>
                <a:gd name="T7" fmla="*/ 1629 h 1629"/>
                <a:gd name="T8" fmla="*/ 864 w 1120"/>
                <a:gd name="T9" fmla="*/ 1175 h 1629"/>
                <a:gd name="T10" fmla="*/ 1120 w 1120"/>
                <a:gd name="T11" fmla="*/ 560 h 1629"/>
                <a:gd name="T12" fmla="*/ 560 w 1120"/>
                <a:gd name="T13" fmla="*/ 0 h 1629"/>
                <a:gd name="T14" fmla="*/ 692 w 1120"/>
                <a:gd name="T15" fmla="*/ 1383 h 1629"/>
                <a:gd name="T16" fmla="*/ 440 w 1120"/>
                <a:gd name="T17" fmla="*/ 1415 h 1629"/>
                <a:gd name="T18" fmla="*/ 409 w 1120"/>
                <a:gd name="T19" fmla="*/ 1319 h 1629"/>
                <a:gd name="T20" fmla="*/ 409 w 1120"/>
                <a:gd name="T21" fmla="*/ 1317 h 1629"/>
                <a:gd name="T22" fmla="*/ 724 w 1120"/>
                <a:gd name="T23" fmla="*/ 1278 h 1629"/>
                <a:gd name="T24" fmla="*/ 710 w 1120"/>
                <a:gd name="T25" fmla="*/ 1323 h 1629"/>
                <a:gd name="T26" fmla="*/ 692 w 1120"/>
                <a:gd name="T27" fmla="*/ 1383 h 1629"/>
                <a:gd name="T28" fmla="*/ 394 w 1120"/>
                <a:gd name="T29" fmla="*/ 1268 h 1629"/>
                <a:gd name="T30" fmla="*/ 363 w 1120"/>
                <a:gd name="T31" fmla="*/ 1171 h 1629"/>
                <a:gd name="T32" fmla="*/ 758 w 1120"/>
                <a:gd name="T33" fmla="*/ 1171 h 1629"/>
                <a:gd name="T34" fmla="*/ 740 w 1120"/>
                <a:gd name="T35" fmla="*/ 1225 h 1629"/>
                <a:gd name="T36" fmla="*/ 394 w 1120"/>
                <a:gd name="T37" fmla="*/ 1268 h 1629"/>
                <a:gd name="T38" fmla="*/ 560 w 1120"/>
                <a:gd name="T39" fmla="*/ 1527 h 1629"/>
                <a:gd name="T40" fmla="*/ 458 w 1120"/>
                <a:gd name="T41" fmla="*/ 1464 h 1629"/>
                <a:gd name="T42" fmla="*/ 674 w 1120"/>
                <a:gd name="T43" fmla="*/ 1437 h 1629"/>
                <a:gd name="T44" fmla="*/ 560 w 1120"/>
                <a:gd name="T45" fmla="*/ 1527 h 1629"/>
                <a:gd name="T46" fmla="*/ 798 w 1120"/>
                <a:gd name="T47" fmla="*/ 1069 h 1629"/>
                <a:gd name="T48" fmla="*/ 323 w 1120"/>
                <a:gd name="T49" fmla="*/ 1069 h 1629"/>
                <a:gd name="T50" fmla="*/ 237 w 1120"/>
                <a:gd name="T51" fmla="*/ 905 h 1629"/>
                <a:gd name="T52" fmla="*/ 102 w 1120"/>
                <a:gd name="T53" fmla="*/ 560 h 1629"/>
                <a:gd name="T54" fmla="*/ 560 w 1120"/>
                <a:gd name="T55" fmla="*/ 102 h 1629"/>
                <a:gd name="T56" fmla="*/ 1018 w 1120"/>
                <a:gd name="T57" fmla="*/ 560 h 1629"/>
                <a:gd name="T58" fmla="*/ 883 w 1120"/>
                <a:gd name="T59" fmla="*/ 906 h 1629"/>
                <a:gd name="T60" fmla="*/ 798 w 1120"/>
                <a:gd name="T61" fmla="*/ 1069 h 1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20" h="1629">
                  <a:moveTo>
                    <a:pt x="560" y="0"/>
                  </a:moveTo>
                  <a:cubicBezTo>
                    <a:pt x="251" y="0"/>
                    <a:pt x="0" y="251"/>
                    <a:pt x="0" y="560"/>
                  </a:cubicBezTo>
                  <a:cubicBezTo>
                    <a:pt x="0" y="765"/>
                    <a:pt x="188" y="983"/>
                    <a:pt x="256" y="1174"/>
                  </a:cubicBezTo>
                  <a:cubicBezTo>
                    <a:pt x="358" y="1459"/>
                    <a:pt x="347" y="1629"/>
                    <a:pt x="560" y="1629"/>
                  </a:cubicBezTo>
                  <a:cubicBezTo>
                    <a:pt x="776" y="1629"/>
                    <a:pt x="762" y="1459"/>
                    <a:pt x="864" y="1175"/>
                  </a:cubicBezTo>
                  <a:cubicBezTo>
                    <a:pt x="932" y="983"/>
                    <a:pt x="1120" y="764"/>
                    <a:pt x="1120" y="560"/>
                  </a:cubicBezTo>
                  <a:cubicBezTo>
                    <a:pt x="1120" y="251"/>
                    <a:pt x="869" y="0"/>
                    <a:pt x="560" y="0"/>
                  </a:cubicBezTo>
                  <a:close/>
                  <a:moveTo>
                    <a:pt x="692" y="1383"/>
                  </a:moveTo>
                  <a:cubicBezTo>
                    <a:pt x="440" y="1415"/>
                    <a:pt x="440" y="1415"/>
                    <a:pt x="440" y="1415"/>
                  </a:cubicBezTo>
                  <a:cubicBezTo>
                    <a:pt x="431" y="1389"/>
                    <a:pt x="421" y="1358"/>
                    <a:pt x="409" y="1319"/>
                  </a:cubicBezTo>
                  <a:cubicBezTo>
                    <a:pt x="409" y="1318"/>
                    <a:pt x="409" y="1318"/>
                    <a:pt x="409" y="1317"/>
                  </a:cubicBezTo>
                  <a:cubicBezTo>
                    <a:pt x="724" y="1278"/>
                    <a:pt x="724" y="1278"/>
                    <a:pt x="724" y="1278"/>
                  </a:cubicBezTo>
                  <a:cubicBezTo>
                    <a:pt x="719" y="1293"/>
                    <a:pt x="714" y="1309"/>
                    <a:pt x="710" y="1323"/>
                  </a:cubicBezTo>
                  <a:cubicBezTo>
                    <a:pt x="704" y="1346"/>
                    <a:pt x="698" y="1365"/>
                    <a:pt x="692" y="1383"/>
                  </a:cubicBezTo>
                  <a:close/>
                  <a:moveTo>
                    <a:pt x="394" y="1268"/>
                  </a:moveTo>
                  <a:cubicBezTo>
                    <a:pt x="385" y="1237"/>
                    <a:pt x="374" y="1205"/>
                    <a:pt x="363" y="1171"/>
                  </a:cubicBezTo>
                  <a:cubicBezTo>
                    <a:pt x="758" y="1171"/>
                    <a:pt x="758" y="1171"/>
                    <a:pt x="758" y="1171"/>
                  </a:cubicBezTo>
                  <a:cubicBezTo>
                    <a:pt x="752" y="1189"/>
                    <a:pt x="745" y="1208"/>
                    <a:pt x="740" y="1225"/>
                  </a:cubicBezTo>
                  <a:lnTo>
                    <a:pt x="394" y="1268"/>
                  </a:lnTo>
                  <a:close/>
                  <a:moveTo>
                    <a:pt x="560" y="1527"/>
                  </a:moveTo>
                  <a:cubicBezTo>
                    <a:pt x="508" y="1527"/>
                    <a:pt x="485" y="1521"/>
                    <a:pt x="458" y="1464"/>
                  </a:cubicBezTo>
                  <a:cubicBezTo>
                    <a:pt x="674" y="1437"/>
                    <a:pt x="674" y="1437"/>
                    <a:pt x="674" y="1437"/>
                  </a:cubicBezTo>
                  <a:cubicBezTo>
                    <a:pt x="643" y="1521"/>
                    <a:pt x="620" y="1527"/>
                    <a:pt x="560" y="1527"/>
                  </a:cubicBezTo>
                  <a:close/>
                  <a:moveTo>
                    <a:pt x="798" y="1069"/>
                  </a:moveTo>
                  <a:cubicBezTo>
                    <a:pt x="323" y="1069"/>
                    <a:pt x="323" y="1069"/>
                    <a:pt x="323" y="1069"/>
                  </a:cubicBezTo>
                  <a:cubicBezTo>
                    <a:pt x="297" y="1014"/>
                    <a:pt x="267" y="959"/>
                    <a:pt x="237" y="905"/>
                  </a:cubicBezTo>
                  <a:cubicBezTo>
                    <a:pt x="170" y="786"/>
                    <a:pt x="102" y="664"/>
                    <a:pt x="102" y="560"/>
                  </a:cubicBezTo>
                  <a:cubicBezTo>
                    <a:pt x="102" y="307"/>
                    <a:pt x="307" y="102"/>
                    <a:pt x="560" y="102"/>
                  </a:cubicBezTo>
                  <a:cubicBezTo>
                    <a:pt x="813" y="102"/>
                    <a:pt x="1018" y="307"/>
                    <a:pt x="1018" y="560"/>
                  </a:cubicBezTo>
                  <a:cubicBezTo>
                    <a:pt x="1018" y="663"/>
                    <a:pt x="949" y="786"/>
                    <a:pt x="883" y="906"/>
                  </a:cubicBezTo>
                  <a:cubicBezTo>
                    <a:pt x="853" y="960"/>
                    <a:pt x="823" y="1014"/>
                    <a:pt x="798" y="10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3" name="Freeform 40"/>
            <p:cNvSpPr>
              <a:spLocks/>
            </p:cNvSpPr>
            <p:nvPr/>
          </p:nvSpPr>
          <p:spPr bwMode="auto">
            <a:xfrm>
              <a:off x="957263" y="955675"/>
              <a:ext cx="1239837" cy="1239837"/>
            </a:xfrm>
            <a:custGeom>
              <a:avLst/>
              <a:gdLst>
                <a:gd name="T0" fmla="*/ 305 w 330"/>
                <a:gd name="T1" fmla="*/ 0 h 330"/>
                <a:gd name="T2" fmla="*/ 0 w 330"/>
                <a:gd name="T3" fmla="*/ 305 h 330"/>
                <a:gd name="T4" fmla="*/ 25 w 330"/>
                <a:gd name="T5" fmla="*/ 330 h 330"/>
                <a:gd name="T6" fmla="*/ 50 w 330"/>
                <a:gd name="T7" fmla="*/ 305 h 330"/>
                <a:gd name="T8" fmla="*/ 305 w 330"/>
                <a:gd name="T9" fmla="*/ 50 h 330"/>
                <a:gd name="T10" fmla="*/ 330 w 330"/>
                <a:gd name="T11" fmla="*/ 25 h 330"/>
                <a:gd name="T12" fmla="*/ 305 w 330"/>
                <a:gd name="T13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0" h="330">
                  <a:moveTo>
                    <a:pt x="305" y="0"/>
                  </a:moveTo>
                  <a:cubicBezTo>
                    <a:pt x="137" y="0"/>
                    <a:pt x="0" y="137"/>
                    <a:pt x="0" y="305"/>
                  </a:cubicBezTo>
                  <a:cubicBezTo>
                    <a:pt x="0" y="319"/>
                    <a:pt x="11" y="330"/>
                    <a:pt x="25" y="330"/>
                  </a:cubicBezTo>
                  <a:cubicBezTo>
                    <a:pt x="39" y="330"/>
                    <a:pt x="50" y="319"/>
                    <a:pt x="50" y="305"/>
                  </a:cubicBezTo>
                  <a:cubicBezTo>
                    <a:pt x="50" y="165"/>
                    <a:pt x="165" y="50"/>
                    <a:pt x="305" y="50"/>
                  </a:cubicBezTo>
                  <a:cubicBezTo>
                    <a:pt x="319" y="50"/>
                    <a:pt x="330" y="39"/>
                    <a:pt x="330" y="25"/>
                  </a:cubicBezTo>
                  <a:cubicBezTo>
                    <a:pt x="330" y="11"/>
                    <a:pt x="319" y="0"/>
                    <a:pt x="30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24" name="Group 223"/>
          <p:cNvGrpSpPr/>
          <p:nvPr/>
        </p:nvGrpSpPr>
        <p:grpSpPr>
          <a:xfrm>
            <a:off x="6934420" y="5589600"/>
            <a:ext cx="375061" cy="374912"/>
            <a:chOff x="0" y="1588"/>
            <a:chExt cx="4016375" cy="4014787"/>
          </a:xfrm>
          <a:solidFill>
            <a:schemeClr val="bg1"/>
          </a:solidFill>
        </p:grpSpPr>
        <p:sp>
          <p:nvSpPr>
            <p:cNvPr id="225" name="Freeform 48"/>
            <p:cNvSpPr>
              <a:spLocks noEditPoints="1"/>
            </p:cNvSpPr>
            <p:nvPr/>
          </p:nvSpPr>
          <p:spPr bwMode="auto">
            <a:xfrm>
              <a:off x="0" y="1588"/>
              <a:ext cx="4016375" cy="4014787"/>
            </a:xfrm>
            <a:custGeom>
              <a:avLst/>
              <a:gdLst>
                <a:gd name="T0" fmla="*/ 690 w 1068"/>
                <a:gd name="T1" fmla="*/ 335 h 1068"/>
                <a:gd name="T2" fmla="*/ 534 w 1068"/>
                <a:gd name="T3" fmla="*/ 0 h 1068"/>
                <a:gd name="T4" fmla="*/ 301 w 1068"/>
                <a:gd name="T5" fmla="*/ 342 h 1068"/>
                <a:gd name="T6" fmla="*/ 267 w 1068"/>
                <a:gd name="T7" fmla="*/ 360 h 1068"/>
                <a:gd name="T8" fmla="*/ 100 w 1068"/>
                <a:gd name="T9" fmla="*/ 334 h 1068"/>
                <a:gd name="T10" fmla="*/ 0 w 1068"/>
                <a:gd name="T11" fmla="*/ 968 h 1068"/>
                <a:gd name="T12" fmla="*/ 201 w 1068"/>
                <a:gd name="T13" fmla="*/ 1068 h 1068"/>
                <a:gd name="T14" fmla="*/ 291 w 1068"/>
                <a:gd name="T15" fmla="*/ 1011 h 1068"/>
                <a:gd name="T16" fmla="*/ 301 w 1068"/>
                <a:gd name="T17" fmla="*/ 1013 h 1068"/>
                <a:gd name="T18" fmla="*/ 635 w 1068"/>
                <a:gd name="T19" fmla="*/ 1068 h 1068"/>
                <a:gd name="T20" fmla="*/ 937 w 1068"/>
                <a:gd name="T21" fmla="*/ 1004 h 1068"/>
                <a:gd name="T22" fmla="*/ 952 w 1068"/>
                <a:gd name="T23" fmla="*/ 909 h 1068"/>
                <a:gd name="T24" fmla="*/ 1007 w 1068"/>
                <a:gd name="T25" fmla="*/ 732 h 1068"/>
                <a:gd name="T26" fmla="*/ 1039 w 1068"/>
                <a:gd name="T27" fmla="*/ 560 h 1068"/>
                <a:gd name="T28" fmla="*/ 1068 w 1068"/>
                <a:gd name="T29" fmla="*/ 481 h 1068"/>
                <a:gd name="T30" fmla="*/ 974 w 1068"/>
                <a:gd name="T31" fmla="*/ 349 h 1068"/>
                <a:gd name="T32" fmla="*/ 201 w 1068"/>
                <a:gd name="T33" fmla="*/ 1001 h 1068"/>
                <a:gd name="T34" fmla="*/ 67 w 1068"/>
                <a:gd name="T35" fmla="*/ 968 h 1068"/>
                <a:gd name="T36" fmla="*/ 100 w 1068"/>
                <a:gd name="T37" fmla="*/ 401 h 1068"/>
                <a:gd name="T38" fmla="*/ 234 w 1068"/>
                <a:gd name="T39" fmla="*/ 434 h 1068"/>
                <a:gd name="T40" fmla="*/ 1001 w 1068"/>
                <a:gd name="T41" fmla="*/ 485 h 1068"/>
                <a:gd name="T42" fmla="*/ 868 w 1068"/>
                <a:gd name="T43" fmla="*/ 534 h 1068"/>
                <a:gd name="T44" fmla="*/ 868 w 1068"/>
                <a:gd name="T45" fmla="*/ 567 h 1068"/>
                <a:gd name="T46" fmla="*/ 986 w 1068"/>
                <a:gd name="T47" fmla="*/ 629 h 1068"/>
                <a:gd name="T48" fmla="*/ 835 w 1068"/>
                <a:gd name="T49" fmla="*/ 701 h 1068"/>
                <a:gd name="T50" fmla="*/ 835 w 1068"/>
                <a:gd name="T51" fmla="*/ 734 h 1068"/>
                <a:gd name="T52" fmla="*/ 944 w 1068"/>
                <a:gd name="T53" fmla="*/ 803 h 1068"/>
                <a:gd name="T54" fmla="*/ 801 w 1068"/>
                <a:gd name="T55" fmla="*/ 868 h 1068"/>
                <a:gd name="T56" fmla="*/ 801 w 1068"/>
                <a:gd name="T57" fmla="*/ 901 h 1068"/>
                <a:gd name="T58" fmla="*/ 888 w 1068"/>
                <a:gd name="T59" fmla="*/ 948 h 1068"/>
                <a:gd name="T60" fmla="*/ 818 w 1068"/>
                <a:gd name="T61" fmla="*/ 1001 h 1068"/>
                <a:gd name="T62" fmla="*/ 450 w 1068"/>
                <a:gd name="T63" fmla="*/ 980 h 1068"/>
                <a:gd name="T64" fmla="*/ 268 w 1068"/>
                <a:gd name="T65" fmla="*/ 914 h 1068"/>
                <a:gd name="T66" fmla="*/ 294 w 1068"/>
                <a:gd name="T67" fmla="*/ 418 h 1068"/>
                <a:gd name="T68" fmla="*/ 501 w 1068"/>
                <a:gd name="T69" fmla="*/ 100 h 1068"/>
                <a:gd name="T70" fmla="*/ 632 w 1068"/>
                <a:gd name="T71" fmla="*/ 225 h 1068"/>
                <a:gd name="T72" fmla="*/ 962 w 1068"/>
                <a:gd name="T73" fmla="*/ 413 h 1068"/>
                <a:gd name="T74" fmla="*/ 1001 w 1068"/>
                <a:gd name="T75" fmla="*/ 485 h 10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68" h="1068">
                  <a:moveTo>
                    <a:pt x="974" y="349"/>
                  </a:moveTo>
                  <a:cubicBezTo>
                    <a:pt x="932" y="339"/>
                    <a:pt x="834" y="339"/>
                    <a:pt x="690" y="335"/>
                  </a:cubicBezTo>
                  <a:cubicBezTo>
                    <a:pt x="697" y="304"/>
                    <a:pt x="699" y="275"/>
                    <a:pt x="699" y="225"/>
                  </a:cubicBezTo>
                  <a:cubicBezTo>
                    <a:pt x="699" y="105"/>
                    <a:pt x="611" y="0"/>
                    <a:pt x="534" y="0"/>
                  </a:cubicBezTo>
                  <a:cubicBezTo>
                    <a:pt x="480" y="0"/>
                    <a:pt x="435" y="45"/>
                    <a:pt x="434" y="99"/>
                  </a:cubicBezTo>
                  <a:cubicBezTo>
                    <a:pt x="433" y="167"/>
                    <a:pt x="413" y="283"/>
                    <a:pt x="301" y="342"/>
                  </a:cubicBezTo>
                  <a:cubicBezTo>
                    <a:pt x="292" y="346"/>
                    <a:pt x="269" y="357"/>
                    <a:pt x="265" y="359"/>
                  </a:cubicBezTo>
                  <a:cubicBezTo>
                    <a:pt x="267" y="360"/>
                    <a:pt x="267" y="360"/>
                    <a:pt x="267" y="360"/>
                  </a:cubicBezTo>
                  <a:cubicBezTo>
                    <a:pt x="250" y="345"/>
                    <a:pt x="225" y="334"/>
                    <a:pt x="201" y="334"/>
                  </a:cubicBezTo>
                  <a:cubicBezTo>
                    <a:pt x="100" y="334"/>
                    <a:pt x="100" y="334"/>
                    <a:pt x="100" y="334"/>
                  </a:cubicBezTo>
                  <a:cubicBezTo>
                    <a:pt x="45" y="334"/>
                    <a:pt x="0" y="379"/>
                    <a:pt x="0" y="434"/>
                  </a:cubicBezTo>
                  <a:cubicBezTo>
                    <a:pt x="0" y="968"/>
                    <a:pt x="0" y="968"/>
                    <a:pt x="0" y="968"/>
                  </a:cubicBezTo>
                  <a:cubicBezTo>
                    <a:pt x="0" y="1023"/>
                    <a:pt x="45" y="1068"/>
                    <a:pt x="100" y="1068"/>
                  </a:cubicBezTo>
                  <a:cubicBezTo>
                    <a:pt x="201" y="1068"/>
                    <a:pt x="201" y="1068"/>
                    <a:pt x="201" y="1068"/>
                  </a:cubicBezTo>
                  <a:cubicBezTo>
                    <a:pt x="240" y="1068"/>
                    <a:pt x="273" y="1044"/>
                    <a:pt x="290" y="1010"/>
                  </a:cubicBezTo>
                  <a:cubicBezTo>
                    <a:pt x="290" y="1011"/>
                    <a:pt x="291" y="1011"/>
                    <a:pt x="291" y="1011"/>
                  </a:cubicBezTo>
                  <a:cubicBezTo>
                    <a:pt x="293" y="1011"/>
                    <a:pt x="296" y="1012"/>
                    <a:pt x="299" y="1013"/>
                  </a:cubicBezTo>
                  <a:cubicBezTo>
                    <a:pt x="300" y="1013"/>
                    <a:pt x="300" y="1013"/>
                    <a:pt x="301" y="1013"/>
                  </a:cubicBezTo>
                  <a:cubicBezTo>
                    <a:pt x="320" y="1018"/>
                    <a:pt x="357" y="1027"/>
                    <a:pt x="436" y="1045"/>
                  </a:cubicBezTo>
                  <a:cubicBezTo>
                    <a:pt x="453" y="1049"/>
                    <a:pt x="542" y="1068"/>
                    <a:pt x="635" y="1068"/>
                  </a:cubicBezTo>
                  <a:cubicBezTo>
                    <a:pt x="818" y="1068"/>
                    <a:pt x="818" y="1068"/>
                    <a:pt x="818" y="1068"/>
                  </a:cubicBezTo>
                  <a:cubicBezTo>
                    <a:pt x="873" y="1068"/>
                    <a:pt x="913" y="1047"/>
                    <a:pt x="937" y="1004"/>
                  </a:cubicBezTo>
                  <a:cubicBezTo>
                    <a:pt x="938" y="1003"/>
                    <a:pt x="945" y="988"/>
                    <a:pt x="952" y="968"/>
                  </a:cubicBezTo>
                  <a:cubicBezTo>
                    <a:pt x="956" y="952"/>
                    <a:pt x="958" y="931"/>
                    <a:pt x="952" y="909"/>
                  </a:cubicBezTo>
                  <a:cubicBezTo>
                    <a:pt x="988" y="884"/>
                    <a:pt x="1000" y="847"/>
                    <a:pt x="1007" y="823"/>
                  </a:cubicBezTo>
                  <a:cubicBezTo>
                    <a:pt x="1020" y="783"/>
                    <a:pt x="1016" y="753"/>
                    <a:pt x="1007" y="732"/>
                  </a:cubicBezTo>
                  <a:cubicBezTo>
                    <a:pt x="1027" y="713"/>
                    <a:pt x="1045" y="684"/>
                    <a:pt x="1052" y="640"/>
                  </a:cubicBezTo>
                  <a:cubicBezTo>
                    <a:pt x="1056" y="612"/>
                    <a:pt x="1052" y="584"/>
                    <a:pt x="1039" y="560"/>
                  </a:cubicBezTo>
                  <a:cubicBezTo>
                    <a:pt x="1058" y="539"/>
                    <a:pt x="1066" y="513"/>
                    <a:pt x="1067" y="488"/>
                  </a:cubicBezTo>
                  <a:cubicBezTo>
                    <a:pt x="1068" y="481"/>
                    <a:pt x="1068" y="481"/>
                    <a:pt x="1068" y="481"/>
                  </a:cubicBezTo>
                  <a:cubicBezTo>
                    <a:pt x="1068" y="476"/>
                    <a:pt x="1068" y="474"/>
                    <a:pt x="1068" y="464"/>
                  </a:cubicBezTo>
                  <a:cubicBezTo>
                    <a:pt x="1068" y="422"/>
                    <a:pt x="1039" y="368"/>
                    <a:pt x="974" y="349"/>
                  </a:cubicBezTo>
                  <a:close/>
                  <a:moveTo>
                    <a:pt x="234" y="968"/>
                  </a:moveTo>
                  <a:cubicBezTo>
                    <a:pt x="234" y="986"/>
                    <a:pt x="219" y="1001"/>
                    <a:pt x="201" y="1001"/>
                  </a:cubicBezTo>
                  <a:cubicBezTo>
                    <a:pt x="100" y="1001"/>
                    <a:pt x="100" y="1001"/>
                    <a:pt x="100" y="1001"/>
                  </a:cubicBezTo>
                  <a:cubicBezTo>
                    <a:pt x="82" y="1001"/>
                    <a:pt x="67" y="986"/>
                    <a:pt x="67" y="968"/>
                  </a:cubicBezTo>
                  <a:cubicBezTo>
                    <a:pt x="67" y="434"/>
                    <a:pt x="67" y="434"/>
                    <a:pt x="67" y="434"/>
                  </a:cubicBezTo>
                  <a:cubicBezTo>
                    <a:pt x="67" y="415"/>
                    <a:pt x="82" y="401"/>
                    <a:pt x="100" y="401"/>
                  </a:cubicBezTo>
                  <a:cubicBezTo>
                    <a:pt x="201" y="401"/>
                    <a:pt x="201" y="401"/>
                    <a:pt x="201" y="401"/>
                  </a:cubicBezTo>
                  <a:cubicBezTo>
                    <a:pt x="219" y="401"/>
                    <a:pt x="234" y="415"/>
                    <a:pt x="234" y="434"/>
                  </a:cubicBezTo>
                  <a:lnTo>
                    <a:pt x="234" y="968"/>
                  </a:lnTo>
                  <a:close/>
                  <a:moveTo>
                    <a:pt x="1001" y="485"/>
                  </a:moveTo>
                  <a:cubicBezTo>
                    <a:pt x="1000" y="502"/>
                    <a:pt x="993" y="534"/>
                    <a:pt x="935" y="534"/>
                  </a:cubicBezTo>
                  <a:cubicBezTo>
                    <a:pt x="885" y="534"/>
                    <a:pt x="868" y="534"/>
                    <a:pt x="868" y="534"/>
                  </a:cubicBezTo>
                  <a:cubicBezTo>
                    <a:pt x="859" y="534"/>
                    <a:pt x="851" y="541"/>
                    <a:pt x="851" y="551"/>
                  </a:cubicBezTo>
                  <a:cubicBezTo>
                    <a:pt x="851" y="560"/>
                    <a:pt x="859" y="567"/>
                    <a:pt x="868" y="567"/>
                  </a:cubicBezTo>
                  <a:cubicBezTo>
                    <a:pt x="868" y="567"/>
                    <a:pt x="883" y="567"/>
                    <a:pt x="933" y="567"/>
                  </a:cubicBezTo>
                  <a:cubicBezTo>
                    <a:pt x="983" y="567"/>
                    <a:pt x="989" y="609"/>
                    <a:pt x="986" y="629"/>
                  </a:cubicBezTo>
                  <a:cubicBezTo>
                    <a:pt x="982" y="654"/>
                    <a:pt x="970" y="701"/>
                    <a:pt x="914" y="701"/>
                  </a:cubicBezTo>
                  <a:cubicBezTo>
                    <a:pt x="858" y="701"/>
                    <a:pt x="835" y="701"/>
                    <a:pt x="835" y="701"/>
                  </a:cubicBezTo>
                  <a:cubicBezTo>
                    <a:pt x="825" y="701"/>
                    <a:pt x="818" y="708"/>
                    <a:pt x="818" y="718"/>
                  </a:cubicBezTo>
                  <a:cubicBezTo>
                    <a:pt x="818" y="727"/>
                    <a:pt x="825" y="734"/>
                    <a:pt x="835" y="734"/>
                  </a:cubicBezTo>
                  <a:cubicBezTo>
                    <a:pt x="835" y="734"/>
                    <a:pt x="874" y="734"/>
                    <a:pt x="900" y="734"/>
                  </a:cubicBezTo>
                  <a:cubicBezTo>
                    <a:pt x="957" y="734"/>
                    <a:pt x="952" y="777"/>
                    <a:pt x="944" y="803"/>
                  </a:cubicBezTo>
                  <a:cubicBezTo>
                    <a:pt x="933" y="837"/>
                    <a:pt x="926" y="868"/>
                    <a:pt x="856" y="868"/>
                  </a:cubicBezTo>
                  <a:cubicBezTo>
                    <a:pt x="831" y="868"/>
                    <a:pt x="801" y="868"/>
                    <a:pt x="801" y="868"/>
                  </a:cubicBezTo>
                  <a:cubicBezTo>
                    <a:pt x="792" y="868"/>
                    <a:pt x="784" y="875"/>
                    <a:pt x="784" y="884"/>
                  </a:cubicBezTo>
                  <a:cubicBezTo>
                    <a:pt x="784" y="894"/>
                    <a:pt x="792" y="901"/>
                    <a:pt x="801" y="901"/>
                  </a:cubicBezTo>
                  <a:cubicBezTo>
                    <a:pt x="801" y="901"/>
                    <a:pt x="824" y="901"/>
                    <a:pt x="853" y="901"/>
                  </a:cubicBezTo>
                  <a:cubicBezTo>
                    <a:pt x="890" y="901"/>
                    <a:pt x="892" y="936"/>
                    <a:pt x="888" y="948"/>
                  </a:cubicBezTo>
                  <a:cubicBezTo>
                    <a:pt x="884" y="962"/>
                    <a:pt x="879" y="972"/>
                    <a:pt x="878" y="972"/>
                  </a:cubicBezTo>
                  <a:cubicBezTo>
                    <a:pt x="868" y="990"/>
                    <a:pt x="852" y="1001"/>
                    <a:pt x="818" y="1001"/>
                  </a:cubicBezTo>
                  <a:cubicBezTo>
                    <a:pt x="635" y="1001"/>
                    <a:pt x="635" y="1001"/>
                    <a:pt x="635" y="1001"/>
                  </a:cubicBezTo>
                  <a:cubicBezTo>
                    <a:pt x="544" y="1001"/>
                    <a:pt x="453" y="980"/>
                    <a:pt x="450" y="980"/>
                  </a:cubicBezTo>
                  <a:cubicBezTo>
                    <a:pt x="312" y="948"/>
                    <a:pt x="304" y="946"/>
                    <a:pt x="296" y="943"/>
                  </a:cubicBezTo>
                  <a:cubicBezTo>
                    <a:pt x="296" y="943"/>
                    <a:pt x="268" y="938"/>
                    <a:pt x="268" y="914"/>
                  </a:cubicBezTo>
                  <a:cubicBezTo>
                    <a:pt x="267" y="453"/>
                    <a:pt x="267" y="453"/>
                    <a:pt x="267" y="453"/>
                  </a:cubicBezTo>
                  <a:cubicBezTo>
                    <a:pt x="267" y="437"/>
                    <a:pt x="277" y="423"/>
                    <a:pt x="294" y="418"/>
                  </a:cubicBezTo>
                  <a:cubicBezTo>
                    <a:pt x="296" y="417"/>
                    <a:pt x="299" y="416"/>
                    <a:pt x="301" y="415"/>
                  </a:cubicBezTo>
                  <a:cubicBezTo>
                    <a:pt x="453" y="352"/>
                    <a:pt x="500" y="214"/>
                    <a:pt x="501" y="100"/>
                  </a:cubicBezTo>
                  <a:cubicBezTo>
                    <a:pt x="501" y="84"/>
                    <a:pt x="513" y="67"/>
                    <a:pt x="534" y="67"/>
                  </a:cubicBezTo>
                  <a:cubicBezTo>
                    <a:pt x="570" y="67"/>
                    <a:pt x="632" y="138"/>
                    <a:pt x="632" y="225"/>
                  </a:cubicBezTo>
                  <a:cubicBezTo>
                    <a:pt x="632" y="304"/>
                    <a:pt x="629" y="318"/>
                    <a:pt x="601" y="401"/>
                  </a:cubicBezTo>
                  <a:cubicBezTo>
                    <a:pt x="935" y="401"/>
                    <a:pt x="932" y="405"/>
                    <a:pt x="962" y="413"/>
                  </a:cubicBezTo>
                  <a:cubicBezTo>
                    <a:pt x="998" y="423"/>
                    <a:pt x="1002" y="454"/>
                    <a:pt x="1002" y="464"/>
                  </a:cubicBezTo>
                  <a:cubicBezTo>
                    <a:pt x="1002" y="476"/>
                    <a:pt x="1001" y="474"/>
                    <a:pt x="1001" y="4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6" name="Freeform 49"/>
            <p:cNvSpPr>
              <a:spLocks noEditPoints="1"/>
            </p:cNvSpPr>
            <p:nvPr/>
          </p:nvSpPr>
          <p:spPr bwMode="auto">
            <a:xfrm>
              <a:off x="376238" y="3263900"/>
              <a:ext cx="379413" cy="376237"/>
            </a:xfrm>
            <a:custGeom>
              <a:avLst/>
              <a:gdLst>
                <a:gd name="T0" fmla="*/ 50 w 101"/>
                <a:gd name="T1" fmla="*/ 0 h 100"/>
                <a:gd name="T2" fmla="*/ 0 w 101"/>
                <a:gd name="T3" fmla="*/ 50 h 100"/>
                <a:gd name="T4" fmla="*/ 50 w 101"/>
                <a:gd name="T5" fmla="*/ 100 h 100"/>
                <a:gd name="T6" fmla="*/ 101 w 101"/>
                <a:gd name="T7" fmla="*/ 50 h 100"/>
                <a:gd name="T8" fmla="*/ 50 w 101"/>
                <a:gd name="T9" fmla="*/ 0 h 100"/>
                <a:gd name="T10" fmla="*/ 50 w 101"/>
                <a:gd name="T11" fmla="*/ 67 h 100"/>
                <a:gd name="T12" fmla="*/ 34 w 101"/>
                <a:gd name="T13" fmla="*/ 50 h 100"/>
                <a:gd name="T14" fmla="*/ 50 w 101"/>
                <a:gd name="T15" fmla="*/ 33 h 100"/>
                <a:gd name="T16" fmla="*/ 67 w 101"/>
                <a:gd name="T17" fmla="*/ 50 h 100"/>
                <a:gd name="T18" fmla="*/ 50 w 101"/>
                <a:gd name="T19" fmla="*/ 6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0">
                  <a:moveTo>
                    <a:pt x="50" y="0"/>
                  </a:moveTo>
                  <a:cubicBezTo>
                    <a:pt x="23" y="0"/>
                    <a:pt x="0" y="22"/>
                    <a:pt x="0" y="50"/>
                  </a:cubicBezTo>
                  <a:cubicBezTo>
                    <a:pt x="0" y="77"/>
                    <a:pt x="23" y="100"/>
                    <a:pt x="50" y="100"/>
                  </a:cubicBezTo>
                  <a:cubicBezTo>
                    <a:pt x="78" y="100"/>
                    <a:pt x="101" y="77"/>
                    <a:pt x="101" y="50"/>
                  </a:cubicBezTo>
                  <a:cubicBezTo>
                    <a:pt x="101" y="22"/>
                    <a:pt x="78" y="0"/>
                    <a:pt x="50" y="0"/>
                  </a:cubicBezTo>
                  <a:close/>
                  <a:moveTo>
                    <a:pt x="50" y="67"/>
                  </a:moveTo>
                  <a:cubicBezTo>
                    <a:pt x="41" y="67"/>
                    <a:pt x="34" y="59"/>
                    <a:pt x="34" y="50"/>
                  </a:cubicBezTo>
                  <a:cubicBezTo>
                    <a:pt x="34" y="41"/>
                    <a:pt x="41" y="33"/>
                    <a:pt x="50" y="33"/>
                  </a:cubicBezTo>
                  <a:cubicBezTo>
                    <a:pt x="60" y="33"/>
                    <a:pt x="67" y="41"/>
                    <a:pt x="67" y="50"/>
                  </a:cubicBezTo>
                  <a:cubicBezTo>
                    <a:pt x="67" y="59"/>
                    <a:pt x="60" y="67"/>
                    <a:pt x="50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27" name="Group 226"/>
          <p:cNvGrpSpPr/>
          <p:nvPr/>
        </p:nvGrpSpPr>
        <p:grpSpPr>
          <a:xfrm>
            <a:off x="6903492" y="2557214"/>
            <a:ext cx="436919" cy="376876"/>
            <a:chOff x="-122237" y="-128588"/>
            <a:chExt cx="4632324" cy="3995738"/>
          </a:xfrm>
          <a:solidFill>
            <a:schemeClr val="bg1"/>
          </a:solidFill>
        </p:grpSpPr>
        <p:sp>
          <p:nvSpPr>
            <p:cNvPr id="228" name="Freeform 34"/>
            <p:cNvSpPr>
              <a:spLocks noEditPoints="1"/>
            </p:cNvSpPr>
            <p:nvPr/>
          </p:nvSpPr>
          <p:spPr bwMode="auto">
            <a:xfrm>
              <a:off x="-122237" y="-128588"/>
              <a:ext cx="4632324" cy="3995738"/>
            </a:xfrm>
            <a:custGeom>
              <a:avLst/>
              <a:gdLst>
                <a:gd name="T0" fmla="*/ 1096 w 1232"/>
                <a:gd name="T1" fmla="*/ 134 h 1062"/>
                <a:gd name="T2" fmla="*/ 616 w 1232"/>
                <a:gd name="T3" fmla="*/ 123 h 1062"/>
                <a:gd name="T4" fmla="*/ 136 w 1232"/>
                <a:gd name="T5" fmla="*/ 134 h 1062"/>
                <a:gd name="T6" fmla="*/ 136 w 1232"/>
                <a:gd name="T7" fmla="*/ 622 h 1062"/>
                <a:gd name="T8" fmla="*/ 538 w 1232"/>
                <a:gd name="T9" fmla="*/ 1020 h 1062"/>
                <a:gd name="T10" fmla="*/ 694 w 1232"/>
                <a:gd name="T11" fmla="*/ 1020 h 1062"/>
                <a:gd name="T12" fmla="*/ 1096 w 1232"/>
                <a:gd name="T13" fmla="*/ 622 h 1062"/>
                <a:gd name="T14" fmla="*/ 1096 w 1232"/>
                <a:gd name="T15" fmla="*/ 134 h 1062"/>
                <a:gd name="T16" fmla="*/ 1044 w 1232"/>
                <a:gd name="T17" fmla="*/ 570 h 1062"/>
                <a:gd name="T18" fmla="*/ 642 w 1232"/>
                <a:gd name="T19" fmla="*/ 968 h 1062"/>
                <a:gd name="T20" fmla="*/ 590 w 1232"/>
                <a:gd name="T21" fmla="*/ 968 h 1062"/>
                <a:gd name="T22" fmla="*/ 188 w 1232"/>
                <a:gd name="T23" fmla="*/ 570 h 1062"/>
                <a:gd name="T24" fmla="*/ 188 w 1232"/>
                <a:gd name="T25" fmla="*/ 185 h 1062"/>
                <a:gd name="T26" fmla="*/ 567 w 1232"/>
                <a:gd name="T27" fmla="*/ 177 h 1062"/>
                <a:gd name="T28" fmla="*/ 616 w 1232"/>
                <a:gd name="T29" fmla="*/ 221 h 1062"/>
                <a:gd name="T30" fmla="*/ 665 w 1232"/>
                <a:gd name="T31" fmla="*/ 177 h 1062"/>
                <a:gd name="T32" fmla="*/ 1044 w 1232"/>
                <a:gd name="T33" fmla="*/ 185 h 1062"/>
                <a:gd name="T34" fmla="*/ 1044 w 1232"/>
                <a:gd name="T35" fmla="*/ 57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32" h="1062">
                  <a:moveTo>
                    <a:pt x="1096" y="134"/>
                  </a:moveTo>
                  <a:cubicBezTo>
                    <a:pt x="964" y="3"/>
                    <a:pt x="753" y="0"/>
                    <a:pt x="616" y="123"/>
                  </a:cubicBezTo>
                  <a:cubicBezTo>
                    <a:pt x="479" y="0"/>
                    <a:pt x="268" y="3"/>
                    <a:pt x="136" y="134"/>
                  </a:cubicBezTo>
                  <a:cubicBezTo>
                    <a:pt x="0" y="268"/>
                    <a:pt x="0" y="487"/>
                    <a:pt x="136" y="622"/>
                  </a:cubicBezTo>
                  <a:cubicBezTo>
                    <a:pt x="175" y="660"/>
                    <a:pt x="538" y="1020"/>
                    <a:pt x="538" y="1020"/>
                  </a:cubicBezTo>
                  <a:cubicBezTo>
                    <a:pt x="581" y="1062"/>
                    <a:pt x="651" y="1062"/>
                    <a:pt x="694" y="1020"/>
                  </a:cubicBezTo>
                  <a:cubicBezTo>
                    <a:pt x="694" y="1020"/>
                    <a:pt x="1092" y="626"/>
                    <a:pt x="1096" y="622"/>
                  </a:cubicBezTo>
                  <a:cubicBezTo>
                    <a:pt x="1232" y="487"/>
                    <a:pt x="1232" y="268"/>
                    <a:pt x="1096" y="134"/>
                  </a:cubicBezTo>
                  <a:close/>
                  <a:moveTo>
                    <a:pt x="1044" y="570"/>
                  </a:moveTo>
                  <a:cubicBezTo>
                    <a:pt x="642" y="968"/>
                    <a:pt x="642" y="968"/>
                    <a:pt x="642" y="968"/>
                  </a:cubicBezTo>
                  <a:cubicBezTo>
                    <a:pt x="628" y="982"/>
                    <a:pt x="604" y="982"/>
                    <a:pt x="590" y="968"/>
                  </a:cubicBezTo>
                  <a:cubicBezTo>
                    <a:pt x="188" y="570"/>
                    <a:pt x="188" y="570"/>
                    <a:pt x="188" y="570"/>
                  </a:cubicBezTo>
                  <a:cubicBezTo>
                    <a:pt x="81" y="464"/>
                    <a:pt x="81" y="291"/>
                    <a:pt x="188" y="185"/>
                  </a:cubicBezTo>
                  <a:cubicBezTo>
                    <a:pt x="291" y="82"/>
                    <a:pt x="458" y="79"/>
                    <a:pt x="567" y="177"/>
                  </a:cubicBezTo>
                  <a:cubicBezTo>
                    <a:pt x="616" y="221"/>
                    <a:pt x="616" y="221"/>
                    <a:pt x="616" y="221"/>
                  </a:cubicBezTo>
                  <a:cubicBezTo>
                    <a:pt x="665" y="177"/>
                    <a:pt x="665" y="177"/>
                    <a:pt x="665" y="177"/>
                  </a:cubicBezTo>
                  <a:cubicBezTo>
                    <a:pt x="774" y="79"/>
                    <a:pt x="941" y="82"/>
                    <a:pt x="1044" y="185"/>
                  </a:cubicBezTo>
                  <a:cubicBezTo>
                    <a:pt x="1151" y="291"/>
                    <a:pt x="1151" y="464"/>
                    <a:pt x="1044" y="5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9" name="Freeform 35"/>
            <p:cNvSpPr>
              <a:spLocks/>
            </p:cNvSpPr>
            <p:nvPr/>
          </p:nvSpPr>
          <p:spPr bwMode="auto">
            <a:xfrm>
              <a:off x="688975" y="681038"/>
              <a:ext cx="650875" cy="650875"/>
            </a:xfrm>
            <a:custGeom>
              <a:avLst/>
              <a:gdLst>
                <a:gd name="T0" fmla="*/ 154 w 173"/>
                <a:gd name="T1" fmla="*/ 0 h 173"/>
                <a:gd name="T2" fmla="*/ 154 w 173"/>
                <a:gd name="T3" fmla="*/ 0 h 173"/>
                <a:gd name="T4" fmla="*/ 0 w 173"/>
                <a:gd name="T5" fmla="*/ 154 h 173"/>
                <a:gd name="T6" fmla="*/ 0 w 173"/>
                <a:gd name="T7" fmla="*/ 154 h 173"/>
                <a:gd name="T8" fmla="*/ 18 w 173"/>
                <a:gd name="T9" fmla="*/ 173 h 173"/>
                <a:gd name="T10" fmla="*/ 36 w 173"/>
                <a:gd name="T11" fmla="*/ 154 h 173"/>
                <a:gd name="T12" fmla="*/ 36 w 173"/>
                <a:gd name="T13" fmla="*/ 154 h 173"/>
                <a:gd name="T14" fmla="*/ 154 w 173"/>
                <a:gd name="T15" fmla="*/ 36 h 173"/>
                <a:gd name="T16" fmla="*/ 154 w 173"/>
                <a:gd name="T17" fmla="*/ 36 h 173"/>
                <a:gd name="T18" fmla="*/ 173 w 173"/>
                <a:gd name="T19" fmla="*/ 18 h 173"/>
                <a:gd name="T20" fmla="*/ 154 w 173"/>
                <a:gd name="T21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173">
                  <a:moveTo>
                    <a:pt x="154" y="0"/>
                  </a:moveTo>
                  <a:cubicBezTo>
                    <a:pt x="154" y="0"/>
                    <a:pt x="154" y="0"/>
                    <a:pt x="154" y="0"/>
                  </a:cubicBezTo>
                  <a:cubicBezTo>
                    <a:pt x="69" y="0"/>
                    <a:pt x="0" y="69"/>
                    <a:pt x="0" y="154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5"/>
                    <a:pt x="8" y="173"/>
                    <a:pt x="18" y="173"/>
                  </a:cubicBezTo>
                  <a:cubicBezTo>
                    <a:pt x="28" y="173"/>
                    <a:pt x="36" y="165"/>
                    <a:pt x="36" y="154"/>
                  </a:cubicBezTo>
                  <a:cubicBezTo>
                    <a:pt x="36" y="154"/>
                    <a:pt x="36" y="154"/>
                    <a:pt x="36" y="154"/>
                  </a:cubicBezTo>
                  <a:cubicBezTo>
                    <a:pt x="36" y="89"/>
                    <a:pt x="89" y="36"/>
                    <a:pt x="154" y="36"/>
                  </a:cubicBezTo>
                  <a:cubicBezTo>
                    <a:pt x="154" y="36"/>
                    <a:pt x="154" y="36"/>
                    <a:pt x="154" y="36"/>
                  </a:cubicBezTo>
                  <a:cubicBezTo>
                    <a:pt x="165" y="36"/>
                    <a:pt x="173" y="28"/>
                    <a:pt x="173" y="18"/>
                  </a:cubicBezTo>
                  <a:cubicBezTo>
                    <a:pt x="173" y="8"/>
                    <a:pt x="165" y="0"/>
                    <a:pt x="15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30" name="Freeform 44"/>
          <p:cNvSpPr>
            <a:spLocks noEditPoints="1"/>
          </p:cNvSpPr>
          <p:nvPr/>
        </p:nvSpPr>
        <p:spPr bwMode="auto">
          <a:xfrm>
            <a:off x="6903493" y="3660768"/>
            <a:ext cx="413397" cy="310281"/>
          </a:xfrm>
          <a:custGeom>
            <a:avLst/>
            <a:gdLst>
              <a:gd name="T0" fmla="*/ 925 w 1124"/>
              <a:gd name="T1" fmla="*/ 21 h 843"/>
              <a:gd name="T2" fmla="*/ 249 w 1124"/>
              <a:gd name="T3" fmla="*/ 0 h 843"/>
              <a:gd name="T4" fmla="*/ 21 w 1124"/>
              <a:gd name="T5" fmla="*/ 199 h 843"/>
              <a:gd name="T6" fmla="*/ 18 w 1124"/>
              <a:gd name="T7" fmla="*/ 295 h 843"/>
              <a:gd name="T8" fmla="*/ 562 w 1124"/>
              <a:gd name="T9" fmla="*/ 843 h 843"/>
              <a:gd name="T10" fmla="*/ 1106 w 1124"/>
              <a:gd name="T11" fmla="*/ 295 h 843"/>
              <a:gd name="T12" fmla="*/ 1103 w 1124"/>
              <a:gd name="T13" fmla="*/ 199 h 843"/>
              <a:gd name="T14" fmla="*/ 484 w 1124"/>
              <a:gd name="T15" fmla="*/ 246 h 843"/>
              <a:gd name="T16" fmla="*/ 640 w 1124"/>
              <a:gd name="T17" fmla="*/ 246 h 843"/>
              <a:gd name="T18" fmla="*/ 685 w 1124"/>
              <a:gd name="T19" fmla="*/ 78 h 843"/>
              <a:gd name="T20" fmla="*/ 667 w 1124"/>
              <a:gd name="T21" fmla="*/ 223 h 843"/>
              <a:gd name="T22" fmla="*/ 457 w 1124"/>
              <a:gd name="T23" fmla="*/ 223 h 843"/>
              <a:gd name="T24" fmla="*/ 439 w 1124"/>
              <a:gd name="T25" fmla="*/ 78 h 843"/>
              <a:gd name="T26" fmla="*/ 457 w 1124"/>
              <a:gd name="T27" fmla="*/ 223 h 843"/>
              <a:gd name="T28" fmla="*/ 562 w 1124"/>
              <a:gd name="T29" fmla="*/ 718 h 843"/>
              <a:gd name="T30" fmla="*/ 649 w 1124"/>
              <a:gd name="T31" fmla="*/ 281 h 843"/>
              <a:gd name="T32" fmla="*/ 858 w 1124"/>
              <a:gd name="T33" fmla="*/ 281 h 843"/>
              <a:gd name="T34" fmla="*/ 685 w 1124"/>
              <a:gd name="T35" fmla="*/ 281 h 843"/>
              <a:gd name="T36" fmla="*/ 781 w 1124"/>
              <a:gd name="T37" fmla="*/ 174 h 843"/>
              <a:gd name="T38" fmla="*/ 695 w 1124"/>
              <a:gd name="T39" fmla="*/ 246 h 843"/>
              <a:gd name="T40" fmla="*/ 851 w 1124"/>
              <a:gd name="T41" fmla="*/ 70 h 843"/>
              <a:gd name="T42" fmla="*/ 727 w 1124"/>
              <a:gd name="T43" fmla="*/ 70 h 843"/>
              <a:gd name="T44" fmla="*/ 484 w 1124"/>
              <a:gd name="T45" fmla="*/ 70 h 843"/>
              <a:gd name="T46" fmla="*/ 562 w 1124"/>
              <a:gd name="T47" fmla="*/ 135 h 843"/>
              <a:gd name="T48" fmla="*/ 273 w 1124"/>
              <a:gd name="T49" fmla="*/ 70 h 843"/>
              <a:gd name="T50" fmla="*/ 341 w 1124"/>
              <a:gd name="T51" fmla="*/ 126 h 843"/>
              <a:gd name="T52" fmla="*/ 429 w 1124"/>
              <a:gd name="T53" fmla="*/ 246 h 843"/>
              <a:gd name="T54" fmla="*/ 343 w 1124"/>
              <a:gd name="T55" fmla="*/ 174 h 843"/>
              <a:gd name="T56" fmla="*/ 525 w 1124"/>
              <a:gd name="T57" fmla="*/ 712 h 843"/>
              <a:gd name="T58" fmla="*/ 439 w 1124"/>
              <a:gd name="T59" fmla="*/ 281 h 843"/>
              <a:gd name="T60" fmla="*/ 101 w 1124"/>
              <a:gd name="T61" fmla="*/ 281 h 843"/>
              <a:gd name="T62" fmla="*/ 446 w 1124"/>
              <a:gd name="T63" fmla="*/ 649 h 843"/>
              <a:gd name="T64" fmla="*/ 1023 w 1124"/>
              <a:gd name="T65" fmla="*/ 281 h 843"/>
              <a:gd name="T66" fmla="*/ 899 w 1124"/>
              <a:gd name="T67" fmla="*/ 281 h 843"/>
              <a:gd name="T68" fmla="*/ 808 w 1124"/>
              <a:gd name="T69" fmla="*/ 151 h 843"/>
              <a:gd name="T70" fmla="*/ 1051 w 1124"/>
              <a:gd name="T71" fmla="*/ 246 h 843"/>
              <a:gd name="T72" fmla="*/ 235 w 1124"/>
              <a:gd name="T73" fmla="*/ 84 h 843"/>
              <a:gd name="T74" fmla="*/ 221 w 1124"/>
              <a:gd name="T75" fmla="*/ 246 h 843"/>
              <a:gd name="T76" fmla="*/ 235 w 1124"/>
              <a:gd name="T77" fmla="*/ 84 h 8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24" h="843">
                <a:moveTo>
                  <a:pt x="1103" y="199"/>
                </a:moveTo>
                <a:cubicBezTo>
                  <a:pt x="925" y="21"/>
                  <a:pt x="925" y="21"/>
                  <a:pt x="925" y="21"/>
                </a:cubicBezTo>
                <a:cubicBezTo>
                  <a:pt x="912" y="7"/>
                  <a:pt x="894" y="0"/>
                  <a:pt x="875" y="0"/>
                </a:cubicBezTo>
                <a:cubicBezTo>
                  <a:pt x="249" y="0"/>
                  <a:pt x="249" y="0"/>
                  <a:pt x="249" y="0"/>
                </a:cubicBezTo>
                <a:cubicBezTo>
                  <a:pt x="230" y="0"/>
                  <a:pt x="212" y="7"/>
                  <a:pt x="199" y="21"/>
                </a:cubicBezTo>
                <a:cubicBezTo>
                  <a:pt x="21" y="199"/>
                  <a:pt x="21" y="199"/>
                  <a:pt x="21" y="199"/>
                </a:cubicBezTo>
                <a:cubicBezTo>
                  <a:pt x="7" y="213"/>
                  <a:pt x="0" y="231"/>
                  <a:pt x="0" y="249"/>
                </a:cubicBezTo>
                <a:cubicBezTo>
                  <a:pt x="0" y="266"/>
                  <a:pt x="6" y="282"/>
                  <a:pt x="18" y="295"/>
                </a:cubicBezTo>
                <a:cubicBezTo>
                  <a:pt x="509" y="819"/>
                  <a:pt x="509" y="819"/>
                  <a:pt x="509" y="819"/>
                </a:cubicBezTo>
                <a:cubicBezTo>
                  <a:pt x="523" y="834"/>
                  <a:pt x="542" y="843"/>
                  <a:pt x="562" y="843"/>
                </a:cubicBezTo>
                <a:cubicBezTo>
                  <a:pt x="582" y="843"/>
                  <a:pt x="601" y="834"/>
                  <a:pt x="615" y="819"/>
                </a:cubicBezTo>
                <a:cubicBezTo>
                  <a:pt x="1106" y="295"/>
                  <a:pt x="1106" y="295"/>
                  <a:pt x="1106" y="295"/>
                </a:cubicBezTo>
                <a:cubicBezTo>
                  <a:pt x="1118" y="282"/>
                  <a:pt x="1124" y="265"/>
                  <a:pt x="1124" y="248"/>
                </a:cubicBezTo>
                <a:cubicBezTo>
                  <a:pt x="1124" y="230"/>
                  <a:pt x="1117" y="213"/>
                  <a:pt x="1103" y="199"/>
                </a:cubicBezTo>
                <a:close/>
                <a:moveTo>
                  <a:pt x="640" y="246"/>
                </a:moveTo>
                <a:cubicBezTo>
                  <a:pt x="484" y="246"/>
                  <a:pt x="484" y="246"/>
                  <a:pt x="484" y="246"/>
                </a:cubicBezTo>
                <a:cubicBezTo>
                  <a:pt x="562" y="181"/>
                  <a:pt x="562" y="181"/>
                  <a:pt x="562" y="181"/>
                </a:cubicBezTo>
                <a:lnTo>
                  <a:pt x="640" y="246"/>
                </a:lnTo>
                <a:close/>
                <a:moveTo>
                  <a:pt x="589" y="158"/>
                </a:moveTo>
                <a:cubicBezTo>
                  <a:pt x="685" y="78"/>
                  <a:pt x="685" y="78"/>
                  <a:pt x="685" y="78"/>
                </a:cubicBezTo>
                <a:cubicBezTo>
                  <a:pt x="756" y="149"/>
                  <a:pt x="756" y="149"/>
                  <a:pt x="756" y="149"/>
                </a:cubicBezTo>
                <a:cubicBezTo>
                  <a:pt x="667" y="223"/>
                  <a:pt x="667" y="223"/>
                  <a:pt x="667" y="223"/>
                </a:cubicBezTo>
                <a:lnTo>
                  <a:pt x="589" y="158"/>
                </a:lnTo>
                <a:close/>
                <a:moveTo>
                  <a:pt x="457" y="223"/>
                </a:moveTo>
                <a:cubicBezTo>
                  <a:pt x="368" y="149"/>
                  <a:pt x="368" y="149"/>
                  <a:pt x="368" y="149"/>
                </a:cubicBezTo>
                <a:cubicBezTo>
                  <a:pt x="439" y="78"/>
                  <a:pt x="439" y="78"/>
                  <a:pt x="439" y="78"/>
                </a:cubicBezTo>
                <a:cubicBezTo>
                  <a:pt x="535" y="158"/>
                  <a:pt x="535" y="158"/>
                  <a:pt x="535" y="158"/>
                </a:cubicBezTo>
                <a:lnTo>
                  <a:pt x="457" y="223"/>
                </a:lnTo>
                <a:close/>
                <a:moveTo>
                  <a:pt x="649" y="281"/>
                </a:moveTo>
                <a:cubicBezTo>
                  <a:pt x="562" y="718"/>
                  <a:pt x="562" y="718"/>
                  <a:pt x="562" y="718"/>
                </a:cubicBezTo>
                <a:cubicBezTo>
                  <a:pt x="475" y="281"/>
                  <a:pt x="475" y="281"/>
                  <a:pt x="475" y="281"/>
                </a:cubicBezTo>
                <a:lnTo>
                  <a:pt x="649" y="281"/>
                </a:lnTo>
                <a:close/>
                <a:moveTo>
                  <a:pt x="685" y="281"/>
                </a:moveTo>
                <a:cubicBezTo>
                  <a:pt x="858" y="281"/>
                  <a:pt x="858" y="281"/>
                  <a:pt x="858" y="281"/>
                </a:cubicBezTo>
                <a:cubicBezTo>
                  <a:pt x="599" y="712"/>
                  <a:pt x="599" y="712"/>
                  <a:pt x="599" y="712"/>
                </a:cubicBezTo>
                <a:lnTo>
                  <a:pt x="685" y="281"/>
                </a:lnTo>
                <a:close/>
                <a:moveTo>
                  <a:pt x="695" y="246"/>
                </a:moveTo>
                <a:cubicBezTo>
                  <a:pt x="781" y="174"/>
                  <a:pt x="781" y="174"/>
                  <a:pt x="781" y="174"/>
                </a:cubicBezTo>
                <a:cubicBezTo>
                  <a:pt x="853" y="246"/>
                  <a:pt x="853" y="246"/>
                  <a:pt x="853" y="246"/>
                </a:cubicBezTo>
                <a:lnTo>
                  <a:pt x="695" y="246"/>
                </a:lnTo>
                <a:close/>
                <a:moveTo>
                  <a:pt x="727" y="70"/>
                </a:moveTo>
                <a:cubicBezTo>
                  <a:pt x="851" y="70"/>
                  <a:pt x="851" y="70"/>
                  <a:pt x="851" y="70"/>
                </a:cubicBezTo>
                <a:cubicBezTo>
                  <a:pt x="783" y="126"/>
                  <a:pt x="783" y="126"/>
                  <a:pt x="783" y="126"/>
                </a:cubicBezTo>
                <a:lnTo>
                  <a:pt x="727" y="70"/>
                </a:lnTo>
                <a:close/>
                <a:moveTo>
                  <a:pt x="562" y="135"/>
                </a:moveTo>
                <a:cubicBezTo>
                  <a:pt x="484" y="70"/>
                  <a:pt x="484" y="70"/>
                  <a:pt x="484" y="70"/>
                </a:cubicBezTo>
                <a:cubicBezTo>
                  <a:pt x="640" y="70"/>
                  <a:pt x="640" y="70"/>
                  <a:pt x="640" y="70"/>
                </a:cubicBezTo>
                <a:lnTo>
                  <a:pt x="562" y="135"/>
                </a:lnTo>
                <a:close/>
                <a:moveTo>
                  <a:pt x="341" y="126"/>
                </a:moveTo>
                <a:cubicBezTo>
                  <a:pt x="273" y="70"/>
                  <a:pt x="273" y="70"/>
                  <a:pt x="273" y="70"/>
                </a:cubicBezTo>
                <a:cubicBezTo>
                  <a:pt x="397" y="70"/>
                  <a:pt x="397" y="70"/>
                  <a:pt x="397" y="70"/>
                </a:cubicBezTo>
                <a:lnTo>
                  <a:pt x="341" y="126"/>
                </a:lnTo>
                <a:close/>
                <a:moveTo>
                  <a:pt x="343" y="174"/>
                </a:moveTo>
                <a:cubicBezTo>
                  <a:pt x="429" y="246"/>
                  <a:pt x="429" y="246"/>
                  <a:pt x="429" y="246"/>
                </a:cubicBezTo>
                <a:cubicBezTo>
                  <a:pt x="271" y="246"/>
                  <a:pt x="271" y="246"/>
                  <a:pt x="271" y="246"/>
                </a:cubicBezTo>
                <a:lnTo>
                  <a:pt x="343" y="174"/>
                </a:lnTo>
                <a:close/>
                <a:moveTo>
                  <a:pt x="439" y="281"/>
                </a:moveTo>
                <a:cubicBezTo>
                  <a:pt x="525" y="712"/>
                  <a:pt x="525" y="712"/>
                  <a:pt x="525" y="712"/>
                </a:cubicBezTo>
                <a:cubicBezTo>
                  <a:pt x="266" y="281"/>
                  <a:pt x="266" y="281"/>
                  <a:pt x="266" y="281"/>
                </a:cubicBezTo>
                <a:lnTo>
                  <a:pt x="439" y="281"/>
                </a:lnTo>
                <a:close/>
                <a:moveTo>
                  <a:pt x="446" y="649"/>
                </a:moveTo>
                <a:cubicBezTo>
                  <a:pt x="101" y="281"/>
                  <a:pt x="101" y="281"/>
                  <a:pt x="101" y="281"/>
                </a:cubicBezTo>
                <a:cubicBezTo>
                  <a:pt x="225" y="281"/>
                  <a:pt x="225" y="281"/>
                  <a:pt x="225" y="281"/>
                </a:cubicBezTo>
                <a:lnTo>
                  <a:pt x="446" y="649"/>
                </a:lnTo>
                <a:close/>
                <a:moveTo>
                  <a:pt x="899" y="281"/>
                </a:moveTo>
                <a:cubicBezTo>
                  <a:pt x="1023" y="281"/>
                  <a:pt x="1023" y="281"/>
                  <a:pt x="1023" y="281"/>
                </a:cubicBezTo>
                <a:cubicBezTo>
                  <a:pt x="678" y="649"/>
                  <a:pt x="678" y="649"/>
                  <a:pt x="678" y="649"/>
                </a:cubicBezTo>
                <a:lnTo>
                  <a:pt x="899" y="281"/>
                </a:lnTo>
                <a:close/>
                <a:moveTo>
                  <a:pt x="903" y="246"/>
                </a:moveTo>
                <a:cubicBezTo>
                  <a:pt x="808" y="151"/>
                  <a:pt x="808" y="151"/>
                  <a:pt x="808" y="151"/>
                </a:cubicBezTo>
                <a:cubicBezTo>
                  <a:pt x="889" y="84"/>
                  <a:pt x="889" y="84"/>
                  <a:pt x="889" y="84"/>
                </a:cubicBezTo>
                <a:cubicBezTo>
                  <a:pt x="1051" y="246"/>
                  <a:pt x="1051" y="246"/>
                  <a:pt x="1051" y="246"/>
                </a:cubicBezTo>
                <a:lnTo>
                  <a:pt x="903" y="246"/>
                </a:lnTo>
                <a:close/>
                <a:moveTo>
                  <a:pt x="235" y="84"/>
                </a:moveTo>
                <a:cubicBezTo>
                  <a:pt x="316" y="151"/>
                  <a:pt x="316" y="151"/>
                  <a:pt x="316" y="151"/>
                </a:cubicBezTo>
                <a:cubicBezTo>
                  <a:pt x="221" y="246"/>
                  <a:pt x="221" y="246"/>
                  <a:pt x="221" y="246"/>
                </a:cubicBezTo>
                <a:cubicBezTo>
                  <a:pt x="70" y="246"/>
                  <a:pt x="70" y="246"/>
                  <a:pt x="70" y="246"/>
                </a:cubicBezTo>
                <a:lnTo>
                  <a:pt x="235" y="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204028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9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4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9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4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9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40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9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4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9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4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" grpId="0"/>
      <p:bldP spid="205" grpId="0" animBg="1"/>
      <p:bldP spid="206" grpId="0" animBg="1"/>
      <p:bldP spid="207" grpId="0" animBg="1"/>
      <p:bldP spid="208" grpId="0" animBg="1"/>
      <p:bldP spid="216" grpId="0"/>
      <p:bldP spid="23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ue and green lines&#10;&#10;Description automatically generated">
            <a:extLst>
              <a:ext uri="{FF2B5EF4-FFF2-40B4-BE49-F238E27FC236}">
                <a16:creationId xmlns:a16="http://schemas.microsoft.com/office/drawing/2014/main" id="{30886230-AC44-458B-BA62-695F38E05F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36768">
            <a:off x="-2014916" y="-695102"/>
            <a:ext cx="5225499" cy="473631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18D404E-BE81-4EEF-8844-9935E655D9FF}"/>
              </a:ext>
            </a:extLst>
          </p:cNvPr>
          <p:cNvSpPr txBox="1"/>
          <p:nvPr/>
        </p:nvSpPr>
        <p:spPr>
          <a:xfrm>
            <a:off x="1490715" y="330769"/>
            <a:ext cx="698967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lt-LT" sz="3000" b="1" dirty="0">
                <a:solidFill>
                  <a:srgbClr val="005BAA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AGROTECHNOLOGIJŲ FAKULTETAS</a:t>
            </a:r>
            <a:endParaRPr lang="id-ID" sz="3000" b="1" dirty="0">
              <a:solidFill>
                <a:srgbClr val="005BAA"/>
              </a:solidFill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224DC56-80C9-45C3-A365-E094E621178E}"/>
              </a:ext>
            </a:extLst>
          </p:cNvPr>
          <p:cNvSpPr/>
          <p:nvPr/>
        </p:nvSpPr>
        <p:spPr>
          <a:xfrm>
            <a:off x="5890060" y="1251892"/>
            <a:ext cx="727669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t-LT" sz="1400" b="1" dirty="0">
                <a:solidFill>
                  <a:srgbClr val="4098D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Dekoratyvinių augalų ir želdinimo centras </a:t>
            </a:r>
            <a:r>
              <a:rPr lang="lt-LT" sz="1400" b="1" dirty="0" err="1">
                <a:solidFill>
                  <a:srgbClr val="4098D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VikoFlora</a:t>
            </a:r>
            <a:r>
              <a:rPr lang="lt-LT" sz="1400" b="1" dirty="0">
                <a:solidFill>
                  <a:srgbClr val="4098D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1400" b="1" dirty="0">
              <a:solidFill>
                <a:srgbClr val="4098D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marR="0">
              <a:spcBef>
                <a:spcPts val="0"/>
              </a:spcBef>
              <a:spcAft>
                <a:spcPts val="0"/>
              </a:spcAft>
            </a:pPr>
            <a:r>
              <a:rPr lang="lt-LT" sz="1400" dirty="0">
                <a:solidFill>
                  <a:srgbClr val="4098D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Konsultacijos želdinimo ir augalų priežiūros klausimais, floristikos kursai</a:t>
            </a:r>
          </a:p>
          <a:p>
            <a:pPr marL="457200" marR="0">
              <a:spcBef>
                <a:spcPts val="0"/>
              </a:spcBef>
              <a:spcAft>
                <a:spcPts val="0"/>
              </a:spcAft>
            </a:pPr>
            <a:r>
              <a:rPr lang="lt-LT" sz="1400" dirty="0">
                <a:solidFill>
                  <a:srgbClr val="4098D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Pavasarinės ir rudeninės augalų mugės</a:t>
            </a:r>
          </a:p>
          <a:p>
            <a:pPr marL="457200" marR="0">
              <a:spcBef>
                <a:spcPts val="0"/>
              </a:spcBef>
              <a:spcAft>
                <a:spcPts val="0"/>
              </a:spcAft>
            </a:pPr>
            <a:r>
              <a:rPr lang="lt-LT" sz="1400" dirty="0">
                <a:solidFill>
                  <a:srgbClr val="4098D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Aplinkotvarkos projektai</a:t>
            </a:r>
          </a:p>
          <a:p>
            <a:pPr marL="457200"/>
            <a:r>
              <a:rPr lang="lt-LT" sz="1400" dirty="0">
                <a:solidFill>
                  <a:srgbClr val="4098D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Ir kt. </a:t>
            </a:r>
            <a:endParaRPr lang="en-US" sz="1400" dirty="0">
              <a:solidFill>
                <a:srgbClr val="4098D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F1C8372-B889-A909-1B10-C4C64D80C50B}"/>
              </a:ext>
            </a:extLst>
          </p:cNvPr>
          <p:cNvSpPr/>
          <p:nvPr/>
        </p:nvSpPr>
        <p:spPr>
          <a:xfrm>
            <a:off x="5969000" y="4716452"/>
            <a:ext cx="582381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t-LT" sz="1100" dirty="0">
                <a:solidFill>
                  <a:srgbClr val="00C2F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lt-LT" sz="1400" b="1" dirty="0">
                <a:solidFill>
                  <a:srgbClr val="00C2F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Laboratorijose atliekami tyrimai: </a:t>
            </a:r>
            <a:endParaRPr lang="en-US" sz="1400" b="1" dirty="0">
              <a:solidFill>
                <a:srgbClr val="00C2F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marR="0">
              <a:spcBef>
                <a:spcPts val="0"/>
              </a:spcBef>
              <a:spcAft>
                <a:spcPts val="0"/>
              </a:spcAft>
            </a:pPr>
            <a:r>
              <a:rPr lang="lt-LT" sz="1400" dirty="0">
                <a:solidFill>
                  <a:srgbClr val="00C2F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Augalų biologinio potencialo vertinimas skirtingose ekologinėse sistemose</a:t>
            </a:r>
          </a:p>
          <a:p>
            <a:pPr marL="457200" marR="0">
              <a:spcBef>
                <a:spcPts val="0"/>
              </a:spcBef>
              <a:spcAft>
                <a:spcPts val="0"/>
              </a:spcAft>
            </a:pPr>
            <a:r>
              <a:rPr lang="lt-LT" sz="1400" dirty="0">
                <a:solidFill>
                  <a:srgbClr val="00C2F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Vaisių, daržovių, arbatžolių cheminiai / fizikiniai tyrimai</a:t>
            </a:r>
          </a:p>
          <a:p>
            <a:pPr marL="457200" marR="0">
              <a:spcBef>
                <a:spcPts val="0"/>
              </a:spcBef>
              <a:spcAft>
                <a:spcPts val="0"/>
              </a:spcAft>
            </a:pPr>
            <a:r>
              <a:rPr lang="lt-LT" sz="1400" dirty="0">
                <a:solidFill>
                  <a:srgbClr val="00C2F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Gyventojų ir įmonių geriamojo vandens, dirvožemio kokybės bei augalinės žaliavos užsakomieji tyrimai</a:t>
            </a:r>
          </a:p>
          <a:p>
            <a:pPr marL="457200" marR="0">
              <a:spcBef>
                <a:spcPts val="0"/>
              </a:spcBef>
              <a:spcAft>
                <a:spcPts val="0"/>
              </a:spcAft>
            </a:pPr>
            <a:r>
              <a:rPr lang="lt-LT" sz="1400" dirty="0">
                <a:solidFill>
                  <a:srgbClr val="00C2F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Dirvožemio kokybės cheminiai / fizikiniai tyrimai</a:t>
            </a:r>
          </a:p>
          <a:p>
            <a:pPr marL="457200" marR="0">
              <a:spcBef>
                <a:spcPts val="0"/>
              </a:spcBef>
              <a:spcAft>
                <a:spcPts val="0"/>
              </a:spcAft>
            </a:pPr>
            <a:r>
              <a:rPr lang="lt-LT" sz="1400" dirty="0">
                <a:solidFill>
                  <a:srgbClr val="00C2F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Parazitologinės būklės analizė ekologiniuose ir neekologiniuose gyvulininkystės ūkiuose </a:t>
            </a:r>
          </a:p>
          <a:p>
            <a:pPr marL="457200" marR="0">
              <a:spcBef>
                <a:spcPts val="0"/>
              </a:spcBef>
              <a:spcAft>
                <a:spcPts val="0"/>
              </a:spcAft>
            </a:pPr>
            <a:endParaRPr lang="lt-LT" sz="1400" dirty="0">
              <a:solidFill>
                <a:srgbClr val="00C2F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83AD93D4-F993-29D4-28EE-E2D5EAF8B475}"/>
              </a:ext>
            </a:extLst>
          </p:cNvPr>
          <p:cNvSpPr/>
          <p:nvPr/>
        </p:nvSpPr>
        <p:spPr>
          <a:xfrm>
            <a:off x="5890060" y="2621086"/>
            <a:ext cx="582381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t-LT" sz="1400" b="1" dirty="0">
                <a:solidFill>
                  <a:srgbClr val="00B2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Vilniaus kolegijos veterinarijos klinika</a:t>
            </a:r>
            <a:endParaRPr lang="en-US" sz="1400" b="1" dirty="0">
              <a:solidFill>
                <a:srgbClr val="00B2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marR="0">
              <a:spcBef>
                <a:spcPts val="0"/>
              </a:spcBef>
              <a:spcAft>
                <a:spcPts val="0"/>
              </a:spcAft>
            </a:pPr>
            <a:r>
              <a:rPr lang="lt-LT" sz="1400" dirty="0">
                <a:solidFill>
                  <a:srgbClr val="00B2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Plataus spektro diagnostika</a:t>
            </a:r>
          </a:p>
          <a:p>
            <a:pPr marL="457200" marR="0">
              <a:spcBef>
                <a:spcPts val="0"/>
              </a:spcBef>
              <a:spcAft>
                <a:spcPts val="0"/>
              </a:spcAft>
            </a:pPr>
            <a:r>
              <a:rPr lang="lt-LT" sz="1400" dirty="0">
                <a:solidFill>
                  <a:srgbClr val="00B2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Kraujo tyrimai</a:t>
            </a:r>
          </a:p>
          <a:p>
            <a:pPr marL="457200" marR="0">
              <a:spcBef>
                <a:spcPts val="0"/>
              </a:spcBef>
              <a:spcAft>
                <a:spcPts val="0"/>
              </a:spcAft>
            </a:pPr>
            <a:r>
              <a:rPr lang="lt-LT" sz="1400" dirty="0">
                <a:solidFill>
                  <a:srgbClr val="00B2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Laparoskopija, endoskopija, echoskopija, rentgenologija</a:t>
            </a:r>
          </a:p>
          <a:p>
            <a:pPr marL="457200" marR="0">
              <a:spcBef>
                <a:spcPts val="0"/>
              </a:spcBef>
              <a:spcAft>
                <a:spcPts val="0"/>
              </a:spcAft>
            </a:pPr>
            <a:r>
              <a:rPr lang="lt-LT" sz="1400" dirty="0">
                <a:solidFill>
                  <a:srgbClr val="00B2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Veterinarinė traumatologija, dermatologija, ginekologija ir urologija</a:t>
            </a:r>
          </a:p>
          <a:p>
            <a:pPr marL="457200" marR="0">
              <a:spcBef>
                <a:spcPts val="0"/>
              </a:spcBef>
              <a:spcAft>
                <a:spcPts val="0"/>
              </a:spcAft>
            </a:pPr>
            <a:r>
              <a:rPr lang="lt-LT" sz="1400" dirty="0">
                <a:solidFill>
                  <a:srgbClr val="00B2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Lazerinė fizioterapija</a:t>
            </a:r>
          </a:p>
          <a:p>
            <a:pPr marL="457200" marR="0">
              <a:spcBef>
                <a:spcPts val="0"/>
              </a:spcBef>
              <a:spcAft>
                <a:spcPts val="0"/>
              </a:spcAft>
            </a:pPr>
            <a:r>
              <a:rPr lang="lt-LT" sz="1400" dirty="0">
                <a:solidFill>
                  <a:srgbClr val="00B2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Gyvūnų ženklinimas</a:t>
            </a:r>
          </a:p>
          <a:p>
            <a:pPr marL="457200" marR="0">
              <a:spcBef>
                <a:spcPts val="0"/>
              </a:spcBef>
              <a:spcAft>
                <a:spcPts val="0"/>
              </a:spcAft>
            </a:pPr>
            <a:r>
              <a:rPr lang="lt-LT" sz="1400" dirty="0">
                <a:solidFill>
                  <a:srgbClr val="00B2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Veterinarinė profilaktika</a:t>
            </a:r>
          </a:p>
          <a:p>
            <a:pPr marL="457200"/>
            <a:r>
              <a:rPr lang="lt-LT" sz="1400" dirty="0">
                <a:solidFill>
                  <a:srgbClr val="00B2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Ir kt. </a:t>
            </a:r>
            <a:endParaRPr lang="en-US" sz="1400" dirty="0">
              <a:solidFill>
                <a:srgbClr val="00B2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7958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4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E7C3B64-555F-613B-1A8B-2D553F141E26}"/>
              </a:ext>
            </a:extLst>
          </p:cNvPr>
          <p:cNvSpPr txBox="1"/>
          <p:nvPr/>
        </p:nvSpPr>
        <p:spPr>
          <a:xfrm>
            <a:off x="1947261" y="321144"/>
            <a:ext cx="70583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lt-LT" sz="3600" b="1" dirty="0">
                <a:solidFill>
                  <a:srgbClr val="005BAA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Užsakomojo projekto pavyzdys</a:t>
            </a:r>
            <a:endParaRPr lang="id-ID" sz="3600" b="1" dirty="0">
              <a:solidFill>
                <a:srgbClr val="005BAA"/>
              </a:solidFill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pic>
        <p:nvPicPr>
          <p:cNvPr id="4" name="Picture 3" descr="A blue and green lines&#10;&#10;Description automatically generated">
            <a:extLst>
              <a:ext uri="{FF2B5EF4-FFF2-40B4-BE49-F238E27FC236}">
                <a16:creationId xmlns:a16="http://schemas.microsoft.com/office/drawing/2014/main" id="{84B1040E-C979-9EE4-D94C-218456A0DF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36768">
            <a:off x="-1765996" y="-1213262"/>
            <a:ext cx="5225499" cy="473631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711BCB5-8590-46E5-A88F-9AC4BF3CE1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703" y="2460017"/>
            <a:ext cx="3254691" cy="407683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C1742CB-7106-433C-9C8F-47E25153B4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4677" y="2590123"/>
            <a:ext cx="3609814" cy="381662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3E9177E-EC02-4DF8-8F74-B953962AF19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42" y="4263887"/>
            <a:ext cx="3760401" cy="196829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8B3B8CE-DDF8-B613-772F-064E82A56D28}"/>
              </a:ext>
            </a:extLst>
          </p:cNvPr>
          <p:cNvSpPr txBox="1"/>
          <p:nvPr/>
        </p:nvSpPr>
        <p:spPr>
          <a:xfrm>
            <a:off x="4259411" y="1594133"/>
            <a:ext cx="7061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lt-LT" sz="1800" b="1" dirty="0">
                <a:solidFill>
                  <a:srgbClr val="00B260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Sveikatai palankūs užkandžiai degalinių tinkle,,</a:t>
            </a:r>
            <a:r>
              <a:rPr lang="lt-LT" sz="1800" b="1" dirty="0" err="1">
                <a:solidFill>
                  <a:srgbClr val="00B260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Skulas</a:t>
            </a:r>
            <a:r>
              <a:rPr lang="lt-LT" sz="1800" b="1" dirty="0">
                <a:solidFill>
                  <a:srgbClr val="00B260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‘‘, UAB </a:t>
            </a:r>
          </a:p>
        </p:txBody>
      </p:sp>
    </p:spTree>
    <p:extLst>
      <p:ext uri="{BB962C8B-B14F-4D97-AF65-F5344CB8AC3E}">
        <p14:creationId xmlns:p14="http://schemas.microsoft.com/office/powerpoint/2010/main" val="27730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e and green lines&#10;&#10;Description automatically generated">
            <a:extLst>
              <a:ext uri="{FF2B5EF4-FFF2-40B4-BE49-F238E27FC236}">
                <a16:creationId xmlns:a16="http://schemas.microsoft.com/office/drawing/2014/main" id="{84B1040E-C979-9EE4-D94C-218456A0DF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36768">
            <a:off x="-1765996" y="-1213262"/>
            <a:ext cx="5225499" cy="473631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75751DC-D882-0C1C-D4F0-A8070B1487ED}"/>
              </a:ext>
            </a:extLst>
          </p:cNvPr>
          <p:cNvSpPr txBox="1"/>
          <p:nvPr/>
        </p:nvSpPr>
        <p:spPr>
          <a:xfrm>
            <a:off x="3912797" y="1717809"/>
            <a:ext cx="706120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lt-LT" sz="2800" b="1" dirty="0">
                <a:solidFill>
                  <a:srgbClr val="00B260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Prasmė padaro daugelį dalykų pakenčiamus – galbūt viską (C.G </a:t>
            </a:r>
            <a:r>
              <a:rPr lang="lt-LT" sz="2800" b="1" dirty="0" err="1">
                <a:solidFill>
                  <a:srgbClr val="00B260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Jang</a:t>
            </a:r>
            <a:r>
              <a:rPr lang="lt-LT" sz="2800" b="1" dirty="0">
                <a:solidFill>
                  <a:srgbClr val="00B260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).</a:t>
            </a:r>
            <a:br>
              <a:rPr lang="lt-LT" sz="2800" b="1" dirty="0">
                <a:solidFill>
                  <a:srgbClr val="00B260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</a:br>
            <a:endParaRPr lang="lt-LT" sz="2800" b="1" dirty="0">
              <a:solidFill>
                <a:srgbClr val="00B260"/>
              </a:solidFill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6208869-B850-4F13-8231-29B3233083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3031" y="3208149"/>
            <a:ext cx="6664271" cy="320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901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38" name="Content Placeholder 15">
            <a:extLst>
              <a:ext uri="{FF2B5EF4-FFF2-40B4-BE49-F238E27FC236}">
                <a16:creationId xmlns:a16="http://schemas.microsoft.com/office/drawing/2014/main" id="{06E4AF0C-56FA-4530-9985-DBDE1FA0CF1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914" t="18544" r="16555" b="8340"/>
          <a:stretch/>
        </p:blipFill>
        <p:spPr>
          <a:xfrm>
            <a:off x="-9759" y="0"/>
            <a:ext cx="12192000" cy="6878801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FA87C577-64BC-483A-B4D5-7969190BEB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3697" y="3989011"/>
            <a:ext cx="1475108" cy="1106332"/>
          </a:xfrm>
          <a:prstGeom prst="flowChartOffpageConnector">
            <a:avLst/>
          </a:prstGeom>
          <a:ln>
            <a:solidFill>
              <a:schemeClr val="tx1"/>
            </a:solidFill>
          </a:ln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C6ADAC90-ABD9-4698-8913-B847387E87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657" y="2652737"/>
            <a:ext cx="1453047" cy="969955"/>
          </a:xfrm>
          <a:prstGeom prst="flowChartOffpageConnector">
            <a:avLst/>
          </a:prstGeom>
          <a:ln w="9525">
            <a:solidFill>
              <a:schemeClr val="tx1"/>
            </a:solidFill>
          </a:ln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2C2DFD26-0D9C-4328-BA71-5AF249CC97D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8662" y="136311"/>
            <a:ext cx="1477031" cy="984688"/>
          </a:xfrm>
          <a:prstGeom prst="flowChartOffpageConnector">
            <a:avLst/>
          </a:prstGeom>
          <a:ln w="12700">
            <a:solidFill>
              <a:schemeClr val="tx1"/>
            </a:solidFill>
          </a:ln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D9D5D872-AF42-43AE-B96E-EB5B794AFF2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51239" y="565338"/>
            <a:ext cx="1475132" cy="984688"/>
          </a:xfrm>
          <a:prstGeom prst="flowChartOffpageConnector">
            <a:avLst/>
          </a:prstGeom>
          <a:ln w="9525">
            <a:solidFill>
              <a:schemeClr val="tx1"/>
            </a:solidFill>
          </a:ln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97709447-4A8D-4ED3-8FC5-94593F45E7F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92670" y="1109970"/>
            <a:ext cx="1475108" cy="985787"/>
          </a:xfrm>
          <a:prstGeom prst="flowChartOffpageConnector">
            <a:avLst/>
          </a:prstGeom>
          <a:ln w="9525">
            <a:solidFill>
              <a:schemeClr val="tx1"/>
            </a:solidFill>
          </a:ln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8E2A51E7-C98E-4F6B-8830-08911C6B3EF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66303" y="4936240"/>
            <a:ext cx="1475110" cy="985787"/>
          </a:xfrm>
          <a:prstGeom prst="flowChartOffpageConnector">
            <a:avLst/>
          </a:prstGeom>
          <a:ln>
            <a:solidFill>
              <a:schemeClr val="tx1"/>
            </a:solidFill>
          </a:ln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103773FA-BE69-4257-AE87-79DDF7BDC10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49136" y="4610365"/>
            <a:ext cx="1454933" cy="969955"/>
          </a:xfrm>
          <a:prstGeom prst="flowChartOffpageConnector">
            <a:avLst/>
          </a:prstGeom>
          <a:ln>
            <a:solidFill>
              <a:schemeClr val="tx1"/>
            </a:solidFill>
          </a:ln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4F97C01A-D9B7-90C5-BAE3-43B0004602C3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t="4164" b="4164"/>
          <a:stretch/>
        </p:blipFill>
        <p:spPr>
          <a:xfrm>
            <a:off x="7442656" y="4542177"/>
            <a:ext cx="1475110" cy="985787"/>
          </a:xfrm>
          <a:prstGeom prst="flowChartOffpageConnector">
            <a:avLst/>
          </a:prstGeom>
          <a:ln>
            <a:solidFill>
              <a:schemeClr val="tx1"/>
            </a:solidFill>
          </a:ln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D623DD69-F65D-BF7F-4DB0-3BB1429B859E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l="16092" r="16092"/>
          <a:stretch/>
        </p:blipFill>
        <p:spPr>
          <a:xfrm>
            <a:off x="7594070" y="2945813"/>
            <a:ext cx="1475110" cy="985787"/>
          </a:xfrm>
          <a:prstGeom prst="flowChartOffpageConnector">
            <a:avLst/>
          </a:prstGeom>
          <a:ln>
            <a:solidFill>
              <a:schemeClr val="tx1"/>
            </a:solidFill>
          </a:ln>
        </p:spPr>
      </p:pic>
      <p:sp>
        <p:nvSpPr>
          <p:cNvPr id="2" name="Rounded Rectangle 1"/>
          <p:cNvSpPr/>
          <p:nvPr/>
        </p:nvSpPr>
        <p:spPr>
          <a:xfrm>
            <a:off x="9319149" y="345440"/>
            <a:ext cx="2580144" cy="3817885"/>
          </a:xfrm>
          <a:prstGeom prst="roundRect">
            <a:avLst/>
          </a:prstGeom>
          <a:solidFill>
            <a:schemeClr val="bg1"/>
          </a:solidFill>
          <a:ln>
            <a:solidFill>
              <a:srgbClr val="005B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sz="2400" dirty="0">
                <a:solidFill>
                  <a:srgbClr val="005B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 m. Vilniaus kolegija tapo didžiausia kolegija Baltijos šalyse.</a:t>
            </a:r>
          </a:p>
        </p:txBody>
      </p:sp>
    </p:spTree>
    <p:extLst>
      <p:ext uri="{BB962C8B-B14F-4D97-AF65-F5344CB8AC3E}">
        <p14:creationId xmlns:p14="http://schemas.microsoft.com/office/powerpoint/2010/main" val="2939065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Freeform 62"/>
          <p:cNvSpPr/>
          <p:nvPr/>
        </p:nvSpPr>
        <p:spPr>
          <a:xfrm>
            <a:off x="5897644" y="266700"/>
            <a:ext cx="489509" cy="196436"/>
          </a:xfrm>
          <a:custGeom>
            <a:avLst/>
            <a:gdLst>
              <a:gd name="connsiteX0" fmla="*/ 30591 w 489509"/>
              <a:gd name="connsiteY0" fmla="*/ 0 h 196436"/>
              <a:gd name="connsiteX1" fmla="*/ 433072 w 489509"/>
              <a:gd name="connsiteY1" fmla="*/ 0 h 196436"/>
              <a:gd name="connsiteX2" fmla="*/ 434880 w 489509"/>
              <a:gd name="connsiteY2" fmla="*/ 11152 h 196436"/>
              <a:gd name="connsiteX3" fmla="*/ 489509 w 489509"/>
              <a:gd name="connsiteY3" fmla="*/ 196436 h 196436"/>
              <a:gd name="connsiteX4" fmla="*/ 0 w 489509"/>
              <a:gd name="connsiteY4" fmla="*/ 183954 h 196436"/>
              <a:gd name="connsiteX5" fmla="*/ 28950 w 489509"/>
              <a:gd name="connsiteY5" fmla="*/ 14613 h 196436"/>
              <a:gd name="connsiteX6" fmla="*/ 30591 w 489509"/>
              <a:gd name="connsiteY6" fmla="*/ 0 h 196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9509" h="196436">
                <a:moveTo>
                  <a:pt x="30591" y="0"/>
                </a:moveTo>
                <a:lnTo>
                  <a:pt x="433072" y="0"/>
                </a:lnTo>
                <a:lnTo>
                  <a:pt x="434880" y="11152"/>
                </a:lnTo>
                <a:cubicBezTo>
                  <a:pt x="450377" y="95801"/>
                  <a:pt x="468463" y="161916"/>
                  <a:pt x="489509" y="196436"/>
                </a:cubicBezTo>
                <a:cubicBezTo>
                  <a:pt x="302436" y="102822"/>
                  <a:pt x="0" y="183954"/>
                  <a:pt x="0" y="183954"/>
                </a:cubicBezTo>
                <a:cubicBezTo>
                  <a:pt x="10913" y="133637"/>
                  <a:pt x="20510" y="76347"/>
                  <a:pt x="28950" y="14613"/>
                </a:cubicBezTo>
                <a:lnTo>
                  <a:pt x="30591" y="0"/>
                </a:lnTo>
                <a:close/>
              </a:path>
            </a:pathLst>
          </a:custGeom>
          <a:solidFill>
            <a:srgbClr val="4B32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3" name="Freeform 15"/>
          <p:cNvSpPr>
            <a:spLocks/>
          </p:cNvSpPr>
          <p:nvPr/>
        </p:nvSpPr>
        <p:spPr bwMode="auto">
          <a:xfrm rot="20703377">
            <a:off x="6075432" y="425881"/>
            <a:ext cx="226073" cy="1404542"/>
          </a:xfrm>
          <a:custGeom>
            <a:avLst/>
            <a:gdLst>
              <a:gd name="T0" fmla="*/ 84 w 119"/>
              <a:gd name="T1" fmla="*/ 18 h 740"/>
              <a:gd name="T2" fmla="*/ 82 w 119"/>
              <a:gd name="T3" fmla="*/ 24 h 740"/>
              <a:gd name="T4" fmla="*/ 81 w 119"/>
              <a:gd name="T5" fmla="*/ 28 h 740"/>
              <a:gd name="T6" fmla="*/ 79 w 119"/>
              <a:gd name="T7" fmla="*/ 38 h 740"/>
              <a:gd name="T8" fmla="*/ 76 w 119"/>
              <a:gd name="T9" fmla="*/ 61 h 740"/>
              <a:gd name="T10" fmla="*/ 73 w 119"/>
              <a:gd name="T11" fmla="*/ 85 h 740"/>
              <a:gd name="T12" fmla="*/ 71 w 119"/>
              <a:gd name="T13" fmla="*/ 108 h 740"/>
              <a:gd name="T14" fmla="*/ 70 w 119"/>
              <a:gd name="T15" fmla="*/ 157 h 740"/>
              <a:gd name="T16" fmla="*/ 71 w 119"/>
              <a:gd name="T17" fmla="*/ 181 h 740"/>
              <a:gd name="T18" fmla="*/ 72 w 119"/>
              <a:gd name="T19" fmla="*/ 205 h 740"/>
              <a:gd name="T20" fmla="*/ 73 w 119"/>
              <a:gd name="T21" fmla="*/ 230 h 740"/>
              <a:gd name="T22" fmla="*/ 75 w 119"/>
              <a:gd name="T23" fmla="*/ 254 h 740"/>
              <a:gd name="T24" fmla="*/ 79 w 119"/>
              <a:gd name="T25" fmla="*/ 304 h 740"/>
              <a:gd name="T26" fmla="*/ 83 w 119"/>
              <a:gd name="T27" fmla="*/ 328 h 740"/>
              <a:gd name="T28" fmla="*/ 87 w 119"/>
              <a:gd name="T29" fmla="*/ 353 h 740"/>
              <a:gd name="T30" fmla="*/ 94 w 119"/>
              <a:gd name="T31" fmla="*/ 402 h 740"/>
              <a:gd name="T32" fmla="*/ 93 w 119"/>
              <a:gd name="T33" fmla="*/ 400 h 740"/>
              <a:gd name="T34" fmla="*/ 99 w 119"/>
              <a:gd name="T35" fmla="*/ 421 h 740"/>
              <a:gd name="T36" fmla="*/ 103 w 119"/>
              <a:gd name="T37" fmla="*/ 443 h 740"/>
              <a:gd name="T38" fmla="*/ 107 w 119"/>
              <a:gd name="T39" fmla="*/ 464 h 740"/>
              <a:gd name="T40" fmla="*/ 110 w 119"/>
              <a:gd name="T41" fmla="*/ 485 h 740"/>
              <a:gd name="T42" fmla="*/ 112 w 119"/>
              <a:gd name="T43" fmla="*/ 506 h 740"/>
              <a:gd name="T44" fmla="*/ 114 w 119"/>
              <a:gd name="T45" fmla="*/ 528 h 740"/>
              <a:gd name="T46" fmla="*/ 116 w 119"/>
              <a:gd name="T47" fmla="*/ 549 h 740"/>
              <a:gd name="T48" fmla="*/ 117 w 119"/>
              <a:gd name="T49" fmla="*/ 570 h 740"/>
              <a:gd name="T50" fmla="*/ 118 w 119"/>
              <a:gd name="T51" fmla="*/ 592 h 740"/>
              <a:gd name="T52" fmla="*/ 119 w 119"/>
              <a:gd name="T53" fmla="*/ 613 h 740"/>
              <a:gd name="T54" fmla="*/ 118 w 119"/>
              <a:gd name="T55" fmla="*/ 655 h 740"/>
              <a:gd name="T56" fmla="*/ 117 w 119"/>
              <a:gd name="T57" fmla="*/ 677 h 740"/>
              <a:gd name="T58" fmla="*/ 115 w 119"/>
              <a:gd name="T59" fmla="*/ 698 h 740"/>
              <a:gd name="T60" fmla="*/ 112 w 119"/>
              <a:gd name="T61" fmla="*/ 740 h 740"/>
              <a:gd name="T62" fmla="*/ 111 w 119"/>
              <a:gd name="T63" fmla="*/ 698 h 740"/>
              <a:gd name="T64" fmla="*/ 110 w 119"/>
              <a:gd name="T65" fmla="*/ 677 h 740"/>
              <a:gd name="T66" fmla="*/ 109 w 119"/>
              <a:gd name="T67" fmla="*/ 656 h 740"/>
              <a:gd name="T68" fmla="*/ 105 w 119"/>
              <a:gd name="T69" fmla="*/ 614 h 740"/>
              <a:gd name="T70" fmla="*/ 102 w 119"/>
              <a:gd name="T71" fmla="*/ 593 h 740"/>
              <a:gd name="T72" fmla="*/ 99 w 119"/>
              <a:gd name="T73" fmla="*/ 572 h 740"/>
              <a:gd name="T74" fmla="*/ 96 w 119"/>
              <a:gd name="T75" fmla="*/ 552 h 740"/>
              <a:gd name="T76" fmla="*/ 92 w 119"/>
              <a:gd name="T77" fmla="*/ 531 h 740"/>
              <a:gd name="T78" fmla="*/ 87 w 119"/>
              <a:gd name="T79" fmla="*/ 511 h 740"/>
              <a:gd name="T80" fmla="*/ 83 w 119"/>
              <a:gd name="T81" fmla="*/ 490 h 740"/>
              <a:gd name="T82" fmla="*/ 77 w 119"/>
              <a:gd name="T83" fmla="*/ 470 h 740"/>
              <a:gd name="T84" fmla="*/ 72 w 119"/>
              <a:gd name="T85" fmla="*/ 450 h 740"/>
              <a:gd name="T86" fmla="*/ 65 w 119"/>
              <a:gd name="T87" fmla="*/ 431 h 740"/>
              <a:gd name="T88" fmla="*/ 59 w 119"/>
              <a:gd name="T89" fmla="*/ 412 h 740"/>
              <a:gd name="T90" fmla="*/ 58 w 119"/>
              <a:gd name="T91" fmla="*/ 412 h 740"/>
              <a:gd name="T92" fmla="*/ 58 w 119"/>
              <a:gd name="T93" fmla="*/ 410 h 740"/>
              <a:gd name="T94" fmla="*/ 45 w 119"/>
              <a:gd name="T95" fmla="*/ 361 h 740"/>
              <a:gd name="T96" fmla="*/ 39 w 119"/>
              <a:gd name="T97" fmla="*/ 336 h 740"/>
              <a:gd name="T98" fmla="*/ 32 w 119"/>
              <a:gd name="T99" fmla="*/ 312 h 740"/>
              <a:gd name="T100" fmla="*/ 22 w 119"/>
              <a:gd name="T101" fmla="*/ 262 h 740"/>
              <a:gd name="T102" fmla="*/ 17 w 119"/>
              <a:gd name="T103" fmla="*/ 237 h 740"/>
              <a:gd name="T104" fmla="*/ 13 w 119"/>
              <a:gd name="T105" fmla="*/ 211 h 740"/>
              <a:gd name="T106" fmla="*/ 9 w 119"/>
              <a:gd name="T107" fmla="*/ 186 h 740"/>
              <a:gd name="T108" fmla="*/ 6 w 119"/>
              <a:gd name="T109" fmla="*/ 160 h 740"/>
              <a:gd name="T110" fmla="*/ 1 w 119"/>
              <a:gd name="T111" fmla="*/ 108 h 740"/>
              <a:gd name="T112" fmla="*/ 1 w 119"/>
              <a:gd name="T113" fmla="*/ 82 h 740"/>
              <a:gd name="T114" fmla="*/ 1 w 119"/>
              <a:gd name="T115" fmla="*/ 56 h 740"/>
              <a:gd name="T116" fmla="*/ 2 w 119"/>
              <a:gd name="T117" fmla="*/ 29 h 740"/>
              <a:gd name="T118" fmla="*/ 3 w 119"/>
              <a:gd name="T119" fmla="*/ 14 h 740"/>
              <a:gd name="T120" fmla="*/ 4 w 119"/>
              <a:gd name="T121" fmla="*/ 6 h 740"/>
              <a:gd name="T122" fmla="*/ 5 w 119"/>
              <a:gd name="T123" fmla="*/ 0 h 740"/>
              <a:gd name="T124" fmla="*/ 84 w 119"/>
              <a:gd name="T125" fmla="*/ 18 h 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9" h="740">
                <a:moveTo>
                  <a:pt x="84" y="18"/>
                </a:moveTo>
                <a:cubicBezTo>
                  <a:pt x="82" y="24"/>
                  <a:pt x="82" y="24"/>
                  <a:pt x="82" y="24"/>
                </a:cubicBezTo>
                <a:cubicBezTo>
                  <a:pt x="81" y="28"/>
                  <a:pt x="81" y="28"/>
                  <a:pt x="81" y="28"/>
                </a:cubicBezTo>
                <a:cubicBezTo>
                  <a:pt x="79" y="38"/>
                  <a:pt x="79" y="38"/>
                  <a:pt x="79" y="38"/>
                </a:cubicBezTo>
                <a:cubicBezTo>
                  <a:pt x="76" y="61"/>
                  <a:pt x="76" y="61"/>
                  <a:pt x="76" y="61"/>
                </a:cubicBezTo>
                <a:cubicBezTo>
                  <a:pt x="74" y="69"/>
                  <a:pt x="74" y="77"/>
                  <a:pt x="73" y="85"/>
                </a:cubicBezTo>
                <a:cubicBezTo>
                  <a:pt x="73" y="93"/>
                  <a:pt x="72" y="100"/>
                  <a:pt x="71" y="108"/>
                </a:cubicBezTo>
                <a:cubicBezTo>
                  <a:pt x="70" y="157"/>
                  <a:pt x="70" y="157"/>
                  <a:pt x="70" y="157"/>
                </a:cubicBezTo>
                <a:cubicBezTo>
                  <a:pt x="70" y="165"/>
                  <a:pt x="70" y="173"/>
                  <a:pt x="71" y="181"/>
                </a:cubicBezTo>
                <a:cubicBezTo>
                  <a:pt x="72" y="205"/>
                  <a:pt x="72" y="205"/>
                  <a:pt x="72" y="205"/>
                </a:cubicBezTo>
                <a:cubicBezTo>
                  <a:pt x="72" y="214"/>
                  <a:pt x="72" y="222"/>
                  <a:pt x="73" y="230"/>
                </a:cubicBezTo>
                <a:cubicBezTo>
                  <a:pt x="75" y="254"/>
                  <a:pt x="75" y="254"/>
                  <a:pt x="75" y="254"/>
                </a:cubicBezTo>
                <a:cubicBezTo>
                  <a:pt x="79" y="304"/>
                  <a:pt x="79" y="304"/>
                  <a:pt x="79" y="304"/>
                </a:cubicBezTo>
                <a:cubicBezTo>
                  <a:pt x="80" y="312"/>
                  <a:pt x="82" y="320"/>
                  <a:pt x="83" y="328"/>
                </a:cubicBezTo>
                <a:cubicBezTo>
                  <a:pt x="87" y="353"/>
                  <a:pt x="87" y="353"/>
                  <a:pt x="87" y="353"/>
                </a:cubicBezTo>
                <a:cubicBezTo>
                  <a:pt x="94" y="402"/>
                  <a:pt x="94" y="402"/>
                  <a:pt x="94" y="402"/>
                </a:cubicBezTo>
                <a:cubicBezTo>
                  <a:pt x="93" y="400"/>
                  <a:pt x="93" y="400"/>
                  <a:pt x="93" y="400"/>
                </a:cubicBezTo>
                <a:cubicBezTo>
                  <a:pt x="96" y="407"/>
                  <a:pt x="97" y="414"/>
                  <a:pt x="99" y="421"/>
                </a:cubicBezTo>
                <a:cubicBezTo>
                  <a:pt x="100" y="429"/>
                  <a:pt x="101" y="436"/>
                  <a:pt x="103" y="443"/>
                </a:cubicBezTo>
                <a:cubicBezTo>
                  <a:pt x="104" y="450"/>
                  <a:pt x="106" y="457"/>
                  <a:pt x="107" y="464"/>
                </a:cubicBezTo>
                <a:cubicBezTo>
                  <a:pt x="110" y="485"/>
                  <a:pt x="110" y="485"/>
                  <a:pt x="110" y="485"/>
                </a:cubicBezTo>
                <a:cubicBezTo>
                  <a:pt x="111" y="492"/>
                  <a:pt x="112" y="499"/>
                  <a:pt x="112" y="506"/>
                </a:cubicBezTo>
                <a:cubicBezTo>
                  <a:pt x="114" y="528"/>
                  <a:pt x="114" y="528"/>
                  <a:pt x="114" y="528"/>
                </a:cubicBezTo>
                <a:cubicBezTo>
                  <a:pt x="116" y="549"/>
                  <a:pt x="116" y="549"/>
                  <a:pt x="116" y="549"/>
                </a:cubicBezTo>
                <a:cubicBezTo>
                  <a:pt x="117" y="570"/>
                  <a:pt x="117" y="570"/>
                  <a:pt x="117" y="570"/>
                </a:cubicBezTo>
                <a:cubicBezTo>
                  <a:pt x="118" y="592"/>
                  <a:pt x="118" y="592"/>
                  <a:pt x="118" y="592"/>
                </a:cubicBezTo>
                <a:cubicBezTo>
                  <a:pt x="119" y="599"/>
                  <a:pt x="119" y="606"/>
                  <a:pt x="119" y="613"/>
                </a:cubicBezTo>
                <a:cubicBezTo>
                  <a:pt x="118" y="655"/>
                  <a:pt x="118" y="655"/>
                  <a:pt x="118" y="655"/>
                </a:cubicBezTo>
                <a:cubicBezTo>
                  <a:pt x="118" y="662"/>
                  <a:pt x="118" y="669"/>
                  <a:pt x="117" y="677"/>
                </a:cubicBezTo>
                <a:cubicBezTo>
                  <a:pt x="115" y="698"/>
                  <a:pt x="115" y="698"/>
                  <a:pt x="115" y="698"/>
                </a:cubicBezTo>
                <a:cubicBezTo>
                  <a:pt x="112" y="740"/>
                  <a:pt x="112" y="740"/>
                  <a:pt x="112" y="740"/>
                </a:cubicBezTo>
                <a:cubicBezTo>
                  <a:pt x="111" y="698"/>
                  <a:pt x="111" y="698"/>
                  <a:pt x="111" y="698"/>
                </a:cubicBezTo>
                <a:cubicBezTo>
                  <a:pt x="110" y="677"/>
                  <a:pt x="110" y="677"/>
                  <a:pt x="110" y="677"/>
                </a:cubicBezTo>
                <a:cubicBezTo>
                  <a:pt x="110" y="670"/>
                  <a:pt x="109" y="663"/>
                  <a:pt x="109" y="656"/>
                </a:cubicBezTo>
                <a:cubicBezTo>
                  <a:pt x="105" y="614"/>
                  <a:pt x="105" y="614"/>
                  <a:pt x="105" y="614"/>
                </a:cubicBezTo>
                <a:cubicBezTo>
                  <a:pt x="104" y="607"/>
                  <a:pt x="103" y="600"/>
                  <a:pt x="102" y="593"/>
                </a:cubicBezTo>
                <a:cubicBezTo>
                  <a:pt x="99" y="572"/>
                  <a:pt x="99" y="572"/>
                  <a:pt x="99" y="572"/>
                </a:cubicBezTo>
                <a:cubicBezTo>
                  <a:pt x="96" y="552"/>
                  <a:pt x="96" y="552"/>
                  <a:pt x="96" y="552"/>
                </a:cubicBezTo>
                <a:cubicBezTo>
                  <a:pt x="92" y="531"/>
                  <a:pt x="92" y="531"/>
                  <a:pt x="92" y="531"/>
                </a:cubicBezTo>
                <a:cubicBezTo>
                  <a:pt x="87" y="511"/>
                  <a:pt x="87" y="511"/>
                  <a:pt x="87" y="511"/>
                </a:cubicBezTo>
                <a:cubicBezTo>
                  <a:pt x="86" y="504"/>
                  <a:pt x="84" y="497"/>
                  <a:pt x="83" y="490"/>
                </a:cubicBezTo>
                <a:cubicBezTo>
                  <a:pt x="77" y="470"/>
                  <a:pt x="77" y="470"/>
                  <a:pt x="77" y="470"/>
                </a:cubicBezTo>
                <a:cubicBezTo>
                  <a:pt x="76" y="464"/>
                  <a:pt x="74" y="457"/>
                  <a:pt x="72" y="450"/>
                </a:cubicBezTo>
                <a:cubicBezTo>
                  <a:pt x="69" y="444"/>
                  <a:pt x="68" y="437"/>
                  <a:pt x="65" y="431"/>
                </a:cubicBezTo>
                <a:cubicBezTo>
                  <a:pt x="63" y="424"/>
                  <a:pt x="61" y="418"/>
                  <a:pt x="59" y="412"/>
                </a:cubicBezTo>
                <a:cubicBezTo>
                  <a:pt x="58" y="412"/>
                  <a:pt x="58" y="412"/>
                  <a:pt x="58" y="412"/>
                </a:cubicBezTo>
                <a:cubicBezTo>
                  <a:pt x="58" y="410"/>
                  <a:pt x="58" y="410"/>
                  <a:pt x="58" y="410"/>
                </a:cubicBezTo>
                <a:cubicBezTo>
                  <a:pt x="45" y="361"/>
                  <a:pt x="45" y="361"/>
                  <a:pt x="45" y="361"/>
                </a:cubicBezTo>
                <a:cubicBezTo>
                  <a:pt x="39" y="336"/>
                  <a:pt x="39" y="336"/>
                  <a:pt x="39" y="336"/>
                </a:cubicBezTo>
                <a:cubicBezTo>
                  <a:pt x="37" y="328"/>
                  <a:pt x="34" y="320"/>
                  <a:pt x="32" y="312"/>
                </a:cubicBezTo>
                <a:cubicBezTo>
                  <a:pt x="22" y="262"/>
                  <a:pt x="22" y="262"/>
                  <a:pt x="22" y="262"/>
                </a:cubicBezTo>
                <a:cubicBezTo>
                  <a:pt x="17" y="237"/>
                  <a:pt x="17" y="237"/>
                  <a:pt x="17" y="237"/>
                </a:cubicBezTo>
                <a:cubicBezTo>
                  <a:pt x="15" y="228"/>
                  <a:pt x="14" y="220"/>
                  <a:pt x="13" y="211"/>
                </a:cubicBezTo>
                <a:cubicBezTo>
                  <a:pt x="9" y="186"/>
                  <a:pt x="9" y="186"/>
                  <a:pt x="9" y="186"/>
                </a:cubicBezTo>
                <a:cubicBezTo>
                  <a:pt x="8" y="177"/>
                  <a:pt x="7" y="169"/>
                  <a:pt x="6" y="160"/>
                </a:cubicBezTo>
                <a:cubicBezTo>
                  <a:pt x="1" y="108"/>
                  <a:pt x="1" y="108"/>
                  <a:pt x="1" y="108"/>
                </a:cubicBezTo>
                <a:cubicBezTo>
                  <a:pt x="1" y="100"/>
                  <a:pt x="1" y="91"/>
                  <a:pt x="1" y="82"/>
                </a:cubicBezTo>
                <a:cubicBezTo>
                  <a:pt x="1" y="73"/>
                  <a:pt x="0" y="65"/>
                  <a:pt x="1" y="56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24"/>
                  <a:pt x="3" y="19"/>
                  <a:pt x="3" y="14"/>
                </a:cubicBezTo>
                <a:cubicBezTo>
                  <a:pt x="4" y="6"/>
                  <a:pt x="4" y="6"/>
                  <a:pt x="4" y="6"/>
                </a:cubicBezTo>
                <a:cubicBezTo>
                  <a:pt x="5" y="0"/>
                  <a:pt x="5" y="0"/>
                  <a:pt x="5" y="0"/>
                </a:cubicBezTo>
                <a:lnTo>
                  <a:pt x="84" y="18"/>
                </a:lnTo>
                <a:close/>
              </a:path>
            </a:pathLst>
          </a:custGeom>
          <a:solidFill>
            <a:srgbClr val="4B321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4" name="Freeform 16"/>
          <p:cNvSpPr>
            <a:spLocks/>
          </p:cNvSpPr>
          <p:nvPr/>
        </p:nvSpPr>
        <p:spPr bwMode="auto">
          <a:xfrm>
            <a:off x="3975767" y="323764"/>
            <a:ext cx="2093184" cy="1026951"/>
          </a:xfrm>
          <a:custGeom>
            <a:avLst/>
            <a:gdLst>
              <a:gd name="T0" fmla="*/ 1104 w 1104"/>
              <a:gd name="T1" fmla="*/ 12 h 541"/>
              <a:gd name="T2" fmla="*/ 1100 w 1104"/>
              <a:gd name="T3" fmla="*/ 28 h 541"/>
              <a:gd name="T4" fmla="*/ 1096 w 1104"/>
              <a:gd name="T5" fmla="*/ 43 h 541"/>
              <a:gd name="T6" fmla="*/ 1085 w 1104"/>
              <a:gd name="T7" fmla="*/ 70 h 541"/>
              <a:gd name="T8" fmla="*/ 1071 w 1104"/>
              <a:gd name="T9" fmla="*/ 97 h 541"/>
              <a:gd name="T10" fmla="*/ 1055 w 1104"/>
              <a:gd name="T11" fmla="*/ 122 h 541"/>
              <a:gd name="T12" fmla="*/ 1037 w 1104"/>
              <a:gd name="T13" fmla="*/ 145 h 541"/>
              <a:gd name="T14" fmla="*/ 1027 w 1104"/>
              <a:gd name="T15" fmla="*/ 156 h 541"/>
              <a:gd name="T16" fmla="*/ 1017 w 1104"/>
              <a:gd name="T17" fmla="*/ 166 h 541"/>
              <a:gd name="T18" fmla="*/ 995 w 1104"/>
              <a:gd name="T19" fmla="*/ 186 h 541"/>
              <a:gd name="T20" fmla="*/ 984 w 1104"/>
              <a:gd name="T21" fmla="*/ 195 h 541"/>
              <a:gd name="T22" fmla="*/ 972 w 1104"/>
              <a:gd name="T23" fmla="*/ 203 h 541"/>
              <a:gd name="T24" fmla="*/ 960 w 1104"/>
              <a:gd name="T25" fmla="*/ 211 h 541"/>
              <a:gd name="T26" fmla="*/ 947 w 1104"/>
              <a:gd name="T27" fmla="*/ 218 h 541"/>
              <a:gd name="T28" fmla="*/ 922 w 1104"/>
              <a:gd name="T29" fmla="*/ 230 h 541"/>
              <a:gd name="T30" fmla="*/ 895 w 1104"/>
              <a:gd name="T31" fmla="*/ 241 h 541"/>
              <a:gd name="T32" fmla="*/ 868 w 1104"/>
              <a:gd name="T33" fmla="*/ 249 h 541"/>
              <a:gd name="T34" fmla="*/ 841 w 1104"/>
              <a:gd name="T35" fmla="*/ 256 h 541"/>
              <a:gd name="T36" fmla="*/ 813 w 1104"/>
              <a:gd name="T37" fmla="*/ 260 h 541"/>
              <a:gd name="T38" fmla="*/ 786 w 1104"/>
              <a:gd name="T39" fmla="*/ 263 h 541"/>
              <a:gd name="T40" fmla="*/ 759 w 1104"/>
              <a:gd name="T41" fmla="*/ 265 h 541"/>
              <a:gd name="T42" fmla="*/ 757 w 1104"/>
              <a:gd name="T43" fmla="*/ 265 h 541"/>
              <a:gd name="T44" fmla="*/ 756 w 1104"/>
              <a:gd name="T45" fmla="*/ 265 h 541"/>
              <a:gd name="T46" fmla="*/ 704 w 1104"/>
              <a:gd name="T47" fmla="*/ 263 h 541"/>
              <a:gd name="T48" fmla="*/ 652 w 1104"/>
              <a:gd name="T49" fmla="*/ 264 h 541"/>
              <a:gd name="T50" fmla="*/ 547 w 1104"/>
              <a:gd name="T51" fmla="*/ 271 h 541"/>
              <a:gd name="T52" fmla="*/ 339 w 1104"/>
              <a:gd name="T53" fmla="*/ 308 h 541"/>
              <a:gd name="T54" fmla="*/ 146 w 1104"/>
              <a:gd name="T55" fmla="*/ 391 h 541"/>
              <a:gd name="T56" fmla="*/ 103 w 1104"/>
              <a:gd name="T57" fmla="*/ 421 h 541"/>
              <a:gd name="T58" fmla="*/ 64 w 1104"/>
              <a:gd name="T59" fmla="*/ 457 h 541"/>
              <a:gd name="T60" fmla="*/ 29 w 1104"/>
              <a:gd name="T61" fmla="*/ 497 h 541"/>
              <a:gd name="T62" fmla="*/ 0 w 1104"/>
              <a:gd name="T63" fmla="*/ 541 h 541"/>
              <a:gd name="T64" fmla="*/ 26 w 1104"/>
              <a:gd name="T65" fmla="*/ 495 h 541"/>
              <a:gd name="T66" fmla="*/ 59 w 1104"/>
              <a:gd name="T67" fmla="*/ 452 h 541"/>
              <a:gd name="T68" fmla="*/ 97 w 1104"/>
              <a:gd name="T69" fmla="*/ 414 h 541"/>
              <a:gd name="T70" fmla="*/ 139 w 1104"/>
              <a:gd name="T71" fmla="*/ 380 h 541"/>
              <a:gd name="T72" fmla="*/ 332 w 1104"/>
              <a:gd name="T73" fmla="*/ 284 h 541"/>
              <a:gd name="T74" fmla="*/ 542 w 1104"/>
              <a:gd name="T75" fmla="*/ 233 h 541"/>
              <a:gd name="T76" fmla="*/ 649 w 1104"/>
              <a:gd name="T77" fmla="*/ 220 h 541"/>
              <a:gd name="T78" fmla="*/ 703 w 1104"/>
              <a:gd name="T79" fmla="*/ 216 h 541"/>
              <a:gd name="T80" fmla="*/ 758 w 1104"/>
              <a:gd name="T81" fmla="*/ 214 h 541"/>
              <a:gd name="T82" fmla="*/ 756 w 1104"/>
              <a:gd name="T83" fmla="*/ 214 h 541"/>
              <a:gd name="T84" fmla="*/ 780 w 1104"/>
              <a:gd name="T85" fmla="*/ 211 h 541"/>
              <a:gd name="T86" fmla="*/ 804 w 1104"/>
              <a:gd name="T87" fmla="*/ 207 h 541"/>
              <a:gd name="T88" fmla="*/ 828 w 1104"/>
              <a:gd name="T89" fmla="*/ 201 h 541"/>
              <a:gd name="T90" fmla="*/ 851 w 1104"/>
              <a:gd name="T91" fmla="*/ 194 h 541"/>
              <a:gd name="T92" fmla="*/ 873 w 1104"/>
              <a:gd name="T93" fmla="*/ 185 h 541"/>
              <a:gd name="T94" fmla="*/ 895 w 1104"/>
              <a:gd name="T95" fmla="*/ 175 h 541"/>
              <a:gd name="T96" fmla="*/ 915 w 1104"/>
              <a:gd name="T97" fmla="*/ 163 h 541"/>
              <a:gd name="T98" fmla="*/ 924 w 1104"/>
              <a:gd name="T99" fmla="*/ 156 h 541"/>
              <a:gd name="T100" fmla="*/ 934 w 1104"/>
              <a:gd name="T101" fmla="*/ 150 h 541"/>
              <a:gd name="T102" fmla="*/ 943 w 1104"/>
              <a:gd name="T103" fmla="*/ 142 h 541"/>
              <a:gd name="T104" fmla="*/ 951 w 1104"/>
              <a:gd name="T105" fmla="*/ 135 h 541"/>
              <a:gd name="T106" fmla="*/ 967 w 1104"/>
              <a:gd name="T107" fmla="*/ 118 h 541"/>
              <a:gd name="T108" fmla="*/ 975 w 1104"/>
              <a:gd name="T109" fmla="*/ 109 h 541"/>
              <a:gd name="T110" fmla="*/ 982 w 1104"/>
              <a:gd name="T111" fmla="*/ 100 h 541"/>
              <a:gd name="T112" fmla="*/ 994 w 1104"/>
              <a:gd name="T113" fmla="*/ 81 h 541"/>
              <a:gd name="T114" fmla="*/ 1005 w 1104"/>
              <a:gd name="T115" fmla="*/ 61 h 541"/>
              <a:gd name="T116" fmla="*/ 1014 w 1104"/>
              <a:gd name="T117" fmla="*/ 41 h 541"/>
              <a:gd name="T118" fmla="*/ 1021 w 1104"/>
              <a:gd name="T119" fmla="*/ 19 h 541"/>
              <a:gd name="T120" fmla="*/ 1023 w 1104"/>
              <a:gd name="T121" fmla="*/ 9 h 541"/>
              <a:gd name="T122" fmla="*/ 1025 w 1104"/>
              <a:gd name="T123" fmla="*/ 0 h 541"/>
              <a:gd name="T124" fmla="*/ 1104 w 1104"/>
              <a:gd name="T125" fmla="*/ 12 h 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04" h="541">
                <a:moveTo>
                  <a:pt x="1104" y="12"/>
                </a:moveTo>
                <a:cubicBezTo>
                  <a:pt x="1103" y="19"/>
                  <a:pt x="1102" y="23"/>
                  <a:pt x="1100" y="28"/>
                </a:cubicBezTo>
                <a:cubicBezTo>
                  <a:pt x="1099" y="33"/>
                  <a:pt x="1097" y="38"/>
                  <a:pt x="1096" y="43"/>
                </a:cubicBezTo>
                <a:cubicBezTo>
                  <a:pt x="1093" y="52"/>
                  <a:pt x="1089" y="62"/>
                  <a:pt x="1085" y="70"/>
                </a:cubicBezTo>
                <a:cubicBezTo>
                  <a:pt x="1080" y="79"/>
                  <a:pt x="1076" y="88"/>
                  <a:pt x="1071" y="97"/>
                </a:cubicBezTo>
                <a:cubicBezTo>
                  <a:pt x="1066" y="105"/>
                  <a:pt x="1061" y="114"/>
                  <a:pt x="1055" y="122"/>
                </a:cubicBezTo>
                <a:cubicBezTo>
                  <a:pt x="1050" y="130"/>
                  <a:pt x="1044" y="137"/>
                  <a:pt x="1037" y="145"/>
                </a:cubicBezTo>
                <a:cubicBezTo>
                  <a:pt x="1034" y="149"/>
                  <a:pt x="1031" y="152"/>
                  <a:pt x="1027" y="156"/>
                </a:cubicBezTo>
                <a:cubicBezTo>
                  <a:pt x="1024" y="159"/>
                  <a:pt x="1021" y="163"/>
                  <a:pt x="1017" y="166"/>
                </a:cubicBezTo>
                <a:cubicBezTo>
                  <a:pt x="1010" y="173"/>
                  <a:pt x="1003" y="179"/>
                  <a:pt x="995" y="186"/>
                </a:cubicBezTo>
                <a:cubicBezTo>
                  <a:pt x="984" y="195"/>
                  <a:pt x="984" y="195"/>
                  <a:pt x="984" y="195"/>
                </a:cubicBezTo>
                <a:cubicBezTo>
                  <a:pt x="972" y="203"/>
                  <a:pt x="972" y="203"/>
                  <a:pt x="972" y="203"/>
                </a:cubicBezTo>
                <a:cubicBezTo>
                  <a:pt x="968" y="206"/>
                  <a:pt x="964" y="208"/>
                  <a:pt x="960" y="211"/>
                </a:cubicBezTo>
                <a:cubicBezTo>
                  <a:pt x="956" y="213"/>
                  <a:pt x="952" y="216"/>
                  <a:pt x="947" y="218"/>
                </a:cubicBezTo>
                <a:cubicBezTo>
                  <a:pt x="939" y="222"/>
                  <a:pt x="930" y="227"/>
                  <a:pt x="922" y="230"/>
                </a:cubicBezTo>
                <a:cubicBezTo>
                  <a:pt x="913" y="234"/>
                  <a:pt x="904" y="238"/>
                  <a:pt x="895" y="241"/>
                </a:cubicBezTo>
                <a:cubicBezTo>
                  <a:pt x="886" y="244"/>
                  <a:pt x="877" y="247"/>
                  <a:pt x="868" y="249"/>
                </a:cubicBezTo>
                <a:cubicBezTo>
                  <a:pt x="859" y="252"/>
                  <a:pt x="850" y="254"/>
                  <a:pt x="841" y="256"/>
                </a:cubicBezTo>
                <a:cubicBezTo>
                  <a:pt x="832" y="258"/>
                  <a:pt x="823" y="259"/>
                  <a:pt x="813" y="260"/>
                </a:cubicBezTo>
                <a:cubicBezTo>
                  <a:pt x="804" y="261"/>
                  <a:pt x="795" y="262"/>
                  <a:pt x="786" y="263"/>
                </a:cubicBezTo>
                <a:cubicBezTo>
                  <a:pt x="759" y="265"/>
                  <a:pt x="759" y="265"/>
                  <a:pt x="759" y="265"/>
                </a:cubicBezTo>
                <a:cubicBezTo>
                  <a:pt x="757" y="265"/>
                  <a:pt x="757" y="265"/>
                  <a:pt x="757" y="265"/>
                </a:cubicBezTo>
                <a:cubicBezTo>
                  <a:pt x="756" y="265"/>
                  <a:pt x="756" y="265"/>
                  <a:pt x="756" y="265"/>
                </a:cubicBezTo>
                <a:cubicBezTo>
                  <a:pt x="740" y="264"/>
                  <a:pt x="722" y="263"/>
                  <a:pt x="704" y="263"/>
                </a:cubicBezTo>
                <a:cubicBezTo>
                  <a:pt x="687" y="263"/>
                  <a:pt x="669" y="263"/>
                  <a:pt x="652" y="264"/>
                </a:cubicBezTo>
                <a:cubicBezTo>
                  <a:pt x="617" y="265"/>
                  <a:pt x="582" y="267"/>
                  <a:pt x="547" y="271"/>
                </a:cubicBezTo>
                <a:cubicBezTo>
                  <a:pt x="477" y="278"/>
                  <a:pt x="407" y="289"/>
                  <a:pt x="339" y="308"/>
                </a:cubicBezTo>
                <a:cubicBezTo>
                  <a:pt x="272" y="327"/>
                  <a:pt x="206" y="353"/>
                  <a:pt x="146" y="391"/>
                </a:cubicBezTo>
                <a:cubicBezTo>
                  <a:pt x="131" y="400"/>
                  <a:pt x="117" y="410"/>
                  <a:pt x="103" y="421"/>
                </a:cubicBezTo>
                <a:cubicBezTo>
                  <a:pt x="89" y="432"/>
                  <a:pt x="76" y="444"/>
                  <a:pt x="64" y="457"/>
                </a:cubicBezTo>
                <a:cubicBezTo>
                  <a:pt x="51" y="469"/>
                  <a:pt x="39" y="482"/>
                  <a:pt x="29" y="497"/>
                </a:cubicBezTo>
                <a:cubicBezTo>
                  <a:pt x="18" y="511"/>
                  <a:pt x="9" y="526"/>
                  <a:pt x="0" y="541"/>
                </a:cubicBezTo>
                <a:cubicBezTo>
                  <a:pt x="8" y="525"/>
                  <a:pt x="17" y="510"/>
                  <a:pt x="26" y="495"/>
                </a:cubicBezTo>
                <a:cubicBezTo>
                  <a:pt x="36" y="480"/>
                  <a:pt x="47" y="466"/>
                  <a:pt x="59" y="452"/>
                </a:cubicBezTo>
                <a:cubicBezTo>
                  <a:pt x="71" y="439"/>
                  <a:pt x="84" y="426"/>
                  <a:pt x="97" y="414"/>
                </a:cubicBezTo>
                <a:cubicBezTo>
                  <a:pt x="110" y="402"/>
                  <a:pt x="124" y="391"/>
                  <a:pt x="139" y="380"/>
                </a:cubicBezTo>
                <a:cubicBezTo>
                  <a:pt x="198" y="338"/>
                  <a:pt x="264" y="308"/>
                  <a:pt x="332" y="284"/>
                </a:cubicBezTo>
                <a:cubicBezTo>
                  <a:pt x="400" y="261"/>
                  <a:pt x="471" y="244"/>
                  <a:pt x="542" y="233"/>
                </a:cubicBezTo>
                <a:cubicBezTo>
                  <a:pt x="577" y="227"/>
                  <a:pt x="613" y="223"/>
                  <a:pt x="649" y="220"/>
                </a:cubicBezTo>
                <a:cubicBezTo>
                  <a:pt x="667" y="218"/>
                  <a:pt x="685" y="217"/>
                  <a:pt x="703" y="216"/>
                </a:cubicBezTo>
                <a:cubicBezTo>
                  <a:pt x="721" y="215"/>
                  <a:pt x="739" y="214"/>
                  <a:pt x="758" y="214"/>
                </a:cubicBezTo>
                <a:cubicBezTo>
                  <a:pt x="756" y="214"/>
                  <a:pt x="756" y="214"/>
                  <a:pt x="756" y="214"/>
                </a:cubicBezTo>
                <a:cubicBezTo>
                  <a:pt x="780" y="211"/>
                  <a:pt x="780" y="211"/>
                  <a:pt x="780" y="211"/>
                </a:cubicBezTo>
                <a:cubicBezTo>
                  <a:pt x="788" y="210"/>
                  <a:pt x="796" y="208"/>
                  <a:pt x="804" y="207"/>
                </a:cubicBezTo>
                <a:cubicBezTo>
                  <a:pt x="812" y="205"/>
                  <a:pt x="820" y="203"/>
                  <a:pt x="828" y="201"/>
                </a:cubicBezTo>
                <a:cubicBezTo>
                  <a:pt x="836" y="199"/>
                  <a:pt x="844" y="197"/>
                  <a:pt x="851" y="194"/>
                </a:cubicBezTo>
                <a:cubicBezTo>
                  <a:pt x="859" y="191"/>
                  <a:pt x="866" y="188"/>
                  <a:pt x="873" y="185"/>
                </a:cubicBezTo>
                <a:cubicBezTo>
                  <a:pt x="881" y="182"/>
                  <a:pt x="888" y="178"/>
                  <a:pt x="895" y="175"/>
                </a:cubicBezTo>
                <a:cubicBezTo>
                  <a:pt x="902" y="171"/>
                  <a:pt x="908" y="167"/>
                  <a:pt x="915" y="163"/>
                </a:cubicBezTo>
                <a:cubicBezTo>
                  <a:pt x="918" y="161"/>
                  <a:pt x="921" y="159"/>
                  <a:pt x="924" y="156"/>
                </a:cubicBezTo>
                <a:cubicBezTo>
                  <a:pt x="928" y="154"/>
                  <a:pt x="931" y="152"/>
                  <a:pt x="934" y="150"/>
                </a:cubicBezTo>
                <a:cubicBezTo>
                  <a:pt x="943" y="142"/>
                  <a:pt x="943" y="142"/>
                  <a:pt x="943" y="142"/>
                </a:cubicBezTo>
                <a:cubicBezTo>
                  <a:pt x="951" y="135"/>
                  <a:pt x="951" y="135"/>
                  <a:pt x="951" y="135"/>
                </a:cubicBezTo>
                <a:cubicBezTo>
                  <a:pt x="957" y="129"/>
                  <a:pt x="962" y="124"/>
                  <a:pt x="967" y="118"/>
                </a:cubicBezTo>
                <a:cubicBezTo>
                  <a:pt x="970" y="115"/>
                  <a:pt x="972" y="112"/>
                  <a:pt x="975" y="109"/>
                </a:cubicBezTo>
                <a:cubicBezTo>
                  <a:pt x="977" y="106"/>
                  <a:pt x="979" y="103"/>
                  <a:pt x="982" y="100"/>
                </a:cubicBezTo>
                <a:cubicBezTo>
                  <a:pt x="986" y="94"/>
                  <a:pt x="990" y="88"/>
                  <a:pt x="994" y="81"/>
                </a:cubicBezTo>
                <a:cubicBezTo>
                  <a:pt x="998" y="75"/>
                  <a:pt x="1002" y="68"/>
                  <a:pt x="1005" y="61"/>
                </a:cubicBezTo>
                <a:cubicBezTo>
                  <a:pt x="1008" y="55"/>
                  <a:pt x="1011" y="48"/>
                  <a:pt x="1014" y="41"/>
                </a:cubicBezTo>
                <a:cubicBezTo>
                  <a:pt x="1016" y="34"/>
                  <a:pt x="1019" y="26"/>
                  <a:pt x="1021" y="19"/>
                </a:cubicBezTo>
                <a:cubicBezTo>
                  <a:pt x="1021" y="16"/>
                  <a:pt x="1022" y="12"/>
                  <a:pt x="1023" y="9"/>
                </a:cubicBezTo>
                <a:cubicBezTo>
                  <a:pt x="1024" y="5"/>
                  <a:pt x="1024" y="2"/>
                  <a:pt x="1025" y="0"/>
                </a:cubicBezTo>
                <a:lnTo>
                  <a:pt x="1104" y="12"/>
                </a:lnTo>
                <a:close/>
              </a:path>
            </a:pathLst>
          </a:custGeom>
          <a:solidFill>
            <a:srgbClr val="4B321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5" name="Freeform 17"/>
          <p:cNvSpPr>
            <a:spLocks/>
          </p:cNvSpPr>
          <p:nvPr/>
        </p:nvSpPr>
        <p:spPr bwMode="auto">
          <a:xfrm>
            <a:off x="5274205" y="613721"/>
            <a:ext cx="536323" cy="964420"/>
          </a:xfrm>
          <a:custGeom>
            <a:avLst/>
            <a:gdLst>
              <a:gd name="T0" fmla="*/ 283 w 283"/>
              <a:gd name="T1" fmla="*/ 54 h 508"/>
              <a:gd name="T2" fmla="*/ 282 w 283"/>
              <a:gd name="T3" fmla="*/ 54 h 508"/>
              <a:gd name="T4" fmla="*/ 278 w 283"/>
              <a:gd name="T5" fmla="*/ 54 h 508"/>
              <a:gd name="T6" fmla="*/ 261 w 283"/>
              <a:gd name="T7" fmla="*/ 57 h 508"/>
              <a:gd name="T8" fmla="*/ 204 w 283"/>
              <a:gd name="T9" fmla="*/ 80 h 508"/>
              <a:gd name="T10" fmla="*/ 142 w 283"/>
              <a:gd name="T11" fmla="*/ 141 h 508"/>
              <a:gd name="T12" fmla="*/ 120 w 283"/>
              <a:gd name="T13" fmla="*/ 187 h 508"/>
              <a:gd name="T14" fmla="*/ 107 w 283"/>
              <a:gd name="T15" fmla="*/ 239 h 508"/>
              <a:gd name="T16" fmla="*/ 103 w 283"/>
              <a:gd name="T17" fmla="*/ 267 h 508"/>
              <a:gd name="T18" fmla="*/ 102 w 283"/>
              <a:gd name="T19" fmla="*/ 294 h 508"/>
              <a:gd name="T20" fmla="*/ 103 w 283"/>
              <a:gd name="T21" fmla="*/ 349 h 508"/>
              <a:gd name="T22" fmla="*/ 94 w 283"/>
              <a:gd name="T23" fmla="*/ 402 h 508"/>
              <a:gd name="T24" fmla="*/ 71 w 283"/>
              <a:gd name="T25" fmla="*/ 444 h 508"/>
              <a:gd name="T26" fmla="*/ 64 w 283"/>
              <a:gd name="T27" fmla="*/ 452 h 508"/>
              <a:gd name="T28" fmla="*/ 57 w 283"/>
              <a:gd name="T29" fmla="*/ 460 h 508"/>
              <a:gd name="T30" fmla="*/ 44 w 283"/>
              <a:gd name="T31" fmla="*/ 473 h 508"/>
              <a:gd name="T32" fmla="*/ 21 w 283"/>
              <a:gd name="T33" fmla="*/ 492 h 508"/>
              <a:gd name="T34" fmla="*/ 5 w 283"/>
              <a:gd name="T35" fmla="*/ 504 h 508"/>
              <a:gd name="T36" fmla="*/ 0 w 283"/>
              <a:gd name="T37" fmla="*/ 508 h 508"/>
              <a:gd name="T38" fmla="*/ 5 w 283"/>
              <a:gd name="T39" fmla="*/ 503 h 508"/>
              <a:gd name="T40" fmla="*/ 19 w 283"/>
              <a:gd name="T41" fmla="*/ 490 h 508"/>
              <a:gd name="T42" fmla="*/ 40 w 283"/>
              <a:gd name="T43" fmla="*/ 469 h 508"/>
              <a:gd name="T44" fmla="*/ 52 w 283"/>
              <a:gd name="T45" fmla="*/ 455 h 508"/>
              <a:gd name="T46" fmla="*/ 58 w 283"/>
              <a:gd name="T47" fmla="*/ 447 h 508"/>
              <a:gd name="T48" fmla="*/ 64 w 283"/>
              <a:gd name="T49" fmla="*/ 439 h 508"/>
              <a:gd name="T50" fmla="*/ 82 w 283"/>
              <a:gd name="T51" fmla="*/ 398 h 508"/>
              <a:gd name="T52" fmla="*/ 86 w 283"/>
              <a:gd name="T53" fmla="*/ 350 h 508"/>
              <a:gd name="T54" fmla="*/ 80 w 283"/>
              <a:gd name="T55" fmla="*/ 295 h 508"/>
              <a:gd name="T56" fmla="*/ 79 w 283"/>
              <a:gd name="T57" fmla="*/ 266 h 508"/>
              <a:gd name="T58" fmla="*/ 80 w 283"/>
              <a:gd name="T59" fmla="*/ 236 h 508"/>
              <a:gd name="T60" fmla="*/ 89 w 283"/>
              <a:gd name="T61" fmla="*/ 177 h 508"/>
              <a:gd name="T62" fmla="*/ 110 w 283"/>
              <a:gd name="T63" fmla="*/ 122 h 508"/>
              <a:gd name="T64" fmla="*/ 142 w 283"/>
              <a:gd name="T65" fmla="*/ 76 h 508"/>
              <a:gd name="T66" fmla="*/ 179 w 283"/>
              <a:gd name="T67" fmla="*/ 42 h 508"/>
              <a:gd name="T68" fmla="*/ 248 w 283"/>
              <a:gd name="T69" fmla="*/ 8 h 508"/>
              <a:gd name="T70" fmla="*/ 269 w 283"/>
              <a:gd name="T71" fmla="*/ 2 h 508"/>
              <a:gd name="T72" fmla="*/ 275 w 283"/>
              <a:gd name="T73" fmla="*/ 1 h 508"/>
              <a:gd name="T74" fmla="*/ 278 w 283"/>
              <a:gd name="T75" fmla="*/ 0 h 508"/>
              <a:gd name="T76" fmla="*/ 283 w 283"/>
              <a:gd name="T77" fmla="*/ 54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83" h="508">
                <a:moveTo>
                  <a:pt x="283" y="54"/>
                </a:moveTo>
                <a:cubicBezTo>
                  <a:pt x="283" y="54"/>
                  <a:pt x="282" y="54"/>
                  <a:pt x="282" y="54"/>
                </a:cubicBezTo>
                <a:cubicBezTo>
                  <a:pt x="281" y="54"/>
                  <a:pt x="280" y="54"/>
                  <a:pt x="278" y="54"/>
                </a:cubicBezTo>
                <a:cubicBezTo>
                  <a:pt x="274" y="55"/>
                  <a:pt x="269" y="56"/>
                  <a:pt x="261" y="57"/>
                </a:cubicBezTo>
                <a:cubicBezTo>
                  <a:pt x="247" y="60"/>
                  <a:pt x="226" y="67"/>
                  <a:pt x="204" y="80"/>
                </a:cubicBezTo>
                <a:cubicBezTo>
                  <a:pt x="182" y="93"/>
                  <a:pt x="160" y="113"/>
                  <a:pt x="142" y="141"/>
                </a:cubicBezTo>
                <a:cubicBezTo>
                  <a:pt x="133" y="154"/>
                  <a:pt x="125" y="170"/>
                  <a:pt x="120" y="187"/>
                </a:cubicBezTo>
                <a:cubicBezTo>
                  <a:pt x="114" y="203"/>
                  <a:pt x="109" y="221"/>
                  <a:pt x="107" y="239"/>
                </a:cubicBezTo>
                <a:cubicBezTo>
                  <a:pt x="105" y="248"/>
                  <a:pt x="104" y="257"/>
                  <a:pt x="103" y="267"/>
                </a:cubicBezTo>
                <a:cubicBezTo>
                  <a:pt x="103" y="276"/>
                  <a:pt x="102" y="285"/>
                  <a:pt x="102" y="294"/>
                </a:cubicBezTo>
                <a:cubicBezTo>
                  <a:pt x="101" y="312"/>
                  <a:pt x="103" y="331"/>
                  <a:pt x="103" y="349"/>
                </a:cubicBezTo>
                <a:cubicBezTo>
                  <a:pt x="102" y="368"/>
                  <a:pt x="100" y="386"/>
                  <a:pt x="94" y="402"/>
                </a:cubicBezTo>
                <a:cubicBezTo>
                  <a:pt x="88" y="418"/>
                  <a:pt x="80" y="432"/>
                  <a:pt x="71" y="444"/>
                </a:cubicBezTo>
                <a:cubicBezTo>
                  <a:pt x="68" y="446"/>
                  <a:pt x="66" y="449"/>
                  <a:pt x="64" y="452"/>
                </a:cubicBezTo>
                <a:cubicBezTo>
                  <a:pt x="62" y="455"/>
                  <a:pt x="59" y="457"/>
                  <a:pt x="57" y="460"/>
                </a:cubicBezTo>
                <a:cubicBezTo>
                  <a:pt x="53" y="465"/>
                  <a:pt x="48" y="469"/>
                  <a:pt x="44" y="473"/>
                </a:cubicBezTo>
                <a:cubicBezTo>
                  <a:pt x="36" y="481"/>
                  <a:pt x="27" y="487"/>
                  <a:pt x="21" y="492"/>
                </a:cubicBezTo>
                <a:cubicBezTo>
                  <a:pt x="14" y="497"/>
                  <a:pt x="9" y="501"/>
                  <a:pt x="5" y="504"/>
                </a:cubicBezTo>
                <a:cubicBezTo>
                  <a:pt x="2" y="506"/>
                  <a:pt x="0" y="508"/>
                  <a:pt x="0" y="508"/>
                </a:cubicBezTo>
                <a:cubicBezTo>
                  <a:pt x="0" y="508"/>
                  <a:pt x="1" y="506"/>
                  <a:pt x="5" y="503"/>
                </a:cubicBezTo>
                <a:cubicBezTo>
                  <a:pt x="8" y="500"/>
                  <a:pt x="13" y="496"/>
                  <a:pt x="19" y="490"/>
                </a:cubicBezTo>
                <a:cubicBezTo>
                  <a:pt x="25" y="485"/>
                  <a:pt x="33" y="478"/>
                  <a:pt x="40" y="469"/>
                </a:cubicBezTo>
                <a:cubicBezTo>
                  <a:pt x="44" y="465"/>
                  <a:pt x="48" y="460"/>
                  <a:pt x="52" y="455"/>
                </a:cubicBezTo>
                <a:cubicBezTo>
                  <a:pt x="54" y="453"/>
                  <a:pt x="56" y="450"/>
                  <a:pt x="58" y="447"/>
                </a:cubicBezTo>
                <a:cubicBezTo>
                  <a:pt x="60" y="445"/>
                  <a:pt x="62" y="442"/>
                  <a:pt x="64" y="439"/>
                </a:cubicBezTo>
                <a:cubicBezTo>
                  <a:pt x="71" y="427"/>
                  <a:pt x="78" y="414"/>
                  <a:pt x="82" y="398"/>
                </a:cubicBezTo>
                <a:cubicBezTo>
                  <a:pt x="86" y="383"/>
                  <a:pt x="87" y="367"/>
                  <a:pt x="86" y="350"/>
                </a:cubicBezTo>
                <a:cubicBezTo>
                  <a:pt x="84" y="332"/>
                  <a:pt x="81" y="314"/>
                  <a:pt x="80" y="295"/>
                </a:cubicBezTo>
                <a:cubicBezTo>
                  <a:pt x="79" y="285"/>
                  <a:pt x="79" y="275"/>
                  <a:pt x="79" y="266"/>
                </a:cubicBezTo>
                <a:cubicBezTo>
                  <a:pt x="79" y="256"/>
                  <a:pt x="79" y="246"/>
                  <a:pt x="80" y="236"/>
                </a:cubicBezTo>
                <a:cubicBezTo>
                  <a:pt x="81" y="216"/>
                  <a:pt x="84" y="197"/>
                  <a:pt x="89" y="177"/>
                </a:cubicBezTo>
                <a:cubicBezTo>
                  <a:pt x="94" y="158"/>
                  <a:pt x="101" y="139"/>
                  <a:pt x="110" y="122"/>
                </a:cubicBezTo>
                <a:cubicBezTo>
                  <a:pt x="119" y="105"/>
                  <a:pt x="130" y="90"/>
                  <a:pt x="142" y="76"/>
                </a:cubicBezTo>
                <a:cubicBezTo>
                  <a:pt x="154" y="63"/>
                  <a:pt x="167" y="51"/>
                  <a:pt x="179" y="42"/>
                </a:cubicBezTo>
                <a:cubicBezTo>
                  <a:pt x="205" y="23"/>
                  <a:pt x="230" y="13"/>
                  <a:pt x="248" y="8"/>
                </a:cubicBezTo>
                <a:cubicBezTo>
                  <a:pt x="257" y="5"/>
                  <a:pt x="264" y="3"/>
                  <a:pt x="269" y="2"/>
                </a:cubicBezTo>
                <a:cubicBezTo>
                  <a:pt x="272" y="1"/>
                  <a:pt x="274" y="1"/>
                  <a:pt x="275" y="1"/>
                </a:cubicBezTo>
                <a:cubicBezTo>
                  <a:pt x="277" y="1"/>
                  <a:pt x="278" y="0"/>
                  <a:pt x="278" y="0"/>
                </a:cubicBezTo>
                <a:lnTo>
                  <a:pt x="283" y="54"/>
                </a:lnTo>
                <a:close/>
              </a:path>
            </a:pathLst>
          </a:custGeom>
          <a:solidFill>
            <a:srgbClr val="4B321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40762E7-E696-71DF-0911-42AB3B1CF5B0}"/>
              </a:ext>
            </a:extLst>
          </p:cNvPr>
          <p:cNvGrpSpPr/>
          <p:nvPr/>
        </p:nvGrpSpPr>
        <p:grpSpPr>
          <a:xfrm rot="20263767">
            <a:off x="4001078" y="693360"/>
            <a:ext cx="3081148" cy="4118172"/>
            <a:chOff x="4045513" y="251613"/>
            <a:chExt cx="2163732" cy="2744148"/>
          </a:xfrm>
        </p:grpSpPr>
        <p:sp>
          <p:nvSpPr>
            <p:cNvPr id="46" name="Freeform 18"/>
            <p:cNvSpPr>
              <a:spLocks/>
            </p:cNvSpPr>
            <p:nvPr/>
          </p:nvSpPr>
          <p:spPr bwMode="auto">
            <a:xfrm>
              <a:off x="4045513" y="251613"/>
              <a:ext cx="2163732" cy="2744148"/>
            </a:xfrm>
            <a:custGeom>
              <a:avLst/>
              <a:gdLst>
                <a:gd name="T0" fmla="*/ 1124 w 1141"/>
                <a:gd name="T1" fmla="*/ 90 h 1446"/>
                <a:gd name="T2" fmla="*/ 1108 w 1141"/>
                <a:gd name="T3" fmla="*/ 109 h 1446"/>
                <a:gd name="T4" fmla="*/ 1087 w 1141"/>
                <a:gd name="T5" fmla="*/ 136 h 1446"/>
                <a:gd name="T6" fmla="*/ 1003 w 1141"/>
                <a:gd name="T7" fmla="*/ 339 h 1446"/>
                <a:gd name="T8" fmla="*/ 994 w 1141"/>
                <a:gd name="T9" fmla="*/ 449 h 1446"/>
                <a:gd name="T10" fmla="*/ 994 w 1141"/>
                <a:gd name="T11" fmla="*/ 458 h 1446"/>
                <a:gd name="T12" fmla="*/ 994 w 1141"/>
                <a:gd name="T13" fmla="*/ 458 h 1446"/>
                <a:gd name="T14" fmla="*/ 995 w 1141"/>
                <a:gd name="T15" fmla="*/ 465 h 1446"/>
                <a:gd name="T16" fmla="*/ 1015 w 1141"/>
                <a:gd name="T17" fmla="*/ 669 h 1446"/>
                <a:gd name="T18" fmla="*/ 999 w 1141"/>
                <a:gd name="T19" fmla="*/ 969 h 1446"/>
                <a:gd name="T20" fmla="*/ 894 w 1141"/>
                <a:gd name="T21" fmla="*/ 1155 h 1446"/>
                <a:gd name="T22" fmla="*/ 599 w 1141"/>
                <a:gd name="T23" fmla="*/ 1210 h 1446"/>
                <a:gd name="T24" fmla="*/ 421 w 1141"/>
                <a:gd name="T25" fmla="*/ 1225 h 1446"/>
                <a:gd name="T26" fmla="*/ 140 w 1141"/>
                <a:gd name="T27" fmla="*/ 1313 h 1446"/>
                <a:gd name="T28" fmla="*/ 56 w 1141"/>
                <a:gd name="T29" fmla="*/ 1374 h 1446"/>
                <a:gd name="T30" fmla="*/ 12 w 1141"/>
                <a:gd name="T31" fmla="*/ 1425 h 1446"/>
                <a:gd name="T32" fmla="*/ 11 w 1141"/>
                <a:gd name="T33" fmla="*/ 1425 h 1446"/>
                <a:gd name="T34" fmla="*/ 53 w 1141"/>
                <a:gd name="T35" fmla="*/ 1371 h 1446"/>
                <a:gd name="T36" fmla="*/ 136 w 1141"/>
                <a:gd name="T37" fmla="*/ 1305 h 1446"/>
                <a:gd name="T38" fmla="*/ 417 w 1141"/>
                <a:gd name="T39" fmla="*/ 1202 h 1446"/>
                <a:gd name="T40" fmla="*/ 597 w 1141"/>
                <a:gd name="T41" fmla="*/ 1178 h 1446"/>
                <a:gd name="T42" fmla="*/ 785 w 1141"/>
                <a:gd name="T43" fmla="*/ 1158 h 1446"/>
                <a:gd name="T44" fmla="*/ 917 w 1141"/>
                <a:gd name="T45" fmla="*/ 1047 h 1446"/>
                <a:gd name="T46" fmla="*/ 952 w 1141"/>
                <a:gd name="T47" fmla="*/ 863 h 1446"/>
                <a:gd name="T48" fmla="*/ 917 w 1141"/>
                <a:gd name="T49" fmla="*/ 500 h 1446"/>
                <a:gd name="T50" fmla="*/ 912 w 1141"/>
                <a:gd name="T51" fmla="*/ 473 h 1446"/>
                <a:gd name="T52" fmla="*/ 911 w 1141"/>
                <a:gd name="T53" fmla="*/ 469 h 1446"/>
                <a:gd name="T54" fmla="*/ 911 w 1141"/>
                <a:gd name="T55" fmla="*/ 466 h 1446"/>
                <a:gd name="T56" fmla="*/ 908 w 1141"/>
                <a:gd name="T57" fmla="*/ 409 h 1446"/>
                <a:gd name="T58" fmla="*/ 950 w 1141"/>
                <a:gd name="T59" fmla="*/ 182 h 1446"/>
                <a:gd name="T60" fmla="*/ 1014 w 1141"/>
                <a:gd name="T61" fmla="*/ 60 h 1446"/>
                <a:gd name="T62" fmla="*/ 1037 w 1141"/>
                <a:gd name="T63" fmla="*/ 30 h 1446"/>
                <a:gd name="T64" fmla="*/ 1062 w 1141"/>
                <a:gd name="T65" fmla="*/ 0 h 1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41" h="1446">
                  <a:moveTo>
                    <a:pt x="1141" y="73"/>
                  </a:moveTo>
                  <a:cubicBezTo>
                    <a:pt x="1141" y="73"/>
                    <a:pt x="1135" y="79"/>
                    <a:pt x="1124" y="90"/>
                  </a:cubicBezTo>
                  <a:cubicBezTo>
                    <a:pt x="1122" y="93"/>
                    <a:pt x="1120" y="96"/>
                    <a:pt x="1117" y="99"/>
                  </a:cubicBezTo>
                  <a:cubicBezTo>
                    <a:pt x="1114" y="102"/>
                    <a:pt x="1111" y="105"/>
                    <a:pt x="1108" y="109"/>
                  </a:cubicBezTo>
                  <a:cubicBezTo>
                    <a:pt x="1105" y="113"/>
                    <a:pt x="1101" y="117"/>
                    <a:pt x="1098" y="122"/>
                  </a:cubicBezTo>
                  <a:cubicBezTo>
                    <a:pt x="1094" y="126"/>
                    <a:pt x="1091" y="131"/>
                    <a:pt x="1087" y="136"/>
                  </a:cubicBezTo>
                  <a:cubicBezTo>
                    <a:pt x="1072" y="158"/>
                    <a:pt x="1055" y="185"/>
                    <a:pt x="1040" y="219"/>
                  </a:cubicBezTo>
                  <a:cubicBezTo>
                    <a:pt x="1025" y="253"/>
                    <a:pt x="1012" y="294"/>
                    <a:pt x="1003" y="339"/>
                  </a:cubicBezTo>
                  <a:cubicBezTo>
                    <a:pt x="999" y="362"/>
                    <a:pt x="996" y="386"/>
                    <a:pt x="994" y="411"/>
                  </a:cubicBezTo>
                  <a:cubicBezTo>
                    <a:pt x="994" y="424"/>
                    <a:pt x="993" y="436"/>
                    <a:pt x="994" y="449"/>
                  </a:cubicBezTo>
                  <a:cubicBezTo>
                    <a:pt x="994" y="457"/>
                    <a:pt x="994" y="457"/>
                    <a:pt x="994" y="457"/>
                  </a:cubicBezTo>
                  <a:cubicBezTo>
                    <a:pt x="994" y="458"/>
                    <a:pt x="994" y="458"/>
                    <a:pt x="994" y="458"/>
                  </a:cubicBezTo>
                  <a:cubicBezTo>
                    <a:pt x="994" y="458"/>
                    <a:pt x="993" y="454"/>
                    <a:pt x="994" y="456"/>
                  </a:cubicBezTo>
                  <a:cubicBezTo>
                    <a:pt x="994" y="458"/>
                    <a:pt x="994" y="458"/>
                    <a:pt x="994" y="458"/>
                  </a:cubicBezTo>
                  <a:cubicBezTo>
                    <a:pt x="994" y="460"/>
                    <a:pt x="994" y="460"/>
                    <a:pt x="994" y="460"/>
                  </a:cubicBezTo>
                  <a:cubicBezTo>
                    <a:pt x="995" y="465"/>
                    <a:pt x="995" y="465"/>
                    <a:pt x="995" y="465"/>
                  </a:cubicBezTo>
                  <a:cubicBezTo>
                    <a:pt x="996" y="472"/>
                    <a:pt x="997" y="480"/>
                    <a:pt x="998" y="487"/>
                  </a:cubicBezTo>
                  <a:cubicBezTo>
                    <a:pt x="1005" y="545"/>
                    <a:pt x="1012" y="605"/>
                    <a:pt x="1015" y="669"/>
                  </a:cubicBezTo>
                  <a:cubicBezTo>
                    <a:pt x="1019" y="733"/>
                    <a:pt x="1020" y="799"/>
                    <a:pt x="1015" y="867"/>
                  </a:cubicBezTo>
                  <a:cubicBezTo>
                    <a:pt x="1012" y="901"/>
                    <a:pt x="1007" y="935"/>
                    <a:pt x="999" y="969"/>
                  </a:cubicBezTo>
                  <a:cubicBezTo>
                    <a:pt x="992" y="1003"/>
                    <a:pt x="981" y="1037"/>
                    <a:pt x="964" y="1070"/>
                  </a:cubicBezTo>
                  <a:cubicBezTo>
                    <a:pt x="947" y="1102"/>
                    <a:pt x="924" y="1133"/>
                    <a:pt x="894" y="1155"/>
                  </a:cubicBezTo>
                  <a:cubicBezTo>
                    <a:pt x="864" y="1178"/>
                    <a:pt x="829" y="1191"/>
                    <a:pt x="795" y="1199"/>
                  </a:cubicBezTo>
                  <a:cubicBezTo>
                    <a:pt x="726" y="1213"/>
                    <a:pt x="660" y="1207"/>
                    <a:pt x="599" y="1210"/>
                  </a:cubicBezTo>
                  <a:cubicBezTo>
                    <a:pt x="568" y="1211"/>
                    <a:pt x="538" y="1213"/>
                    <a:pt x="508" y="1215"/>
                  </a:cubicBezTo>
                  <a:cubicBezTo>
                    <a:pt x="478" y="1218"/>
                    <a:pt x="449" y="1221"/>
                    <a:pt x="421" y="1225"/>
                  </a:cubicBezTo>
                  <a:cubicBezTo>
                    <a:pt x="365" y="1234"/>
                    <a:pt x="312" y="1245"/>
                    <a:pt x="265" y="1260"/>
                  </a:cubicBezTo>
                  <a:cubicBezTo>
                    <a:pt x="218" y="1276"/>
                    <a:pt x="176" y="1293"/>
                    <a:pt x="140" y="1313"/>
                  </a:cubicBezTo>
                  <a:cubicBezTo>
                    <a:pt x="123" y="1323"/>
                    <a:pt x="107" y="1334"/>
                    <a:pt x="93" y="1344"/>
                  </a:cubicBezTo>
                  <a:cubicBezTo>
                    <a:pt x="79" y="1354"/>
                    <a:pt x="66" y="1364"/>
                    <a:pt x="56" y="1374"/>
                  </a:cubicBezTo>
                  <a:cubicBezTo>
                    <a:pt x="45" y="1384"/>
                    <a:pt x="36" y="1394"/>
                    <a:pt x="29" y="1402"/>
                  </a:cubicBezTo>
                  <a:cubicBezTo>
                    <a:pt x="22" y="1411"/>
                    <a:pt x="16" y="1419"/>
                    <a:pt x="12" y="1425"/>
                  </a:cubicBezTo>
                  <a:cubicBezTo>
                    <a:pt x="3" y="1438"/>
                    <a:pt x="0" y="1446"/>
                    <a:pt x="0" y="1446"/>
                  </a:cubicBezTo>
                  <a:cubicBezTo>
                    <a:pt x="0" y="1446"/>
                    <a:pt x="3" y="1438"/>
                    <a:pt x="11" y="1425"/>
                  </a:cubicBezTo>
                  <a:cubicBezTo>
                    <a:pt x="15" y="1418"/>
                    <a:pt x="20" y="1410"/>
                    <a:pt x="27" y="1401"/>
                  </a:cubicBezTo>
                  <a:cubicBezTo>
                    <a:pt x="34" y="1392"/>
                    <a:pt x="42" y="1382"/>
                    <a:pt x="53" y="1371"/>
                  </a:cubicBezTo>
                  <a:cubicBezTo>
                    <a:pt x="63" y="1361"/>
                    <a:pt x="75" y="1350"/>
                    <a:pt x="89" y="1338"/>
                  </a:cubicBezTo>
                  <a:cubicBezTo>
                    <a:pt x="103" y="1328"/>
                    <a:pt x="118" y="1316"/>
                    <a:pt x="136" y="1305"/>
                  </a:cubicBezTo>
                  <a:cubicBezTo>
                    <a:pt x="170" y="1283"/>
                    <a:pt x="212" y="1263"/>
                    <a:pt x="260" y="1245"/>
                  </a:cubicBezTo>
                  <a:cubicBezTo>
                    <a:pt x="307" y="1228"/>
                    <a:pt x="360" y="1213"/>
                    <a:pt x="417" y="1202"/>
                  </a:cubicBezTo>
                  <a:cubicBezTo>
                    <a:pt x="445" y="1196"/>
                    <a:pt x="475" y="1192"/>
                    <a:pt x="505" y="1188"/>
                  </a:cubicBezTo>
                  <a:cubicBezTo>
                    <a:pt x="535" y="1183"/>
                    <a:pt x="566" y="1180"/>
                    <a:pt x="597" y="1178"/>
                  </a:cubicBezTo>
                  <a:cubicBezTo>
                    <a:pt x="629" y="1175"/>
                    <a:pt x="661" y="1174"/>
                    <a:pt x="693" y="1172"/>
                  </a:cubicBezTo>
                  <a:cubicBezTo>
                    <a:pt x="724" y="1170"/>
                    <a:pt x="756" y="1166"/>
                    <a:pt x="785" y="1158"/>
                  </a:cubicBezTo>
                  <a:cubicBezTo>
                    <a:pt x="815" y="1150"/>
                    <a:pt x="842" y="1137"/>
                    <a:pt x="865" y="1118"/>
                  </a:cubicBezTo>
                  <a:cubicBezTo>
                    <a:pt x="887" y="1099"/>
                    <a:pt x="904" y="1074"/>
                    <a:pt x="917" y="1047"/>
                  </a:cubicBezTo>
                  <a:cubicBezTo>
                    <a:pt x="930" y="1019"/>
                    <a:pt x="938" y="989"/>
                    <a:pt x="943" y="958"/>
                  </a:cubicBezTo>
                  <a:cubicBezTo>
                    <a:pt x="949" y="927"/>
                    <a:pt x="951" y="895"/>
                    <a:pt x="952" y="863"/>
                  </a:cubicBezTo>
                  <a:cubicBezTo>
                    <a:pt x="954" y="800"/>
                    <a:pt x="950" y="736"/>
                    <a:pt x="943" y="675"/>
                  </a:cubicBezTo>
                  <a:cubicBezTo>
                    <a:pt x="936" y="614"/>
                    <a:pt x="927" y="555"/>
                    <a:pt x="917" y="500"/>
                  </a:cubicBezTo>
                  <a:cubicBezTo>
                    <a:pt x="915" y="492"/>
                    <a:pt x="914" y="485"/>
                    <a:pt x="913" y="479"/>
                  </a:cubicBezTo>
                  <a:cubicBezTo>
                    <a:pt x="912" y="473"/>
                    <a:pt x="912" y="473"/>
                    <a:pt x="912" y="473"/>
                  </a:cubicBezTo>
                  <a:cubicBezTo>
                    <a:pt x="911" y="471"/>
                    <a:pt x="911" y="471"/>
                    <a:pt x="911" y="471"/>
                  </a:cubicBezTo>
                  <a:cubicBezTo>
                    <a:pt x="911" y="469"/>
                    <a:pt x="911" y="469"/>
                    <a:pt x="911" y="469"/>
                  </a:cubicBezTo>
                  <a:cubicBezTo>
                    <a:pt x="911" y="471"/>
                    <a:pt x="911" y="467"/>
                    <a:pt x="911" y="467"/>
                  </a:cubicBezTo>
                  <a:cubicBezTo>
                    <a:pt x="911" y="466"/>
                    <a:pt x="911" y="466"/>
                    <a:pt x="911" y="466"/>
                  </a:cubicBezTo>
                  <a:cubicBezTo>
                    <a:pt x="910" y="461"/>
                    <a:pt x="910" y="457"/>
                    <a:pt x="909" y="453"/>
                  </a:cubicBezTo>
                  <a:cubicBezTo>
                    <a:pt x="908" y="438"/>
                    <a:pt x="908" y="423"/>
                    <a:pt x="908" y="409"/>
                  </a:cubicBezTo>
                  <a:cubicBezTo>
                    <a:pt x="908" y="380"/>
                    <a:pt x="910" y="352"/>
                    <a:pt x="914" y="325"/>
                  </a:cubicBezTo>
                  <a:cubicBezTo>
                    <a:pt x="921" y="272"/>
                    <a:pt x="934" y="224"/>
                    <a:pt x="950" y="182"/>
                  </a:cubicBezTo>
                  <a:cubicBezTo>
                    <a:pt x="966" y="141"/>
                    <a:pt x="984" y="106"/>
                    <a:pt x="1001" y="79"/>
                  </a:cubicBezTo>
                  <a:cubicBezTo>
                    <a:pt x="1006" y="73"/>
                    <a:pt x="1010" y="66"/>
                    <a:pt x="1014" y="60"/>
                  </a:cubicBezTo>
                  <a:cubicBezTo>
                    <a:pt x="1018" y="54"/>
                    <a:pt x="1022" y="49"/>
                    <a:pt x="1026" y="44"/>
                  </a:cubicBezTo>
                  <a:cubicBezTo>
                    <a:pt x="1029" y="39"/>
                    <a:pt x="1033" y="34"/>
                    <a:pt x="1037" y="30"/>
                  </a:cubicBezTo>
                  <a:cubicBezTo>
                    <a:pt x="1040" y="25"/>
                    <a:pt x="1043" y="22"/>
                    <a:pt x="1046" y="18"/>
                  </a:cubicBezTo>
                  <a:cubicBezTo>
                    <a:pt x="1057" y="6"/>
                    <a:pt x="1062" y="0"/>
                    <a:pt x="1062" y="0"/>
                  </a:cubicBezTo>
                  <a:lnTo>
                    <a:pt x="1141" y="73"/>
                  </a:lnTo>
                  <a:close/>
                </a:path>
              </a:pathLst>
            </a:custGeom>
            <a:solidFill>
              <a:srgbClr val="4B321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" name="Freeform 20"/>
            <p:cNvSpPr>
              <a:spLocks/>
            </p:cNvSpPr>
            <p:nvPr/>
          </p:nvSpPr>
          <p:spPr bwMode="auto">
            <a:xfrm>
              <a:off x="5778743" y="2151593"/>
              <a:ext cx="269364" cy="698262"/>
            </a:xfrm>
            <a:custGeom>
              <a:avLst/>
              <a:gdLst>
                <a:gd name="T0" fmla="*/ 68 w 142"/>
                <a:gd name="T1" fmla="*/ 29 h 368"/>
                <a:gd name="T2" fmla="*/ 60 w 142"/>
                <a:gd name="T3" fmla="*/ 44 h 368"/>
                <a:gd name="T4" fmla="*/ 51 w 142"/>
                <a:gd name="T5" fmla="*/ 67 h 368"/>
                <a:gd name="T6" fmla="*/ 44 w 142"/>
                <a:gd name="T7" fmla="*/ 89 h 368"/>
                <a:gd name="T8" fmla="*/ 40 w 142"/>
                <a:gd name="T9" fmla="*/ 112 h 368"/>
                <a:gd name="T10" fmla="*/ 39 w 142"/>
                <a:gd name="T11" fmla="*/ 135 h 368"/>
                <a:gd name="T12" fmla="*/ 41 w 142"/>
                <a:gd name="T13" fmla="*/ 158 h 368"/>
                <a:gd name="T14" fmla="*/ 47 w 142"/>
                <a:gd name="T15" fmla="*/ 180 h 368"/>
                <a:gd name="T16" fmla="*/ 52 w 142"/>
                <a:gd name="T17" fmla="*/ 190 h 368"/>
                <a:gd name="T18" fmla="*/ 55 w 142"/>
                <a:gd name="T19" fmla="*/ 199 h 368"/>
                <a:gd name="T20" fmla="*/ 72 w 142"/>
                <a:gd name="T21" fmla="*/ 217 h 368"/>
                <a:gd name="T22" fmla="*/ 94 w 142"/>
                <a:gd name="T23" fmla="*/ 247 h 368"/>
                <a:gd name="T24" fmla="*/ 113 w 142"/>
                <a:gd name="T25" fmla="*/ 277 h 368"/>
                <a:gd name="T26" fmla="*/ 124 w 142"/>
                <a:gd name="T27" fmla="*/ 299 h 368"/>
                <a:gd name="T28" fmla="*/ 133 w 142"/>
                <a:gd name="T29" fmla="*/ 321 h 368"/>
                <a:gd name="T30" fmla="*/ 139 w 142"/>
                <a:gd name="T31" fmla="*/ 345 h 368"/>
                <a:gd name="T32" fmla="*/ 142 w 142"/>
                <a:gd name="T33" fmla="*/ 368 h 368"/>
                <a:gd name="T34" fmla="*/ 136 w 142"/>
                <a:gd name="T35" fmla="*/ 345 h 368"/>
                <a:gd name="T36" fmla="*/ 127 w 142"/>
                <a:gd name="T37" fmla="*/ 324 h 368"/>
                <a:gd name="T38" fmla="*/ 115 w 142"/>
                <a:gd name="T39" fmla="*/ 304 h 368"/>
                <a:gd name="T40" fmla="*/ 102 w 142"/>
                <a:gd name="T41" fmla="*/ 284 h 368"/>
                <a:gd name="T42" fmla="*/ 80 w 142"/>
                <a:gd name="T43" fmla="*/ 258 h 368"/>
                <a:gd name="T44" fmla="*/ 55 w 142"/>
                <a:gd name="T45" fmla="*/ 233 h 368"/>
                <a:gd name="T46" fmla="*/ 38 w 142"/>
                <a:gd name="T47" fmla="*/ 218 h 368"/>
                <a:gd name="T48" fmla="*/ 37 w 142"/>
                <a:gd name="T49" fmla="*/ 216 h 368"/>
                <a:gd name="T50" fmla="*/ 24 w 142"/>
                <a:gd name="T51" fmla="*/ 199 h 368"/>
                <a:gd name="T52" fmla="*/ 14 w 142"/>
                <a:gd name="T53" fmla="*/ 180 h 368"/>
                <a:gd name="T54" fmla="*/ 5 w 142"/>
                <a:gd name="T55" fmla="*/ 152 h 368"/>
                <a:gd name="T56" fmla="*/ 1 w 142"/>
                <a:gd name="T57" fmla="*/ 124 h 368"/>
                <a:gd name="T58" fmla="*/ 1 w 142"/>
                <a:gd name="T59" fmla="*/ 96 h 368"/>
                <a:gd name="T60" fmla="*/ 4 w 142"/>
                <a:gd name="T61" fmla="*/ 68 h 368"/>
                <a:gd name="T62" fmla="*/ 9 w 142"/>
                <a:gd name="T63" fmla="*/ 41 h 368"/>
                <a:gd name="T64" fmla="*/ 17 w 142"/>
                <a:gd name="T65" fmla="*/ 14 h 368"/>
                <a:gd name="T66" fmla="*/ 22 w 142"/>
                <a:gd name="T67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2" h="368">
                  <a:moveTo>
                    <a:pt x="70" y="24"/>
                  </a:moveTo>
                  <a:cubicBezTo>
                    <a:pt x="68" y="29"/>
                    <a:pt x="68" y="29"/>
                    <a:pt x="68" y="29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63" y="37"/>
                    <a:pt x="61" y="41"/>
                    <a:pt x="60" y="44"/>
                  </a:cubicBezTo>
                  <a:cubicBezTo>
                    <a:pt x="58" y="48"/>
                    <a:pt x="57" y="52"/>
                    <a:pt x="55" y="55"/>
                  </a:cubicBezTo>
                  <a:cubicBezTo>
                    <a:pt x="54" y="59"/>
                    <a:pt x="52" y="63"/>
                    <a:pt x="51" y="67"/>
                  </a:cubicBezTo>
                  <a:cubicBezTo>
                    <a:pt x="50" y="70"/>
                    <a:pt x="49" y="74"/>
                    <a:pt x="48" y="78"/>
                  </a:cubicBezTo>
                  <a:cubicBezTo>
                    <a:pt x="46" y="82"/>
                    <a:pt x="45" y="85"/>
                    <a:pt x="44" y="89"/>
                  </a:cubicBezTo>
                  <a:cubicBezTo>
                    <a:pt x="44" y="93"/>
                    <a:pt x="43" y="97"/>
                    <a:pt x="42" y="101"/>
                  </a:cubicBezTo>
                  <a:cubicBezTo>
                    <a:pt x="40" y="112"/>
                    <a:pt x="40" y="112"/>
                    <a:pt x="40" y="112"/>
                  </a:cubicBezTo>
                  <a:cubicBezTo>
                    <a:pt x="39" y="124"/>
                    <a:pt x="39" y="124"/>
                    <a:pt x="39" y="124"/>
                  </a:cubicBezTo>
                  <a:cubicBezTo>
                    <a:pt x="39" y="128"/>
                    <a:pt x="39" y="131"/>
                    <a:pt x="39" y="135"/>
                  </a:cubicBezTo>
                  <a:cubicBezTo>
                    <a:pt x="39" y="139"/>
                    <a:pt x="39" y="143"/>
                    <a:pt x="39" y="147"/>
                  </a:cubicBezTo>
                  <a:cubicBezTo>
                    <a:pt x="40" y="151"/>
                    <a:pt x="40" y="154"/>
                    <a:pt x="41" y="158"/>
                  </a:cubicBezTo>
                  <a:cubicBezTo>
                    <a:pt x="43" y="169"/>
                    <a:pt x="43" y="169"/>
                    <a:pt x="43" y="169"/>
                  </a:cubicBezTo>
                  <a:cubicBezTo>
                    <a:pt x="44" y="173"/>
                    <a:pt x="46" y="176"/>
                    <a:pt x="47" y="180"/>
                  </a:cubicBezTo>
                  <a:cubicBezTo>
                    <a:pt x="49" y="185"/>
                    <a:pt x="49" y="185"/>
                    <a:pt x="49" y="185"/>
                  </a:cubicBezTo>
                  <a:cubicBezTo>
                    <a:pt x="50" y="187"/>
                    <a:pt x="51" y="189"/>
                    <a:pt x="52" y="190"/>
                  </a:cubicBezTo>
                  <a:cubicBezTo>
                    <a:pt x="57" y="201"/>
                    <a:pt x="57" y="201"/>
                    <a:pt x="57" y="201"/>
                  </a:cubicBezTo>
                  <a:cubicBezTo>
                    <a:pt x="55" y="199"/>
                    <a:pt x="55" y="199"/>
                    <a:pt x="55" y="199"/>
                  </a:cubicBezTo>
                  <a:cubicBezTo>
                    <a:pt x="59" y="202"/>
                    <a:pt x="61" y="205"/>
                    <a:pt x="64" y="208"/>
                  </a:cubicBezTo>
                  <a:cubicBezTo>
                    <a:pt x="67" y="211"/>
                    <a:pt x="69" y="214"/>
                    <a:pt x="72" y="217"/>
                  </a:cubicBezTo>
                  <a:cubicBezTo>
                    <a:pt x="77" y="224"/>
                    <a:pt x="82" y="230"/>
                    <a:pt x="87" y="237"/>
                  </a:cubicBezTo>
                  <a:cubicBezTo>
                    <a:pt x="89" y="240"/>
                    <a:pt x="91" y="243"/>
                    <a:pt x="94" y="247"/>
                  </a:cubicBezTo>
                  <a:cubicBezTo>
                    <a:pt x="96" y="250"/>
                    <a:pt x="98" y="253"/>
                    <a:pt x="100" y="257"/>
                  </a:cubicBezTo>
                  <a:cubicBezTo>
                    <a:pt x="105" y="263"/>
                    <a:pt x="109" y="270"/>
                    <a:pt x="113" y="277"/>
                  </a:cubicBezTo>
                  <a:cubicBezTo>
                    <a:pt x="115" y="281"/>
                    <a:pt x="117" y="285"/>
                    <a:pt x="118" y="288"/>
                  </a:cubicBezTo>
                  <a:cubicBezTo>
                    <a:pt x="120" y="292"/>
                    <a:pt x="122" y="295"/>
                    <a:pt x="124" y="299"/>
                  </a:cubicBezTo>
                  <a:cubicBezTo>
                    <a:pt x="125" y="303"/>
                    <a:pt x="127" y="306"/>
                    <a:pt x="129" y="310"/>
                  </a:cubicBezTo>
                  <a:cubicBezTo>
                    <a:pt x="133" y="321"/>
                    <a:pt x="133" y="321"/>
                    <a:pt x="133" y="321"/>
                  </a:cubicBezTo>
                  <a:cubicBezTo>
                    <a:pt x="134" y="325"/>
                    <a:pt x="135" y="329"/>
                    <a:pt x="136" y="333"/>
                  </a:cubicBezTo>
                  <a:cubicBezTo>
                    <a:pt x="137" y="337"/>
                    <a:pt x="138" y="341"/>
                    <a:pt x="139" y="345"/>
                  </a:cubicBezTo>
                  <a:cubicBezTo>
                    <a:pt x="140" y="349"/>
                    <a:pt x="141" y="352"/>
                    <a:pt x="141" y="356"/>
                  </a:cubicBezTo>
                  <a:cubicBezTo>
                    <a:pt x="142" y="368"/>
                    <a:pt x="142" y="368"/>
                    <a:pt x="142" y="368"/>
                  </a:cubicBezTo>
                  <a:cubicBezTo>
                    <a:pt x="139" y="357"/>
                    <a:pt x="139" y="357"/>
                    <a:pt x="139" y="357"/>
                  </a:cubicBezTo>
                  <a:cubicBezTo>
                    <a:pt x="139" y="353"/>
                    <a:pt x="137" y="349"/>
                    <a:pt x="136" y="345"/>
                  </a:cubicBezTo>
                  <a:cubicBezTo>
                    <a:pt x="135" y="342"/>
                    <a:pt x="133" y="338"/>
                    <a:pt x="132" y="335"/>
                  </a:cubicBezTo>
                  <a:cubicBezTo>
                    <a:pt x="130" y="331"/>
                    <a:pt x="129" y="327"/>
                    <a:pt x="127" y="324"/>
                  </a:cubicBezTo>
                  <a:cubicBezTo>
                    <a:pt x="121" y="314"/>
                    <a:pt x="121" y="314"/>
                    <a:pt x="121" y="314"/>
                  </a:cubicBezTo>
                  <a:cubicBezTo>
                    <a:pt x="119" y="310"/>
                    <a:pt x="117" y="307"/>
                    <a:pt x="115" y="304"/>
                  </a:cubicBezTo>
                  <a:cubicBezTo>
                    <a:pt x="113" y="300"/>
                    <a:pt x="111" y="297"/>
                    <a:pt x="109" y="294"/>
                  </a:cubicBezTo>
                  <a:cubicBezTo>
                    <a:pt x="107" y="291"/>
                    <a:pt x="104" y="288"/>
                    <a:pt x="102" y="284"/>
                  </a:cubicBezTo>
                  <a:cubicBezTo>
                    <a:pt x="97" y="278"/>
                    <a:pt x="93" y="272"/>
                    <a:pt x="87" y="266"/>
                  </a:cubicBezTo>
                  <a:cubicBezTo>
                    <a:pt x="85" y="263"/>
                    <a:pt x="82" y="260"/>
                    <a:pt x="80" y="258"/>
                  </a:cubicBezTo>
                  <a:cubicBezTo>
                    <a:pt x="77" y="255"/>
                    <a:pt x="74" y="252"/>
                    <a:pt x="72" y="249"/>
                  </a:cubicBezTo>
                  <a:cubicBezTo>
                    <a:pt x="66" y="244"/>
                    <a:pt x="61" y="238"/>
                    <a:pt x="55" y="233"/>
                  </a:cubicBezTo>
                  <a:cubicBezTo>
                    <a:pt x="52" y="230"/>
                    <a:pt x="50" y="228"/>
                    <a:pt x="47" y="225"/>
                  </a:cubicBezTo>
                  <a:cubicBezTo>
                    <a:pt x="44" y="223"/>
                    <a:pt x="41" y="220"/>
                    <a:pt x="38" y="218"/>
                  </a:cubicBezTo>
                  <a:cubicBezTo>
                    <a:pt x="37" y="217"/>
                    <a:pt x="37" y="217"/>
                    <a:pt x="37" y="217"/>
                  </a:cubicBezTo>
                  <a:cubicBezTo>
                    <a:pt x="37" y="216"/>
                    <a:pt x="37" y="216"/>
                    <a:pt x="37" y="216"/>
                  </a:cubicBezTo>
                  <a:cubicBezTo>
                    <a:pt x="28" y="205"/>
                    <a:pt x="28" y="205"/>
                    <a:pt x="28" y="205"/>
                  </a:cubicBezTo>
                  <a:cubicBezTo>
                    <a:pt x="27" y="203"/>
                    <a:pt x="25" y="201"/>
                    <a:pt x="24" y="199"/>
                  </a:cubicBezTo>
                  <a:cubicBezTo>
                    <a:pt x="20" y="193"/>
                    <a:pt x="20" y="193"/>
                    <a:pt x="20" y="193"/>
                  </a:cubicBezTo>
                  <a:cubicBezTo>
                    <a:pt x="18" y="188"/>
                    <a:pt x="15" y="184"/>
                    <a:pt x="14" y="180"/>
                  </a:cubicBezTo>
                  <a:cubicBezTo>
                    <a:pt x="9" y="166"/>
                    <a:pt x="9" y="166"/>
                    <a:pt x="9" y="166"/>
                  </a:cubicBezTo>
                  <a:cubicBezTo>
                    <a:pt x="7" y="162"/>
                    <a:pt x="6" y="157"/>
                    <a:pt x="5" y="152"/>
                  </a:cubicBezTo>
                  <a:cubicBezTo>
                    <a:pt x="4" y="148"/>
                    <a:pt x="3" y="143"/>
                    <a:pt x="3" y="138"/>
                  </a:cubicBezTo>
                  <a:cubicBezTo>
                    <a:pt x="2" y="134"/>
                    <a:pt x="1" y="129"/>
                    <a:pt x="1" y="124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1" y="96"/>
                    <a:pt x="1" y="96"/>
                    <a:pt x="1" y="96"/>
                  </a:cubicBezTo>
                  <a:cubicBezTo>
                    <a:pt x="1" y="91"/>
                    <a:pt x="1" y="87"/>
                    <a:pt x="2" y="82"/>
                  </a:cubicBezTo>
                  <a:cubicBezTo>
                    <a:pt x="2" y="77"/>
                    <a:pt x="3" y="73"/>
                    <a:pt x="4" y="68"/>
                  </a:cubicBezTo>
                  <a:cubicBezTo>
                    <a:pt x="4" y="64"/>
                    <a:pt x="5" y="59"/>
                    <a:pt x="6" y="54"/>
                  </a:cubicBezTo>
                  <a:cubicBezTo>
                    <a:pt x="7" y="50"/>
                    <a:pt x="8" y="45"/>
                    <a:pt x="9" y="41"/>
                  </a:cubicBezTo>
                  <a:cubicBezTo>
                    <a:pt x="10" y="36"/>
                    <a:pt x="11" y="32"/>
                    <a:pt x="13" y="27"/>
                  </a:cubicBezTo>
                  <a:cubicBezTo>
                    <a:pt x="14" y="23"/>
                    <a:pt x="15" y="18"/>
                    <a:pt x="17" y="14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2" y="0"/>
                    <a:pt x="22" y="0"/>
                    <a:pt x="22" y="0"/>
                  </a:cubicBezTo>
                  <a:lnTo>
                    <a:pt x="70" y="24"/>
                  </a:lnTo>
                  <a:close/>
                </a:path>
              </a:pathLst>
            </a:custGeom>
            <a:solidFill>
              <a:srgbClr val="4B321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/>
            </a:p>
          </p:txBody>
        </p:sp>
      </p:grpSp>
      <p:sp>
        <p:nvSpPr>
          <p:cNvPr id="49" name="Freeform 21"/>
          <p:cNvSpPr>
            <a:spLocks/>
          </p:cNvSpPr>
          <p:nvPr/>
        </p:nvSpPr>
        <p:spPr bwMode="auto">
          <a:xfrm>
            <a:off x="5983171" y="286085"/>
            <a:ext cx="2790645" cy="2091581"/>
          </a:xfrm>
          <a:custGeom>
            <a:avLst/>
            <a:gdLst>
              <a:gd name="T0" fmla="*/ 1401 w 1472"/>
              <a:gd name="T1" fmla="*/ 1044 h 1102"/>
              <a:gd name="T2" fmla="*/ 1167 w 1472"/>
              <a:gd name="T3" fmla="*/ 980 h 1102"/>
              <a:gd name="T4" fmla="*/ 824 w 1472"/>
              <a:gd name="T5" fmla="*/ 1007 h 1102"/>
              <a:gd name="T6" fmla="*/ 550 w 1472"/>
              <a:gd name="T7" fmla="*/ 1022 h 1102"/>
              <a:gd name="T8" fmla="*/ 397 w 1472"/>
              <a:gd name="T9" fmla="*/ 800 h 1102"/>
              <a:gd name="T10" fmla="*/ 330 w 1472"/>
              <a:gd name="T11" fmla="*/ 420 h 1102"/>
              <a:gd name="T12" fmla="*/ 329 w 1472"/>
              <a:gd name="T13" fmla="*/ 410 h 1102"/>
              <a:gd name="T14" fmla="*/ 326 w 1472"/>
              <a:gd name="T15" fmla="*/ 395 h 1102"/>
              <a:gd name="T16" fmla="*/ 275 w 1472"/>
              <a:gd name="T17" fmla="*/ 246 h 1102"/>
              <a:gd name="T18" fmla="*/ 406 w 1472"/>
              <a:gd name="T19" fmla="*/ 373 h 1102"/>
              <a:gd name="T20" fmla="*/ 424 w 1472"/>
              <a:gd name="T21" fmla="*/ 480 h 1102"/>
              <a:gd name="T22" fmla="*/ 455 w 1472"/>
              <a:gd name="T23" fmla="*/ 630 h 1102"/>
              <a:gd name="T24" fmla="*/ 482 w 1472"/>
              <a:gd name="T25" fmla="*/ 659 h 1102"/>
              <a:gd name="T26" fmla="*/ 526 w 1472"/>
              <a:gd name="T27" fmla="*/ 694 h 1102"/>
              <a:gd name="T28" fmla="*/ 486 w 1472"/>
              <a:gd name="T29" fmla="*/ 655 h 1102"/>
              <a:gd name="T30" fmla="*/ 462 w 1472"/>
              <a:gd name="T31" fmla="*/ 625 h 1102"/>
              <a:gd name="T32" fmla="*/ 446 w 1472"/>
              <a:gd name="T33" fmla="*/ 481 h 1102"/>
              <a:gd name="T34" fmla="*/ 443 w 1472"/>
              <a:gd name="T35" fmla="*/ 393 h 1102"/>
              <a:gd name="T36" fmla="*/ 437 w 1472"/>
              <a:gd name="T37" fmla="*/ 363 h 1102"/>
              <a:gd name="T38" fmla="*/ 384 w 1472"/>
              <a:gd name="T39" fmla="*/ 257 h 1102"/>
              <a:gd name="T40" fmla="*/ 354 w 1472"/>
              <a:gd name="T41" fmla="*/ 223 h 1102"/>
              <a:gd name="T42" fmla="*/ 316 w 1472"/>
              <a:gd name="T43" fmla="*/ 194 h 1102"/>
              <a:gd name="T44" fmla="*/ 304 w 1472"/>
              <a:gd name="T45" fmla="*/ 187 h 1102"/>
              <a:gd name="T46" fmla="*/ 303 w 1472"/>
              <a:gd name="T47" fmla="*/ 186 h 1102"/>
              <a:gd name="T48" fmla="*/ 278 w 1472"/>
              <a:gd name="T49" fmla="*/ 170 h 1102"/>
              <a:gd name="T50" fmla="*/ 245 w 1472"/>
              <a:gd name="T51" fmla="*/ 138 h 1102"/>
              <a:gd name="T52" fmla="*/ 218 w 1472"/>
              <a:gd name="T53" fmla="*/ 101 h 1102"/>
              <a:gd name="T54" fmla="*/ 191 w 1472"/>
              <a:gd name="T55" fmla="*/ 39 h 1102"/>
              <a:gd name="T56" fmla="*/ 108 w 1472"/>
              <a:gd name="T57" fmla="*/ 32 h 1102"/>
              <a:gd name="T58" fmla="*/ 88 w 1472"/>
              <a:gd name="T59" fmla="*/ 22 h 1102"/>
              <a:gd name="T60" fmla="*/ 0 w 1472"/>
              <a:gd name="T61" fmla="*/ 92 h 1102"/>
              <a:gd name="T62" fmla="*/ 41 w 1472"/>
              <a:gd name="T63" fmla="*/ 117 h 1102"/>
              <a:gd name="T64" fmla="*/ 137 w 1472"/>
              <a:gd name="T65" fmla="*/ 205 h 1102"/>
              <a:gd name="T66" fmla="*/ 244 w 1472"/>
              <a:gd name="T67" fmla="*/ 413 h 1102"/>
              <a:gd name="T68" fmla="*/ 246 w 1472"/>
              <a:gd name="T69" fmla="*/ 420 h 1102"/>
              <a:gd name="T70" fmla="*/ 247 w 1472"/>
              <a:gd name="T71" fmla="*/ 429 h 1102"/>
              <a:gd name="T72" fmla="*/ 284 w 1472"/>
              <a:gd name="T73" fmla="*/ 634 h 1102"/>
              <a:gd name="T74" fmla="*/ 273 w 1472"/>
              <a:gd name="T75" fmla="*/ 749 h 1102"/>
              <a:gd name="T76" fmla="*/ 259 w 1472"/>
              <a:gd name="T77" fmla="*/ 783 h 1102"/>
              <a:gd name="T78" fmla="*/ 237 w 1472"/>
              <a:gd name="T79" fmla="*/ 818 h 1102"/>
              <a:gd name="T80" fmla="*/ 230 w 1472"/>
              <a:gd name="T81" fmla="*/ 831 h 1102"/>
              <a:gd name="T82" fmla="*/ 262 w 1472"/>
              <a:gd name="T83" fmla="*/ 799 h 1102"/>
              <a:gd name="T84" fmla="*/ 284 w 1472"/>
              <a:gd name="T85" fmla="*/ 769 h 1102"/>
              <a:gd name="T86" fmla="*/ 306 w 1472"/>
              <a:gd name="T87" fmla="*/ 724 h 1102"/>
              <a:gd name="T88" fmla="*/ 442 w 1472"/>
              <a:gd name="T89" fmla="*/ 1003 h 1102"/>
              <a:gd name="T90" fmla="*/ 831 w 1472"/>
              <a:gd name="T91" fmla="*/ 1038 h 1102"/>
              <a:gd name="T92" fmla="*/ 1166 w 1472"/>
              <a:gd name="T93" fmla="*/ 995 h 1102"/>
              <a:gd name="T94" fmla="*/ 1398 w 1472"/>
              <a:gd name="T95" fmla="*/ 1048 h 1102"/>
              <a:gd name="T96" fmla="*/ 1472 w 1472"/>
              <a:gd name="T97" fmla="*/ 1102 h 1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472" h="1102">
                <a:moveTo>
                  <a:pt x="1455" y="1084"/>
                </a:moveTo>
                <a:cubicBezTo>
                  <a:pt x="1450" y="1079"/>
                  <a:pt x="1442" y="1072"/>
                  <a:pt x="1433" y="1066"/>
                </a:cubicBezTo>
                <a:cubicBezTo>
                  <a:pt x="1424" y="1059"/>
                  <a:pt x="1413" y="1051"/>
                  <a:pt x="1401" y="1044"/>
                </a:cubicBezTo>
                <a:cubicBezTo>
                  <a:pt x="1388" y="1037"/>
                  <a:pt x="1373" y="1029"/>
                  <a:pt x="1357" y="1022"/>
                </a:cubicBezTo>
                <a:cubicBezTo>
                  <a:pt x="1340" y="1016"/>
                  <a:pt x="1322" y="1009"/>
                  <a:pt x="1303" y="1003"/>
                </a:cubicBezTo>
                <a:cubicBezTo>
                  <a:pt x="1263" y="992"/>
                  <a:pt x="1217" y="984"/>
                  <a:pt x="1167" y="980"/>
                </a:cubicBezTo>
                <a:cubicBezTo>
                  <a:pt x="1117" y="976"/>
                  <a:pt x="1062" y="976"/>
                  <a:pt x="1004" y="981"/>
                </a:cubicBezTo>
                <a:cubicBezTo>
                  <a:pt x="975" y="983"/>
                  <a:pt x="945" y="986"/>
                  <a:pt x="915" y="991"/>
                </a:cubicBezTo>
                <a:cubicBezTo>
                  <a:pt x="885" y="995"/>
                  <a:pt x="854" y="1000"/>
                  <a:pt x="824" y="1007"/>
                </a:cubicBezTo>
                <a:cubicBezTo>
                  <a:pt x="792" y="1012"/>
                  <a:pt x="761" y="1020"/>
                  <a:pt x="730" y="1027"/>
                </a:cubicBezTo>
                <a:cubicBezTo>
                  <a:pt x="699" y="1033"/>
                  <a:pt x="668" y="1038"/>
                  <a:pt x="637" y="1039"/>
                </a:cubicBezTo>
                <a:cubicBezTo>
                  <a:pt x="607" y="1039"/>
                  <a:pt x="577" y="1034"/>
                  <a:pt x="550" y="1022"/>
                </a:cubicBezTo>
                <a:cubicBezTo>
                  <a:pt x="523" y="1010"/>
                  <a:pt x="500" y="991"/>
                  <a:pt x="480" y="968"/>
                </a:cubicBezTo>
                <a:cubicBezTo>
                  <a:pt x="461" y="944"/>
                  <a:pt x="445" y="917"/>
                  <a:pt x="431" y="889"/>
                </a:cubicBezTo>
                <a:cubicBezTo>
                  <a:pt x="417" y="861"/>
                  <a:pt x="406" y="831"/>
                  <a:pt x="397" y="800"/>
                </a:cubicBezTo>
                <a:cubicBezTo>
                  <a:pt x="377" y="740"/>
                  <a:pt x="364" y="678"/>
                  <a:pt x="354" y="617"/>
                </a:cubicBezTo>
                <a:cubicBezTo>
                  <a:pt x="344" y="557"/>
                  <a:pt x="337" y="497"/>
                  <a:pt x="332" y="441"/>
                </a:cubicBezTo>
                <a:cubicBezTo>
                  <a:pt x="331" y="434"/>
                  <a:pt x="330" y="427"/>
                  <a:pt x="330" y="420"/>
                </a:cubicBezTo>
                <a:cubicBezTo>
                  <a:pt x="329" y="414"/>
                  <a:pt x="329" y="414"/>
                  <a:pt x="329" y="414"/>
                </a:cubicBezTo>
                <a:cubicBezTo>
                  <a:pt x="329" y="412"/>
                  <a:pt x="329" y="412"/>
                  <a:pt x="329" y="412"/>
                </a:cubicBezTo>
                <a:cubicBezTo>
                  <a:pt x="329" y="410"/>
                  <a:pt x="329" y="410"/>
                  <a:pt x="329" y="410"/>
                </a:cubicBezTo>
                <a:cubicBezTo>
                  <a:pt x="329" y="412"/>
                  <a:pt x="328" y="408"/>
                  <a:pt x="328" y="408"/>
                </a:cubicBezTo>
                <a:cubicBezTo>
                  <a:pt x="328" y="407"/>
                  <a:pt x="328" y="407"/>
                  <a:pt x="328" y="407"/>
                </a:cubicBezTo>
                <a:cubicBezTo>
                  <a:pt x="328" y="402"/>
                  <a:pt x="327" y="398"/>
                  <a:pt x="326" y="395"/>
                </a:cubicBezTo>
                <a:cubicBezTo>
                  <a:pt x="323" y="379"/>
                  <a:pt x="319" y="365"/>
                  <a:pt x="315" y="351"/>
                </a:cubicBezTo>
                <a:cubicBezTo>
                  <a:pt x="307" y="323"/>
                  <a:pt x="298" y="297"/>
                  <a:pt x="287" y="272"/>
                </a:cubicBezTo>
                <a:cubicBezTo>
                  <a:pt x="283" y="263"/>
                  <a:pt x="279" y="254"/>
                  <a:pt x="275" y="246"/>
                </a:cubicBezTo>
                <a:cubicBezTo>
                  <a:pt x="288" y="250"/>
                  <a:pt x="304" y="256"/>
                  <a:pt x="322" y="266"/>
                </a:cubicBezTo>
                <a:cubicBezTo>
                  <a:pt x="344" y="279"/>
                  <a:pt x="367" y="299"/>
                  <a:pt x="384" y="327"/>
                </a:cubicBezTo>
                <a:cubicBezTo>
                  <a:pt x="393" y="340"/>
                  <a:pt x="401" y="356"/>
                  <a:pt x="406" y="373"/>
                </a:cubicBezTo>
                <a:cubicBezTo>
                  <a:pt x="412" y="389"/>
                  <a:pt x="417" y="407"/>
                  <a:pt x="419" y="425"/>
                </a:cubicBezTo>
                <a:cubicBezTo>
                  <a:pt x="421" y="434"/>
                  <a:pt x="422" y="443"/>
                  <a:pt x="423" y="453"/>
                </a:cubicBezTo>
                <a:cubicBezTo>
                  <a:pt x="423" y="462"/>
                  <a:pt x="424" y="471"/>
                  <a:pt x="424" y="480"/>
                </a:cubicBezTo>
                <a:cubicBezTo>
                  <a:pt x="425" y="498"/>
                  <a:pt x="423" y="517"/>
                  <a:pt x="423" y="535"/>
                </a:cubicBezTo>
                <a:cubicBezTo>
                  <a:pt x="424" y="554"/>
                  <a:pt x="426" y="572"/>
                  <a:pt x="432" y="588"/>
                </a:cubicBezTo>
                <a:cubicBezTo>
                  <a:pt x="438" y="604"/>
                  <a:pt x="446" y="618"/>
                  <a:pt x="455" y="630"/>
                </a:cubicBezTo>
                <a:cubicBezTo>
                  <a:pt x="458" y="632"/>
                  <a:pt x="460" y="635"/>
                  <a:pt x="462" y="638"/>
                </a:cubicBezTo>
                <a:cubicBezTo>
                  <a:pt x="464" y="641"/>
                  <a:pt x="467" y="643"/>
                  <a:pt x="469" y="646"/>
                </a:cubicBezTo>
                <a:cubicBezTo>
                  <a:pt x="473" y="651"/>
                  <a:pt x="478" y="655"/>
                  <a:pt x="482" y="659"/>
                </a:cubicBezTo>
                <a:cubicBezTo>
                  <a:pt x="490" y="667"/>
                  <a:pt x="499" y="673"/>
                  <a:pt x="505" y="678"/>
                </a:cubicBezTo>
                <a:cubicBezTo>
                  <a:pt x="512" y="683"/>
                  <a:pt x="517" y="687"/>
                  <a:pt x="521" y="690"/>
                </a:cubicBezTo>
                <a:cubicBezTo>
                  <a:pt x="524" y="692"/>
                  <a:pt x="526" y="694"/>
                  <a:pt x="526" y="694"/>
                </a:cubicBezTo>
                <a:cubicBezTo>
                  <a:pt x="526" y="694"/>
                  <a:pt x="525" y="692"/>
                  <a:pt x="521" y="689"/>
                </a:cubicBezTo>
                <a:cubicBezTo>
                  <a:pt x="518" y="686"/>
                  <a:pt x="513" y="682"/>
                  <a:pt x="507" y="676"/>
                </a:cubicBezTo>
                <a:cubicBezTo>
                  <a:pt x="501" y="671"/>
                  <a:pt x="493" y="664"/>
                  <a:pt x="486" y="655"/>
                </a:cubicBezTo>
                <a:cubicBezTo>
                  <a:pt x="482" y="651"/>
                  <a:pt x="478" y="646"/>
                  <a:pt x="474" y="641"/>
                </a:cubicBezTo>
                <a:cubicBezTo>
                  <a:pt x="472" y="639"/>
                  <a:pt x="470" y="636"/>
                  <a:pt x="468" y="633"/>
                </a:cubicBezTo>
                <a:cubicBezTo>
                  <a:pt x="466" y="631"/>
                  <a:pt x="464" y="628"/>
                  <a:pt x="462" y="625"/>
                </a:cubicBezTo>
                <a:cubicBezTo>
                  <a:pt x="455" y="613"/>
                  <a:pt x="448" y="600"/>
                  <a:pt x="444" y="584"/>
                </a:cubicBezTo>
                <a:cubicBezTo>
                  <a:pt x="440" y="569"/>
                  <a:pt x="439" y="553"/>
                  <a:pt x="440" y="536"/>
                </a:cubicBezTo>
                <a:cubicBezTo>
                  <a:pt x="442" y="518"/>
                  <a:pt x="445" y="500"/>
                  <a:pt x="446" y="481"/>
                </a:cubicBezTo>
                <a:cubicBezTo>
                  <a:pt x="447" y="471"/>
                  <a:pt x="447" y="461"/>
                  <a:pt x="447" y="452"/>
                </a:cubicBezTo>
                <a:cubicBezTo>
                  <a:pt x="447" y="442"/>
                  <a:pt x="447" y="432"/>
                  <a:pt x="446" y="422"/>
                </a:cubicBezTo>
                <a:cubicBezTo>
                  <a:pt x="446" y="412"/>
                  <a:pt x="445" y="403"/>
                  <a:pt x="443" y="393"/>
                </a:cubicBezTo>
                <a:cubicBezTo>
                  <a:pt x="443" y="393"/>
                  <a:pt x="443" y="393"/>
                  <a:pt x="443" y="393"/>
                </a:cubicBezTo>
                <a:cubicBezTo>
                  <a:pt x="443" y="393"/>
                  <a:pt x="443" y="393"/>
                  <a:pt x="443" y="393"/>
                </a:cubicBezTo>
                <a:cubicBezTo>
                  <a:pt x="441" y="383"/>
                  <a:pt x="439" y="373"/>
                  <a:pt x="437" y="363"/>
                </a:cubicBezTo>
                <a:cubicBezTo>
                  <a:pt x="432" y="344"/>
                  <a:pt x="425" y="325"/>
                  <a:pt x="416" y="308"/>
                </a:cubicBezTo>
                <a:cubicBezTo>
                  <a:pt x="412" y="301"/>
                  <a:pt x="407" y="293"/>
                  <a:pt x="403" y="286"/>
                </a:cubicBezTo>
                <a:cubicBezTo>
                  <a:pt x="397" y="276"/>
                  <a:pt x="391" y="267"/>
                  <a:pt x="384" y="257"/>
                </a:cubicBezTo>
                <a:cubicBezTo>
                  <a:pt x="384" y="257"/>
                  <a:pt x="384" y="257"/>
                  <a:pt x="383" y="256"/>
                </a:cubicBezTo>
                <a:cubicBezTo>
                  <a:pt x="375" y="245"/>
                  <a:pt x="365" y="234"/>
                  <a:pt x="354" y="224"/>
                </a:cubicBezTo>
                <a:cubicBezTo>
                  <a:pt x="354" y="223"/>
                  <a:pt x="354" y="223"/>
                  <a:pt x="354" y="223"/>
                </a:cubicBezTo>
                <a:cubicBezTo>
                  <a:pt x="346" y="216"/>
                  <a:pt x="339" y="210"/>
                  <a:pt x="330" y="203"/>
                </a:cubicBezTo>
                <a:cubicBezTo>
                  <a:pt x="330" y="203"/>
                  <a:pt x="330" y="203"/>
                  <a:pt x="330" y="203"/>
                </a:cubicBezTo>
                <a:cubicBezTo>
                  <a:pt x="326" y="200"/>
                  <a:pt x="321" y="197"/>
                  <a:pt x="316" y="194"/>
                </a:cubicBezTo>
                <a:cubicBezTo>
                  <a:pt x="316" y="194"/>
                  <a:pt x="316" y="194"/>
                  <a:pt x="316" y="194"/>
                </a:cubicBezTo>
                <a:cubicBezTo>
                  <a:pt x="316" y="194"/>
                  <a:pt x="316" y="194"/>
                  <a:pt x="316" y="194"/>
                </a:cubicBezTo>
                <a:cubicBezTo>
                  <a:pt x="312" y="192"/>
                  <a:pt x="308" y="190"/>
                  <a:pt x="304" y="187"/>
                </a:cubicBezTo>
                <a:cubicBezTo>
                  <a:pt x="304" y="187"/>
                  <a:pt x="304" y="187"/>
                  <a:pt x="304" y="187"/>
                </a:cubicBezTo>
                <a:cubicBezTo>
                  <a:pt x="304" y="187"/>
                  <a:pt x="303" y="187"/>
                  <a:pt x="303" y="186"/>
                </a:cubicBezTo>
                <a:cubicBezTo>
                  <a:pt x="303" y="186"/>
                  <a:pt x="303" y="186"/>
                  <a:pt x="303" y="186"/>
                </a:cubicBezTo>
                <a:cubicBezTo>
                  <a:pt x="301" y="185"/>
                  <a:pt x="299" y="184"/>
                  <a:pt x="297" y="183"/>
                </a:cubicBezTo>
                <a:cubicBezTo>
                  <a:pt x="294" y="181"/>
                  <a:pt x="291" y="179"/>
                  <a:pt x="288" y="176"/>
                </a:cubicBezTo>
                <a:cubicBezTo>
                  <a:pt x="284" y="174"/>
                  <a:pt x="281" y="172"/>
                  <a:pt x="278" y="170"/>
                </a:cubicBezTo>
                <a:cubicBezTo>
                  <a:pt x="269" y="162"/>
                  <a:pt x="269" y="162"/>
                  <a:pt x="269" y="162"/>
                </a:cubicBezTo>
                <a:cubicBezTo>
                  <a:pt x="261" y="155"/>
                  <a:pt x="261" y="155"/>
                  <a:pt x="261" y="155"/>
                </a:cubicBezTo>
                <a:cubicBezTo>
                  <a:pt x="255" y="149"/>
                  <a:pt x="250" y="144"/>
                  <a:pt x="245" y="138"/>
                </a:cubicBezTo>
                <a:cubicBezTo>
                  <a:pt x="242" y="135"/>
                  <a:pt x="240" y="132"/>
                  <a:pt x="237" y="129"/>
                </a:cubicBezTo>
                <a:cubicBezTo>
                  <a:pt x="235" y="126"/>
                  <a:pt x="233" y="123"/>
                  <a:pt x="230" y="120"/>
                </a:cubicBezTo>
                <a:cubicBezTo>
                  <a:pt x="226" y="114"/>
                  <a:pt x="222" y="108"/>
                  <a:pt x="218" y="101"/>
                </a:cubicBezTo>
                <a:cubicBezTo>
                  <a:pt x="214" y="95"/>
                  <a:pt x="210" y="88"/>
                  <a:pt x="207" y="81"/>
                </a:cubicBezTo>
                <a:cubicBezTo>
                  <a:pt x="204" y="75"/>
                  <a:pt x="201" y="68"/>
                  <a:pt x="198" y="61"/>
                </a:cubicBezTo>
                <a:cubicBezTo>
                  <a:pt x="196" y="54"/>
                  <a:pt x="193" y="46"/>
                  <a:pt x="191" y="39"/>
                </a:cubicBezTo>
                <a:cubicBezTo>
                  <a:pt x="191" y="36"/>
                  <a:pt x="190" y="32"/>
                  <a:pt x="189" y="29"/>
                </a:cubicBezTo>
                <a:cubicBezTo>
                  <a:pt x="188" y="25"/>
                  <a:pt x="188" y="22"/>
                  <a:pt x="187" y="20"/>
                </a:cubicBezTo>
                <a:cubicBezTo>
                  <a:pt x="108" y="32"/>
                  <a:pt x="108" y="32"/>
                  <a:pt x="108" y="32"/>
                </a:cubicBezTo>
                <a:cubicBezTo>
                  <a:pt x="108" y="34"/>
                  <a:pt x="108" y="35"/>
                  <a:pt x="109" y="37"/>
                </a:cubicBezTo>
                <a:cubicBezTo>
                  <a:pt x="107" y="35"/>
                  <a:pt x="105" y="34"/>
                  <a:pt x="103" y="32"/>
                </a:cubicBezTo>
                <a:cubicBezTo>
                  <a:pt x="98" y="28"/>
                  <a:pt x="93" y="25"/>
                  <a:pt x="88" y="22"/>
                </a:cubicBezTo>
                <a:cubicBezTo>
                  <a:pt x="84" y="18"/>
                  <a:pt x="79" y="16"/>
                  <a:pt x="76" y="13"/>
                </a:cubicBezTo>
                <a:cubicBezTo>
                  <a:pt x="62" y="4"/>
                  <a:pt x="55" y="0"/>
                  <a:pt x="55" y="0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92"/>
                  <a:pt x="7" y="96"/>
                  <a:pt x="20" y="104"/>
                </a:cubicBezTo>
                <a:cubicBezTo>
                  <a:pt x="23" y="106"/>
                  <a:pt x="26" y="108"/>
                  <a:pt x="30" y="110"/>
                </a:cubicBezTo>
                <a:cubicBezTo>
                  <a:pt x="33" y="112"/>
                  <a:pt x="37" y="114"/>
                  <a:pt x="41" y="117"/>
                </a:cubicBezTo>
                <a:cubicBezTo>
                  <a:pt x="45" y="120"/>
                  <a:pt x="50" y="123"/>
                  <a:pt x="54" y="127"/>
                </a:cubicBezTo>
                <a:cubicBezTo>
                  <a:pt x="59" y="130"/>
                  <a:pt x="64" y="134"/>
                  <a:pt x="69" y="138"/>
                </a:cubicBezTo>
                <a:cubicBezTo>
                  <a:pt x="90" y="154"/>
                  <a:pt x="113" y="176"/>
                  <a:pt x="137" y="205"/>
                </a:cubicBezTo>
                <a:cubicBezTo>
                  <a:pt x="161" y="233"/>
                  <a:pt x="184" y="269"/>
                  <a:pt x="205" y="310"/>
                </a:cubicBezTo>
                <a:cubicBezTo>
                  <a:pt x="215" y="331"/>
                  <a:pt x="225" y="353"/>
                  <a:pt x="233" y="377"/>
                </a:cubicBezTo>
                <a:cubicBezTo>
                  <a:pt x="237" y="389"/>
                  <a:pt x="241" y="401"/>
                  <a:pt x="244" y="413"/>
                </a:cubicBezTo>
                <a:cubicBezTo>
                  <a:pt x="246" y="421"/>
                  <a:pt x="246" y="421"/>
                  <a:pt x="246" y="421"/>
                </a:cubicBezTo>
                <a:cubicBezTo>
                  <a:pt x="246" y="422"/>
                  <a:pt x="246" y="422"/>
                  <a:pt x="246" y="422"/>
                </a:cubicBezTo>
                <a:cubicBezTo>
                  <a:pt x="246" y="422"/>
                  <a:pt x="245" y="418"/>
                  <a:pt x="246" y="420"/>
                </a:cubicBezTo>
                <a:cubicBezTo>
                  <a:pt x="246" y="422"/>
                  <a:pt x="246" y="422"/>
                  <a:pt x="246" y="422"/>
                </a:cubicBezTo>
                <a:cubicBezTo>
                  <a:pt x="246" y="424"/>
                  <a:pt x="246" y="424"/>
                  <a:pt x="246" y="424"/>
                </a:cubicBezTo>
                <a:cubicBezTo>
                  <a:pt x="247" y="429"/>
                  <a:pt x="247" y="429"/>
                  <a:pt x="247" y="429"/>
                </a:cubicBezTo>
                <a:cubicBezTo>
                  <a:pt x="248" y="436"/>
                  <a:pt x="249" y="443"/>
                  <a:pt x="250" y="451"/>
                </a:cubicBezTo>
                <a:cubicBezTo>
                  <a:pt x="259" y="508"/>
                  <a:pt x="269" y="569"/>
                  <a:pt x="283" y="631"/>
                </a:cubicBezTo>
                <a:cubicBezTo>
                  <a:pt x="283" y="632"/>
                  <a:pt x="283" y="633"/>
                  <a:pt x="284" y="634"/>
                </a:cubicBezTo>
                <a:cubicBezTo>
                  <a:pt x="286" y="657"/>
                  <a:pt x="286" y="684"/>
                  <a:pt x="282" y="711"/>
                </a:cubicBezTo>
                <a:cubicBezTo>
                  <a:pt x="281" y="719"/>
                  <a:pt x="279" y="728"/>
                  <a:pt x="277" y="736"/>
                </a:cubicBezTo>
                <a:cubicBezTo>
                  <a:pt x="276" y="741"/>
                  <a:pt x="275" y="745"/>
                  <a:pt x="273" y="749"/>
                </a:cubicBezTo>
                <a:cubicBezTo>
                  <a:pt x="272" y="753"/>
                  <a:pt x="271" y="757"/>
                  <a:pt x="269" y="761"/>
                </a:cubicBezTo>
                <a:cubicBezTo>
                  <a:pt x="268" y="765"/>
                  <a:pt x="266" y="769"/>
                  <a:pt x="264" y="773"/>
                </a:cubicBezTo>
                <a:cubicBezTo>
                  <a:pt x="263" y="776"/>
                  <a:pt x="261" y="780"/>
                  <a:pt x="259" y="783"/>
                </a:cubicBezTo>
                <a:cubicBezTo>
                  <a:pt x="257" y="787"/>
                  <a:pt x="256" y="790"/>
                  <a:pt x="254" y="793"/>
                </a:cubicBezTo>
                <a:cubicBezTo>
                  <a:pt x="252" y="796"/>
                  <a:pt x="250" y="799"/>
                  <a:pt x="248" y="802"/>
                </a:cubicBezTo>
                <a:cubicBezTo>
                  <a:pt x="245" y="808"/>
                  <a:pt x="241" y="813"/>
                  <a:pt x="237" y="818"/>
                </a:cubicBezTo>
                <a:cubicBezTo>
                  <a:pt x="234" y="822"/>
                  <a:pt x="231" y="826"/>
                  <a:pt x="228" y="829"/>
                </a:cubicBezTo>
                <a:cubicBezTo>
                  <a:pt x="223" y="835"/>
                  <a:pt x="220" y="838"/>
                  <a:pt x="220" y="838"/>
                </a:cubicBezTo>
                <a:cubicBezTo>
                  <a:pt x="220" y="838"/>
                  <a:pt x="223" y="835"/>
                  <a:pt x="230" y="831"/>
                </a:cubicBezTo>
                <a:cubicBezTo>
                  <a:pt x="233" y="828"/>
                  <a:pt x="237" y="825"/>
                  <a:pt x="241" y="821"/>
                </a:cubicBezTo>
                <a:cubicBezTo>
                  <a:pt x="245" y="817"/>
                  <a:pt x="250" y="813"/>
                  <a:pt x="255" y="808"/>
                </a:cubicBezTo>
                <a:cubicBezTo>
                  <a:pt x="257" y="805"/>
                  <a:pt x="260" y="802"/>
                  <a:pt x="262" y="799"/>
                </a:cubicBezTo>
                <a:cubicBezTo>
                  <a:pt x="265" y="796"/>
                  <a:pt x="267" y="793"/>
                  <a:pt x="270" y="790"/>
                </a:cubicBezTo>
                <a:cubicBezTo>
                  <a:pt x="272" y="787"/>
                  <a:pt x="275" y="783"/>
                  <a:pt x="277" y="780"/>
                </a:cubicBezTo>
                <a:cubicBezTo>
                  <a:pt x="280" y="776"/>
                  <a:pt x="282" y="772"/>
                  <a:pt x="284" y="769"/>
                </a:cubicBezTo>
                <a:cubicBezTo>
                  <a:pt x="287" y="765"/>
                  <a:pt x="289" y="761"/>
                  <a:pt x="291" y="757"/>
                </a:cubicBezTo>
                <a:cubicBezTo>
                  <a:pt x="293" y="753"/>
                  <a:pt x="296" y="748"/>
                  <a:pt x="298" y="744"/>
                </a:cubicBezTo>
                <a:cubicBezTo>
                  <a:pt x="301" y="737"/>
                  <a:pt x="303" y="731"/>
                  <a:pt x="306" y="724"/>
                </a:cubicBezTo>
                <a:cubicBezTo>
                  <a:pt x="315" y="756"/>
                  <a:pt x="325" y="789"/>
                  <a:pt x="337" y="821"/>
                </a:cubicBezTo>
                <a:cubicBezTo>
                  <a:pt x="349" y="853"/>
                  <a:pt x="363" y="885"/>
                  <a:pt x="380" y="915"/>
                </a:cubicBezTo>
                <a:cubicBezTo>
                  <a:pt x="397" y="946"/>
                  <a:pt x="417" y="976"/>
                  <a:pt x="442" y="1003"/>
                </a:cubicBezTo>
                <a:cubicBezTo>
                  <a:pt x="466" y="1029"/>
                  <a:pt x="497" y="1052"/>
                  <a:pt x="532" y="1065"/>
                </a:cubicBezTo>
                <a:cubicBezTo>
                  <a:pt x="567" y="1079"/>
                  <a:pt x="604" y="1083"/>
                  <a:pt x="639" y="1080"/>
                </a:cubicBezTo>
                <a:cubicBezTo>
                  <a:pt x="709" y="1076"/>
                  <a:pt x="771" y="1052"/>
                  <a:pt x="831" y="1038"/>
                </a:cubicBezTo>
                <a:cubicBezTo>
                  <a:pt x="861" y="1030"/>
                  <a:pt x="891" y="1024"/>
                  <a:pt x="920" y="1018"/>
                </a:cubicBezTo>
                <a:cubicBezTo>
                  <a:pt x="949" y="1012"/>
                  <a:pt x="978" y="1008"/>
                  <a:pt x="1006" y="1004"/>
                </a:cubicBezTo>
                <a:cubicBezTo>
                  <a:pt x="1063" y="997"/>
                  <a:pt x="1117" y="994"/>
                  <a:pt x="1166" y="995"/>
                </a:cubicBezTo>
                <a:cubicBezTo>
                  <a:pt x="1216" y="997"/>
                  <a:pt x="1261" y="1003"/>
                  <a:pt x="1300" y="1012"/>
                </a:cubicBezTo>
                <a:cubicBezTo>
                  <a:pt x="1320" y="1017"/>
                  <a:pt x="1338" y="1023"/>
                  <a:pt x="1354" y="1029"/>
                </a:cubicBezTo>
                <a:cubicBezTo>
                  <a:pt x="1371" y="1035"/>
                  <a:pt x="1386" y="1041"/>
                  <a:pt x="1398" y="1048"/>
                </a:cubicBezTo>
                <a:cubicBezTo>
                  <a:pt x="1411" y="1055"/>
                  <a:pt x="1422" y="1061"/>
                  <a:pt x="1432" y="1068"/>
                </a:cubicBezTo>
                <a:cubicBezTo>
                  <a:pt x="1441" y="1074"/>
                  <a:pt x="1449" y="1080"/>
                  <a:pt x="1455" y="1085"/>
                </a:cubicBezTo>
                <a:cubicBezTo>
                  <a:pt x="1466" y="1095"/>
                  <a:pt x="1472" y="1102"/>
                  <a:pt x="1472" y="1102"/>
                </a:cubicBezTo>
                <a:cubicBezTo>
                  <a:pt x="1472" y="1102"/>
                  <a:pt x="1467" y="1095"/>
                  <a:pt x="1455" y="1084"/>
                </a:cubicBezTo>
                <a:close/>
              </a:path>
            </a:pathLst>
          </a:custGeom>
          <a:solidFill>
            <a:srgbClr val="4B321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33" name="TextBox 132"/>
          <p:cNvSpPr txBox="1"/>
          <p:nvPr/>
        </p:nvSpPr>
        <p:spPr>
          <a:xfrm>
            <a:off x="2044720" y="1935452"/>
            <a:ext cx="283243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sz="3600" b="1" dirty="0">
                <a:solidFill>
                  <a:srgbClr val="00B2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r>
              <a:rPr lang="lt-LT" sz="1600" b="1" dirty="0">
                <a:solidFill>
                  <a:srgbClr val="00B2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lt-LT" sz="1600" b="1" dirty="0">
                <a:solidFill>
                  <a:srgbClr val="00B2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lt-LT" sz="1600" b="1" dirty="0">
                <a:solidFill>
                  <a:srgbClr val="005B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fakultetų</a:t>
            </a:r>
            <a:endParaRPr lang="en-US" sz="1600" b="1" dirty="0">
              <a:solidFill>
                <a:srgbClr val="005BA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2839242" y="5495966"/>
            <a:ext cx="283243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sz="3600" b="1" dirty="0">
                <a:solidFill>
                  <a:srgbClr val="00B2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  <a:r>
              <a:rPr lang="lt-LT" sz="1600" b="1" dirty="0">
                <a:solidFill>
                  <a:srgbClr val="00B2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lt-LT" sz="1600" b="1" dirty="0">
                <a:solidFill>
                  <a:srgbClr val="00B2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lt-LT" sz="1600" b="1" dirty="0">
                <a:solidFill>
                  <a:srgbClr val="005B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vykdomos nuotoliniu būdu</a:t>
            </a:r>
            <a:endParaRPr lang="en-US" sz="1600" b="1" dirty="0">
              <a:solidFill>
                <a:srgbClr val="005BA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8463126" y="3460903"/>
            <a:ext cx="129042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sz="3600" b="1" dirty="0">
                <a:solidFill>
                  <a:srgbClr val="00B2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600</a:t>
            </a:r>
            <a:r>
              <a:rPr lang="lt-LT" sz="1600" b="1" dirty="0">
                <a:solidFill>
                  <a:srgbClr val="00B2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lt-LT" sz="1600" b="1" dirty="0">
                <a:solidFill>
                  <a:srgbClr val="00B2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lt-LT" sz="1600" b="1" dirty="0">
                <a:solidFill>
                  <a:srgbClr val="005B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dėstytojų</a:t>
            </a:r>
            <a:endParaRPr lang="en-US" sz="1600" b="1" dirty="0">
              <a:solidFill>
                <a:srgbClr val="005BA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1" name="Group 50"/>
          <p:cNvGrpSpPr/>
          <p:nvPr/>
        </p:nvGrpSpPr>
        <p:grpSpPr>
          <a:xfrm flipV="1">
            <a:off x="0" y="-43825"/>
            <a:ext cx="12192000" cy="894817"/>
            <a:chOff x="0" y="6013927"/>
            <a:chExt cx="12192000" cy="894817"/>
          </a:xfrm>
          <a:solidFill>
            <a:srgbClr val="372415"/>
          </a:solidFill>
        </p:grpSpPr>
        <p:sp>
          <p:nvSpPr>
            <p:cNvPr id="204" name="Freeform 5"/>
            <p:cNvSpPr>
              <a:spLocks/>
            </p:cNvSpPr>
            <p:nvPr/>
          </p:nvSpPr>
          <p:spPr bwMode="auto">
            <a:xfrm flipH="1">
              <a:off x="0" y="6068449"/>
              <a:ext cx="12192000" cy="787544"/>
            </a:xfrm>
            <a:custGeom>
              <a:avLst/>
              <a:gdLst>
                <a:gd name="T0" fmla="*/ 0 w 3200"/>
                <a:gd name="T1" fmla="*/ 29 h 762"/>
                <a:gd name="T2" fmla="*/ 1413 w 3200"/>
                <a:gd name="T3" fmla="*/ 352 h 762"/>
                <a:gd name="T4" fmla="*/ 3200 w 3200"/>
                <a:gd name="T5" fmla="*/ 545 h 762"/>
                <a:gd name="T6" fmla="*/ 3200 w 3200"/>
                <a:gd name="T7" fmla="*/ 762 h 762"/>
                <a:gd name="T8" fmla="*/ 0 w 3200"/>
                <a:gd name="T9" fmla="*/ 762 h 762"/>
                <a:gd name="T10" fmla="*/ 0 w 3200"/>
                <a:gd name="T11" fmla="*/ 29 h 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00" h="762">
                  <a:moveTo>
                    <a:pt x="0" y="29"/>
                  </a:moveTo>
                  <a:cubicBezTo>
                    <a:pt x="0" y="29"/>
                    <a:pt x="662" y="0"/>
                    <a:pt x="1413" y="352"/>
                  </a:cubicBezTo>
                  <a:cubicBezTo>
                    <a:pt x="2164" y="705"/>
                    <a:pt x="3200" y="545"/>
                    <a:pt x="3200" y="545"/>
                  </a:cubicBezTo>
                  <a:cubicBezTo>
                    <a:pt x="3200" y="762"/>
                    <a:pt x="3200" y="762"/>
                    <a:pt x="3200" y="762"/>
                  </a:cubicBezTo>
                  <a:cubicBezTo>
                    <a:pt x="0" y="762"/>
                    <a:pt x="0" y="762"/>
                    <a:pt x="0" y="762"/>
                  </a:cubicBezTo>
                  <a:lnTo>
                    <a:pt x="0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5" name="Freeform 6"/>
            <p:cNvSpPr>
              <a:spLocks/>
            </p:cNvSpPr>
            <p:nvPr/>
          </p:nvSpPr>
          <p:spPr bwMode="auto">
            <a:xfrm flipH="1">
              <a:off x="0" y="6013927"/>
              <a:ext cx="12192000" cy="894817"/>
            </a:xfrm>
            <a:custGeom>
              <a:avLst/>
              <a:gdLst>
                <a:gd name="T0" fmla="*/ 3200 w 3200"/>
                <a:gd name="T1" fmla="*/ 66 h 423"/>
                <a:gd name="T2" fmla="*/ 1743 w 3200"/>
                <a:gd name="T3" fmla="*/ 212 h 423"/>
                <a:gd name="T4" fmla="*/ 0 w 3200"/>
                <a:gd name="T5" fmla="*/ 175 h 423"/>
                <a:gd name="T6" fmla="*/ 0 w 3200"/>
                <a:gd name="T7" fmla="*/ 404 h 423"/>
                <a:gd name="T8" fmla="*/ 3200 w 3200"/>
                <a:gd name="T9" fmla="*/ 404 h 423"/>
                <a:gd name="T10" fmla="*/ 3200 w 3200"/>
                <a:gd name="T11" fmla="*/ 66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00" h="423">
                  <a:moveTo>
                    <a:pt x="3200" y="66"/>
                  </a:moveTo>
                  <a:cubicBezTo>
                    <a:pt x="3200" y="66"/>
                    <a:pt x="2831" y="0"/>
                    <a:pt x="1743" y="212"/>
                  </a:cubicBezTo>
                  <a:cubicBezTo>
                    <a:pt x="655" y="423"/>
                    <a:pt x="0" y="175"/>
                    <a:pt x="0" y="175"/>
                  </a:cubicBezTo>
                  <a:cubicBezTo>
                    <a:pt x="0" y="404"/>
                    <a:pt x="0" y="404"/>
                    <a:pt x="0" y="404"/>
                  </a:cubicBezTo>
                  <a:cubicBezTo>
                    <a:pt x="3200" y="404"/>
                    <a:pt x="3200" y="404"/>
                    <a:pt x="3200" y="404"/>
                  </a:cubicBezTo>
                  <a:lnTo>
                    <a:pt x="3200" y="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71" name="TextBox 170"/>
          <p:cNvSpPr txBox="1"/>
          <p:nvPr/>
        </p:nvSpPr>
        <p:spPr>
          <a:xfrm>
            <a:off x="8011229" y="966396"/>
            <a:ext cx="15878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sz="3600" b="1" dirty="0">
                <a:solidFill>
                  <a:srgbClr val="00B2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7000</a:t>
            </a:r>
            <a:br>
              <a:rPr lang="lt-LT" sz="1600" b="1" dirty="0">
                <a:solidFill>
                  <a:srgbClr val="00B2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lt-LT" sz="1600" b="1" dirty="0">
                <a:solidFill>
                  <a:srgbClr val="005B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studentų</a:t>
            </a:r>
            <a:r>
              <a:rPr lang="lt-LT" sz="1600" b="1" dirty="0">
                <a:solidFill>
                  <a:srgbClr val="00B2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grpSp>
        <p:nvGrpSpPr>
          <p:cNvPr id="2" name="Group 146">
            <a:extLst>
              <a:ext uri="{FF2B5EF4-FFF2-40B4-BE49-F238E27FC236}">
                <a16:creationId xmlns:a16="http://schemas.microsoft.com/office/drawing/2014/main" id="{B86AB6F0-73C3-BCFC-C55B-5318A220296D}"/>
              </a:ext>
            </a:extLst>
          </p:cNvPr>
          <p:cNvGrpSpPr/>
          <p:nvPr/>
        </p:nvGrpSpPr>
        <p:grpSpPr>
          <a:xfrm>
            <a:off x="7296749" y="1144451"/>
            <a:ext cx="539085" cy="608406"/>
            <a:chOff x="3175" y="3175"/>
            <a:chExt cx="2320925" cy="2619375"/>
          </a:xfrm>
          <a:solidFill>
            <a:schemeClr val="bg1"/>
          </a:solidFill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43898069-638E-2283-B273-C9FBB517AB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275" y="3175"/>
              <a:ext cx="1990725" cy="1990725"/>
            </a:xfrm>
            <a:custGeom>
              <a:avLst/>
              <a:gdLst>
                <a:gd name="T0" fmla="*/ 264 w 528"/>
                <a:gd name="T1" fmla="*/ 528 h 528"/>
                <a:gd name="T2" fmla="*/ 528 w 528"/>
                <a:gd name="T3" fmla="*/ 264 h 528"/>
                <a:gd name="T4" fmla="*/ 264 w 528"/>
                <a:gd name="T5" fmla="*/ 0 h 528"/>
                <a:gd name="T6" fmla="*/ 0 w 528"/>
                <a:gd name="T7" fmla="*/ 264 h 528"/>
                <a:gd name="T8" fmla="*/ 264 w 528"/>
                <a:gd name="T9" fmla="*/ 528 h 528"/>
                <a:gd name="T10" fmla="*/ 264 w 528"/>
                <a:gd name="T11" fmla="*/ 484 h 528"/>
                <a:gd name="T12" fmla="*/ 71 w 528"/>
                <a:gd name="T13" fmla="*/ 370 h 528"/>
                <a:gd name="T14" fmla="*/ 73 w 528"/>
                <a:gd name="T15" fmla="*/ 369 h 528"/>
                <a:gd name="T16" fmla="*/ 92 w 528"/>
                <a:gd name="T17" fmla="*/ 352 h 528"/>
                <a:gd name="T18" fmla="*/ 104 w 528"/>
                <a:gd name="T19" fmla="*/ 312 h 528"/>
                <a:gd name="T20" fmla="*/ 304 w 528"/>
                <a:gd name="T21" fmla="*/ 385 h 528"/>
                <a:gd name="T22" fmla="*/ 321 w 528"/>
                <a:gd name="T23" fmla="*/ 385 h 528"/>
                <a:gd name="T24" fmla="*/ 461 w 528"/>
                <a:gd name="T25" fmla="*/ 361 h 528"/>
                <a:gd name="T26" fmla="*/ 264 w 528"/>
                <a:gd name="T27" fmla="*/ 484 h 528"/>
                <a:gd name="T28" fmla="*/ 264 w 528"/>
                <a:gd name="T29" fmla="*/ 44 h 528"/>
                <a:gd name="T30" fmla="*/ 484 w 528"/>
                <a:gd name="T31" fmla="*/ 264 h 528"/>
                <a:gd name="T32" fmla="*/ 472 w 528"/>
                <a:gd name="T33" fmla="*/ 334 h 528"/>
                <a:gd name="T34" fmla="*/ 305 w 528"/>
                <a:gd name="T35" fmla="*/ 363 h 528"/>
                <a:gd name="T36" fmla="*/ 107 w 528"/>
                <a:gd name="T37" fmla="*/ 283 h 528"/>
                <a:gd name="T38" fmla="*/ 95 w 528"/>
                <a:gd name="T39" fmla="*/ 279 h 528"/>
                <a:gd name="T40" fmla="*/ 87 w 528"/>
                <a:gd name="T41" fmla="*/ 287 h 528"/>
                <a:gd name="T42" fmla="*/ 72 w 528"/>
                <a:gd name="T43" fmla="*/ 343 h 528"/>
                <a:gd name="T44" fmla="*/ 67 w 528"/>
                <a:gd name="T45" fmla="*/ 348 h 528"/>
                <a:gd name="T46" fmla="*/ 60 w 528"/>
                <a:gd name="T47" fmla="*/ 347 h 528"/>
                <a:gd name="T48" fmla="*/ 44 w 528"/>
                <a:gd name="T49" fmla="*/ 264 h 528"/>
                <a:gd name="T50" fmla="*/ 264 w 528"/>
                <a:gd name="T51" fmla="*/ 44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8" h="528">
                  <a:moveTo>
                    <a:pt x="264" y="528"/>
                  </a:moveTo>
                  <a:cubicBezTo>
                    <a:pt x="410" y="528"/>
                    <a:pt x="528" y="410"/>
                    <a:pt x="528" y="264"/>
                  </a:cubicBezTo>
                  <a:cubicBezTo>
                    <a:pt x="528" y="118"/>
                    <a:pt x="410" y="0"/>
                    <a:pt x="264" y="0"/>
                  </a:cubicBezTo>
                  <a:cubicBezTo>
                    <a:pt x="118" y="0"/>
                    <a:pt x="0" y="118"/>
                    <a:pt x="0" y="264"/>
                  </a:cubicBezTo>
                  <a:cubicBezTo>
                    <a:pt x="0" y="410"/>
                    <a:pt x="118" y="528"/>
                    <a:pt x="264" y="528"/>
                  </a:cubicBezTo>
                  <a:close/>
                  <a:moveTo>
                    <a:pt x="264" y="484"/>
                  </a:moveTo>
                  <a:cubicBezTo>
                    <a:pt x="181" y="484"/>
                    <a:pt x="108" y="438"/>
                    <a:pt x="71" y="370"/>
                  </a:cubicBezTo>
                  <a:cubicBezTo>
                    <a:pt x="72" y="369"/>
                    <a:pt x="72" y="369"/>
                    <a:pt x="73" y="369"/>
                  </a:cubicBezTo>
                  <a:cubicBezTo>
                    <a:pt x="79" y="367"/>
                    <a:pt x="87" y="363"/>
                    <a:pt x="92" y="352"/>
                  </a:cubicBezTo>
                  <a:cubicBezTo>
                    <a:pt x="97" y="340"/>
                    <a:pt x="101" y="324"/>
                    <a:pt x="104" y="312"/>
                  </a:cubicBezTo>
                  <a:cubicBezTo>
                    <a:pt x="130" y="335"/>
                    <a:pt x="191" y="377"/>
                    <a:pt x="304" y="385"/>
                  </a:cubicBezTo>
                  <a:cubicBezTo>
                    <a:pt x="309" y="385"/>
                    <a:pt x="315" y="385"/>
                    <a:pt x="321" y="385"/>
                  </a:cubicBezTo>
                  <a:cubicBezTo>
                    <a:pt x="371" y="385"/>
                    <a:pt x="426" y="372"/>
                    <a:pt x="461" y="361"/>
                  </a:cubicBezTo>
                  <a:cubicBezTo>
                    <a:pt x="425" y="434"/>
                    <a:pt x="350" y="484"/>
                    <a:pt x="264" y="484"/>
                  </a:cubicBezTo>
                  <a:close/>
                  <a:moveTo>
                    <a:pt x="264" y="44"/>
                  </a:moveTo>
                  <a:cubicBezTo>
                    <a:pt x="385" y="44"/>
                    <a:pt x="484" y="143"/>
                    <a:pt x="484" y="264"/>
                  </a:cubicBezTo>
                  <a:cubicBezTo>
                    <a:pt x="484" y="289"/>
                    <a:pt x="480" y="312"/>
                    <a:pt x="472" y="334"/>
                  </a:cubicBezTo>
                  <a:cubicBezTo>
                    <a:pt x="438" y="345"/>
                    <a:pt x="364" y="367"/>
                    <a:pt x="305" y="363"/>
                  </a:cubicBezTo>
                  <a:cubicBezTo>
                    <a:pt x="161" y="352"/>
                    <a:pt x="107" y="283"/>
                    <a:pt x="107" y="283"/>
                  </a:cubicBezTo>
                  <a:cubicBezTo>
                    <a:pt x="104" y="279"/>
                    <a:pt x="99" y="278"/>
                    <a:pt x="95" y="279"/>
                  </a:cubicBezTo>
                  <a:cubicBezTo>
                    <a:pt x="91" y="280"/>
                    <a:pt x="88" y="283"/>
                    <a:pt x="87" y="287"/>
                  </a:cubicBezTo>
                  <a:cubicBezTo>
                    <a:pt x="87" y="288"/>
                    <a:pt x="81" y="323"/>
                    <a:pt x="72" y="343"/>
                  </a:cubicBezTo>
                  <a:cubicBezTo>
                    <a:pt x="70" y="347"/>
                    <a:pt x="68" y="348"/>
                    <a:pt x="67" y="348"/>
                  </a:cubicBezTo>
                  <a:cubicBezTo>
                    <a:pt x="65" y="348"/>
                    <a:pt x="63" y="348"/>
                    <a:pt x="60" y="347"/>
                  </a:cubicBezTo>
                  <a:cubicBezTo>
                    <a:pt x="50" y="322"/>
                    <a:pt x="44" y="294"/>
                    <a:pt x="44" y="264"/>
                  </a:cubicBezTo>
                  <a:cubicBezTo>
                    <a:pt x="44" y="143"/>
                    <a:pt x="142" y="44"/>
                    <a:pt x="264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3D7D8E1C-FA77-6DCA-BE99-0E11A704BC8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5" y="1698625"/>
              <a:ext cx="2320925" cy="923925"/>
            </a:xfrm>
            <a:custGeom>
              <a:avLst/>
              <a:gdLst>
                <a:gd name="T0" fmla="*/ 541 w 616"/>
                <a:gd name="T1" fmla="*/ 7 h 245"/>
                <a:gd name="T2" fmla="*/ 510 w 616"/>
                <a:gd name="T3" fmla="*/ 12 h 245"/>
                <a:gd name="T4" fmla="*/ 515 w 616"/>
                <a:gd name="T5" fmla="*/ 43 h 245"/>
                <a:gd name="T6" fmla="*/ 572 w 616"/>
                <a:gd name="T7" fmla="*/ 113 h 245"/>
                <a:gd name="T8" fmla="*/ 308 w 616"/>
                <a:gd name="T9" fmla="*/ 201 h 245"/>
                <a:gd name="T10" fmla="*/ 44 w 616"/>
                <a:gd name="T11" fmla="*/ 113 h 245"/>
                <a:gd name="T12" fmla="*/ 101 w 616"/>
                <a:gd name="T13" fmla="*/ 43 h 245"/>
                <a:gd name="T14" fmla="*/ 105 w 616"/>
                <a:gd name="T15" fmla="*/ 12 h 245"/>
                <a:gd name="T16" fmla="*/ 75 w 616"/>
                <a:gd name="T17" fmla="*/ 7 h 245"/>
                <a:gd name="T18" fmla="*/ 0 w 616"/>
                <a:gd name="T19" fmla="*/ 113 h 245"/>
                <a:gd name="T20" fmla="*/ 308 w 616"/>
                <a:gd name="T21" fmla="*/ 245 h 245"/>
                <a:gd name="T22" fmla="*/ 616 w 616"/>
                <a:gd name="T23" fmla="*/ 113 h 245"/>
                <a:gd name="T24" fmla="*/ 541 w 616"/>
                <a:gd name="T25" fmla="*/ 7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6" h="245">
                  <a:moveTo>
                    <a:pt x="541" y="7"/>
                  </a:moveTo>
                  <a:cubicBezTo>
                    <a:pt x="531" y="0"/>
                    <a:pt x="517" y="2"/>
                    <a:pt x="510" y="12"/>
                  </a:cubicBezTo>
                  <a:cubicBezTo>
                    <a:pt x="503" y="22"/>
                    <a:pt x="505" y="36"/>
                    <a:pt x="515" y="43"/>
                  </a:cubicBezTo>
                  <a:cubicBezTo>
                    <a:pt x="555" y="72"/>
                    <a:pt x="572" y="88"/>
                    <a:pt x="572" y="113"/>
                  </a:cubicBezTo>
                  <a:cubicBezTo>
                    <a:pt x="572" y="177"/>
                    <a:pt x="498" y="201"/>
                    <a:pt x="308" y="201"/>
                  </a:cubicBezTo>
                  <a:cubicBezTo>
                    <a:pt x="118" y="201"/>
                    <a:pt x="44" y="177"/>
                    <a:pt x="44" y="113"/>
                  </a:cubicBezTo>
                  <a:cubicBezTo>
                    <a:pt x="44" y="88"/>
                    <a:pt x="60" y="72"/>
                    <a:pt x="101" y="43"/>
                  </a:cubicBezTo>
                  <a:cubicBezTo>
                    <a:pt x="110" y="36"/>
                    <a:pt x="113" y="22"/>
                    <a:pt x="105" y="12"/>
                  </a:cubicBezTo>
                  <a:cubicBezTo>
                    <a:pt x="98" y="2"/>
                    <a:pt x="85" y="0"/>
                    <a:pt x="75" y="7"/>
                  </a:cubicBezTo>
                  <a:cubicBezTo>
                    <a:pt x="40" y="33"/>
                    <a:pt x="0" y="62"/>
                    <a:pt x="0" y="113"/>
                  </a:cubicBezTo>
                  <a:cubicBezTo>
                    <a:pt x="0" y="235"/>
                    <a:pt x="159" y="245"/>
                    <a:pt x="308" y="245"/>
                  </a:cubicBezTo>
                  <a:cubicBezTo>
                    <a:pt x="457" y="245"/>
                    <a:pt x="616" y="235"/>
                    <a:pt x="616" y="113"/>
                  </a:cubicBezTo>
                  <a:cubicBezTo>
                    <a:pt x="616" y="62"/>
                    <a:pt x="576" y="33"/>
                    <a:pt x="54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5" name="Freeform 54">
            <a:extLst>
              <a:ext uri="{FF2B5EF4-FFF2-40B4-BE49-F238E27FC236}">
                <a16:creationId xmlns:a16="http://schemas.microsoft.com/office/drawing/2014/main" id="{BFD264FD-ABAF-228A-D17F-40BEFCCBB253}"/>
              </a:ext>
            </a:extLst>
          </p:cNvPr>
          <p:cNvSpPr>
            <a:spLocks noEditPoints="1"/>
          </p:cNvSpPr>
          <p:nvPr/>
        </p:nvSpPr>
        <p:spPr bwMode="auto">
          <a:xfrm>
            <a:off x="3940962" y="4708857"/>
            <a:ext cx="774306" cy="774306"/>
          </a:xfrm>
          <a:custGeom>
            <a:avLst/>
            <a:gdLst>
              <a:gd name="T0" fmla="*/ 145 w 289"/>
              <a:gd name="T1" fmla="*/ 0 h 289"/>
              <a:gd name="T2" fmla="*/ 0 w 289"/>
              <a:gd name="T3" fmla="*/ 145 h 289"/>
              <a:gd name="T4" fmla="*/ 145 w 289"/>
              <a:gd name="T5" fmla="*/ 289 h 289"/>
              <a:gd name="T6" fmla="*/ 289 w 289"/>
              <a:gd name="T7" fmla="*/ 145 h 289"/>
              <a:gd name="T8" fmla="*/ 145 w 289"/>
              <a:gd name="T9" fmla="*/ 0 h 289"/>
              <a:gd name="T10" fmla="*/ 145 w 289"/>
              <a:gd name="T11" fmla="*/ 227 h 289"/>
              <a:gd name="T12" fmla="*/ 121 w 289"/>
              <a:gd name="T13" fmla="*/ 204 h 289"/>
              <a:gd name="T14" fmla="*/ 145 w 289"/>
              <a:gd name="T15" fmla="*/ 181 h 289"/>
              <a:gd name="T16" fmla="*/ 168 w 289"/>
              <a:gd name="T17" fmla="*/ 204 h 289"/>
              <a:gd name="T18" fmla="*/ 145 w 289"/>
              <a:gd name="T19" fmla="*/ 227 h 289"/>
              <a:gd name="T20" fmla="*/ 206 w 289"/>
              <a:gd name="T21" fmla="*/ 174 h 289"/>
              <a:gd name="T22" fmla="*/ 185 w 289"/>
              <a:gd name="T23" fmla="*/ 174 h 289"/>
              <a:gd name="T24" fmla="*/ 180 w 289"/>
              <a:gd name="T25" fmla="*/ 168 h 289"/>
              <a:gd name="T26" fmla="*/ 113 w 289"/>
              <a:gd name="T27" fmla="*/ 168 h 289"/>
              <a:gd name="T28" fmla="*/ 105 w 289"/>
              <a:gd name="T29" fmla="*/ 176 h 289"/>
              <a:gd name="T30" fmla="*/ 85 w 289"/>
              <a:gd name="T31" fmla="*/ 176 h 289"/>
              <a:gd name="T32" fmla="*/ 85 w 289"/>
              <a:gd name="T33" fmla="*/ 156 h 289"/>
              <a:gd name="T34" fmla="*/ 89 w 289"/>
              <a:gd name="T35" fmla="*/ 151 h 289"/>
              <a:gd name="T36" fmla="*/ 93 w 289"/>
              <a:gd name="T37" fmla="*/ 148 h 289"/>
              <a:gd name="T38" fmla="*/ 198 w 289"/>
              <a:gd name="T39" fmla="*/ 145 h 289"/>
              <a:gd name="T40" fmla="*/ 198 w 289"/>
              <a:gd name="T41" fmla="*/ 146 h 289"/>
              <a:gd name="T42" fmla="*/ 199 w 289"/>
              <a:gd name="T43" fmla="*/ 147 h 289"/>
              <a:gd name="T44" fmla="*/ 200 w 289"/>
              <a:gd name="T45" fmla="*/ 148 h 289"/>
              <a:gd name="T46" fmla="*/ 206 w 289"/>
              <a:gd name="T47" fmla="*/ 154 h 289"/>
              <a:gd name="T48" fmla="*/ 210 w 289"/>
              <a:gd name="T49" fmla="*/ 164 h 289"/>
              <a:gd name="T50" fmla="*/ 206 w 289"/>
              <a:gd name="T51" fmla="*/ 174 h 289"/>
              <a:gd name="T52" fmla="*/ 240 w 289"/>
              <a:gd name="T53" fmla="*/ 138 h 289"/>
              <a:gd name="T54" fmla="*/ 221 w 289"/>
              <a:gd name="T55" fmla="*/ 138 h 289"/>
              <a:gd name="T56" fmla="*/ 214 w 289"/>
              <a:gd name="T57" fmla="*/ 131 h 289"/>
              <a:gd name="T58" fmla="*/ 76 w 289"/>
              <a:gd name="T59" fmla="*/ 132 h 289"/>
              <a:gd name="T60" fmla="*/ 76 w 289"/>
              <a:gd name="T61" fmla="*/ 132 h 289"/>
              <a:gd name="T62" fmla="*/ 67 w 289"/>
              <a:gd name="T63" fmla="*/ 141 h 289"/>
              <a:gd name="T64" fmla="*/ 49 w 289"/>
              <a:gd name="T65" fmla="*/ 141 h 289"/>
              <a:gd name="T66" fmla="*/ 48 w 289"/>
              <a:gd name="T67" fmla="*/ 122 h 289"/>
              <a:gd name="T68" fmla="*/ 57 w 289"/>
              <a:gd name="T69" fmla="*/ 113 h 289"/>
              <a:gd name="T70" fmla="*/ 58 w 289"/>
              <a:gd name="T71" fmla="*/ 112 h 289"/>
              <a:gd name="T72" fmla="*/ 229 w 289"/>
              <a:gd name="T73" fmla="*/ 109 h 289"/>
              <a:gd name="T74" fmla="*/ 231 w 289"/>
              <a:gd name="T75" fmla="*/ 110 h 289"/>
              <a:gd name="T76" fmla="*/ 235 w 289"/>
              <a:gd name="T77" fmla="*/ 114 h 289"/>
              <a:gd name="T78" fmla="*/ 235 w 289"/>
              <a:gd name="T79" fmla="*/ 114 h 289"/>
              <a:gd name="T80" fmla="*/ 240 w 289"/>
              <a:gd name="T81" fmla="*/ 119 h 289"/>
              <a:gd name="T82" fmla="*/ 240 w 289"/>
              <a:gd name="T83" fmla="*/ 138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9" h="289">
                <a:moveTo>
                  <a:pt x="145" y="0"/>
                </a:moveTo>
                <a:cubicBezTo>
                  <a:pt x="65" y="0"/>
                  <a:pt x="0" y="65"/>
                  <a:pt x="0" y="145"/>
                </a:cubicBezTo>
                <a:cubicBezTo>
                  <a:pt x="0" y="224"/>
                  <a:pt x="65" y="289"/>
                  <a:pt x="145" y="289"/>
                </a:cubicBezTo>
                <a:cubicBezTo>
                  <a:pt x="225" y="289"/>
                  <a:pt x="289" y="224"/>
                  <a:pt x="289" y="145"/>
                </a:cubicBezTo>
                <a:cubicBezTo>
                  <a:pt x="289" y="65"/>
                  <a:pt x="225" y="0"/>
                  <a:pt x="145" y="0"/>
                </a:cubicBezTo>
                <a:close/>
                <a:moveTo>
                  <a:pt x="145" y="227"/>
                </a:moveTo>
                <a:cubicBezTo>
                  <a:pt x="132" y="227"/>
                  <a:pt x="121" y="217"/>
                  <a:pt x="121" y="204"/>
                </a:cubicBezTo>
                <a:cubicBezTo>
                  <a:pt x="121" y="191"/>
                  <a:pt x="132" y="181"/>
                  <a:pt x="145" y="181"/>
                </a:cubicBezTo>
                <a:cubicBezTo>
                  <a:pt x="158" y="181"/>
                  <a:pt x="168" y="191"/>
                  <a:pt x="168" y="204"/>
                </a:cubicBezTo>
                <a:cubicBezTo>
                  <a:pt x="168" y="217"/>
                  <a:pt x="158" y="227"/>
                  <a:pt x="145" y="227"/>
                </a:cubicBezTo>
                <a:close/>
                <a:moveTo>
                  <a:pt x="206" y="174"/>
                </a:moveTo>
                <a:cubicBezTo>
                  <a:pt x="200" y="180"/>
                  <a:pt x="191" y="180"/>
                  <a:pt x="185" y="174"/>
                </a:cubicBezTo>
                <a:cubicBezTo>
                  <a:pt x="180" y="168"/>
                  <a:pt x="180" y="168"/>
                  <a:pt x="180" y="168"/>
                </a:cubicBezTo>
                <a:cubicBezTo>
                  <a:pt x="161" y="150"/>
                  <a:pt x="132" y="150"/>
                  <a:pt x="113" y="168"/>
                </a:cubicBezTo>
                <a:cubicBezTo>
                  <a:pt x="105" y="176"/>
                  <a:pt x="105" y="176"/>
                  <a:pt x="105" y="176"/>
                </a:cubicBezTo>
                <a:cubicBezTo>
                  <a:pt x="100" y="182"/>
                  <a:pt x="90" y="182"/>
                  <a:pt x="85" y="176"/>
                </a:cubicBezTo>
                <a:cubicBezTo>
                  <a:pt x="79" y="171"/>
                  <a:pt x="79" y="161"/>
                  <a:pt x="85" y="156"/>
                </a:cubicBezTo>
                <a:cubicBezTo>
                  <a:pt x="89" y="151"/>
                  <a:pt x="89" y="151"/>
                  <a:pt x="89" y="151"/>
                </a:cubicBezTo>
                <a:cubicBezTo>
                  <a:pt x="93" y="148"/>
                  <a:pt x="93" y="148"/>
                  <a:pt x="93" y="148"/>
                </a:cubicBezTo>
                <a:cubicBezTo>
                  <a:pt x="121" y="119"/>
                  <a:pt x="167" y="118"/>
                  <a:pt x="198" y="145"/>
                </a:cubicBezTo>
                <a:cubicBezTo>
                  <a:pt x="198" y="145"/>
                  <a:pt x="198" y="146"/>
                  <a:pt x="198" y="146"/>
                </a:cubicBezTo>
                <a:cubicBezTo>
                  <a:pt x="199" y="147"/>
                  <a:pt x="199" y="147"/>
                  <a:pt x="199" y="147"/>
                </a:cubicBezTo>
                <a:cubicBezTo>
                  <a:pt x="200" y="147"/>
                  <a:pt x="200" y="147"/>
                  <a:pt x="200" y="148"/>
                </a:cubicBezTo>
                <a:cubicBezTo>
                  <a:pt x="206" y="154"/>
                  <a:pt x="206" y="154"/>
                  <a:pt x="206" y="154"/>
                </a:cubicBezTo>
                <a:cubicBezTo>
                  <a:pt x="209" y="156"/>
                  <a:pt x="210" y="160"/>
                  <a:pt x="210" y="164"/>
                </a:cubicBezTo>
                <a:cubicBezTo>
                  <a:pt x="210" y="168"/>
                  <a:pt x="209" y="171"/>
                  <a:pt x="206" y="174"/>
                </a:cubicBezTo>
                <a:close/>
                <a:moveTo>
                  <a:pt x="240" y="138"/>
                </a:moveTo>
                <a:cubicBezTo>
                  <a:pt x="235" y="143"/>
                  <a:pt x="226" y="143"/>
                  <a:pt x="221" y="138"/>
                </a:cubicBezTo>
                <a:cubicBezTo>
                  <a:pt x="214" y="131"/>
                  <a:pt x="214" y="131"/>
                  <a:pt x="214" y="131"/>
                </a:cubicBezTo>
                <a:cubicBezTo>
                  <a:pt x="176" y="94"/>
                  <a:pt x="115" y="95"/>
                  <a:pt x="76" y="132"/>
                </a:cubicBezTo>
                <a:cubicBezTo>
                  <a:pt x="76" y="132"/>
                  <a:pt x="76" y="132"/>
                  <a:pt x="76" y="132"/>
                </a:cubicBezTo>
                <a:cubicBezTo>
                  <a:pt x="67" y="141"/>
                  <a:pt x="67" y="141"/>
                  <a:pt x="67" y="141"/>
                </a:cubicBezTo>
                <a:cubicBezTo>
                  <a:pt x="62" y="146"/>
                  <a:pt x="54" y="146"/>
                  <a:pt x="49" y="141"/>
                </a:cubicBezTo>
                <a:cubicBezTo>
                  <a:pt x="43" y="135"/>
                  <a:pt x="43" y="127"/>
                  <a:pt x="48" y="122"/>
                </a:cubicBezTo>
                <a:cubicBezTo>
                  <a:pt x="57" y="113"/>
                  <a:pt x="57" y="113"/>
                  <a:pt x="57" y="113"/>
                </a:cubicBezTo>
                <a:cubicBezTo>
                  <a:pt x="57" y="113"/>
                  <a:pt x="58" y="113"/>
                  <a:pt x="58" y="112"/>
                </a:cubicBezTo>
                <a:cubicBezTo>
                  <a:pt x="105" y="67"/>
                  <a:pt x="180" y="65"/>
                  <a:pt x="229" y="109"/>
                </a:cubicBezTo>
                <a:cubicBezTo>
                  <a:pt x="230" y="109"/>
                  <a:pt x="231" y="110"/>
                  <a:pt x="231" y="110"/>
                </a:cubicBezTo>
                <a:cubicBezTo>
                  <a:pt x="235" y="114"/>
                  <a:pt x="235" y="114"/>
                  <a:pt x="235" y="114"/>
                </a:cubicBezTo>
                <a:cubicBezTo>
                  <a:pt x="235" y="114"/>
                  <a:pt x="235" y="114"/>
                  <a:pt x="235" y="114"/>
                </a:cubicBezTo>
                <a:cubicBezTo>
                  <a:pt x="240" y="119"/>
                  <a:pt x="240" y="119"/>
                  <a:pt x="240" y="119"/>
                </a:cubicBezTo>
                <a:cubicBezTo>
                  <a:pt x="245" y="124"/>
                  <a:pt x="245" y="133"/>
                  <a:pt x="240" y="138"/>
                </a:cubicBezTo>
                <a:close/>
              </a:path>
            </a:pathLst>
          </a:custGeom>
          <a:solidFill>
            <a:srgbClr val="005B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dirty="0"/>
          </a:p>
        </p:txBody>
      </p:sp>
      <p:sp>
        <p:nvSpPr>
          <p:cNvPr id="6" name="Freeform 31">
            <a:extLst>
              <a:ext uri="{FF2B5EF4-FFF2-40B4-BE49-F238E27FC236}">
                <a16:creationId xmlns:a16="http://schemas.microsoft.com/office/drawing/2014/main" id="{C02FEAB9-0BBC-AF27-6A64-721570C9FEBC}"/>
              </a:ext>
            </a:extLst>
          </p:cNvPr>
          <p:cNvSpPr>
            <a:spLocks noEditPoints="1"/>
          </p:cNvSpPr>
          <p:nvPr/>
        </p:nvSpPr>
        <p:spPr bwMode="auto">
          <a:xfrm>
            <a:off x="7360503" y="1084959"/>
            <a:ext cx="749186" cy="750663"/>
          </a:xfrm>
          <a:custGeom>
            <a:avLst/>
            <a:gdLst>
              <a:gd name="T0" fmla="*/ 140 w 280"/>
              <a:gd name="T1" fmla="*/ 0 h 280"/>
              <a:gd name="T2" fmla="*/ 0 w 280"/>
              <a:gd name="T3" fmla="*/ 140 h 280"/>
              <a:gd name="T4" fmla="*/ 140 w 280"/>
              <a:gd name="T5" fmla="*/ 280 h 280"/>
              <a:gd name="T6" fmla="*/ 280 w 280"/>
              <a:gd name="T7" fmla="*/ 140 h 280"/>
              <a:gd name="T8" fmla="*/ 140 w 280"/>
              <a:gd name="T9" fmla="*/ 0 h 280"/>
              <a:gd name="T10" fmla="*/ 185 w 280"/>
              <a:gd name="T11" fmla="*/ 69 h 280"/>
              <a:gd name="T12" fmla="*/ 211 w 280"/>
              <a:gd name="T13" fmla="*/ 95 h 280"/>
              <a:gd name="T14" fmla="*/ 185 w 280"/>
              <a:gd name="T15" fmla="*/ 122 h 280"/>
              <a:gd name="T16" fmla="*/ 174 w 280"/>
              <a:gd name="T17" fmla="*/ 119 h 280"/>
              <a:gd name="T18" fmla="*/ 158 w 280"/>
              <a:gd name="T19" fmla="*/ 95 h 280"/>
              <a:gd name="T20" fmla="*/ 185 w 280"/>
              <a:gd name="T21" fmla="*/ 69 h 280"/>
              <a:gd name="T22" fmla="*/ 141 w 280"/>
              <a:gd name="T23" fmla="*/ 96 h 280"/>
              <a:gd name="T24" fmla="*/ 167 w 280"/>
              <a:gd name="T25" fmla="*/ 123 h 280"/>
              <a:gd name="T26" fmla="*/ 141 w 280"/>
              <a:gd name="T27" fmla="*/ 149 h 280"/>
              <a:gd name="T28" fmla="*/ 115 w 280"/>
              <a:gd name="T29" fmla="*/ 123 h 280"/>
              <a:gd name="T30" fmla="*/ 141 w 280"/>
              <a:gd name="T31" fmla="*/ 96 h 280"/>
              <a:gd name="T32" fmla="*/ 95 w 280"/>
              <a:gd name="T33" fmla="*/ 69 h 280"/>
              <a:gd name="T34" fmla="*/ 121 w 280"/>
              <a:gd name="T35" fmla="*/ 95 h 280"/>
              <a:gd name="T36" fmla="*/ 121 w 280"/>
              <a:gd name="T37" fmla="*/ 97 h 280"/>
              <a:gd name="T38" fmla="*/ 109 w 280"/>
              <a:gd name="T39" fmla="*/ 118 h 280"/>
              <a:gd name="T40" fmla="*/ 95 w 280"/>
              <a:gd name="T41" fmla="*/ 122 h 280"/>
              <a:gd name="T42" fmla="*/ 68 w 280"/>
              <a:gd name="T43" fmla="*/ 95 h 280"/>
              <a:gd name="T44" fmla="*/ 95 w 280"/>
              <a:gd name="T45" fmla="*/ 69 h 280"/>
              <a:gd name="T46" fmla="*/ 90 w 280"/>
              <a:gd name="T47" fmla="*/ 193 h 280"/>
              <a:gd name="T48" fmla="*/ 52 w 280"/>
              <a:gd name="T49" fmla="*/ 186 h 280"/>
              <a:gd name="T50" fmla="*/ 50 w 280"/>
              <a:gd name="T51" fmla="*/ 185 h 280"/>
              <a:gd name="T52" fmla="*/ 50 w 280"/>
              <a:gd name="T53" fmla="*/ 185 h 280"/>
              <a:gd name="T54" fmla="*/ 50 w 280"/>
              <a:gd name="T55" fmla="*/ 157 h 280"/>
              <a:gd name="T56" fmla="*/ 84 w 280"/>
              <a:gd name="T57" fmla="*/ 124 h 280"/>
              <a:gd name="T58" fmla="*/ 106 w 280"/>
              <a:gd name="T59" fmla="*/ 124 h 280"/>
              <a:gd name="T60" fmla="*/ 108 w 280"/>
              <a:gd name="T61" fmla="*/ 124 h 280"/>
              <a:gd name="T62" fmla="*/ 118 w 280"/>
              <a:gd name="T63" fmla="*/ 146 h 280"/>
              <a:gd name="T64" fmla="*/ 90 w 280"/>
              <a:gd name="T65" fmla="*/ 185 h 280"/>
              <a:gd name="T66" fmla="*/ 90 w 280"/>
              <a:gd name="T67" fmla="*/ 193 h 280"/>
              <a:gd name="T68" fmla="*/ 186 w 280"/>
              <a:gd name="T69" fmla="*/ 212 h 280"/>
              <a:gd name="T70" fmla="*/ 186 w 280"/>
              <a:gd name="T71" fmla="*/ 212 h 280"/>
              <a:gd name="T72" fmla="*/ 184 w 280"/>
              <a:gd name="T73" fmla="*/ 213 h 280"/>
              <a:gd name="T74" fmla="*/ 144 w 280"/>
              <a:gd name="T75" fmla="*/ 220 h 280"/>
              <a:gd name="T76" fmla="*/ 98 w 280"/>
              <a:gd name="T77" fmla="*/ 213 h 280"/>
              <a:gd name="T78" fmla="*/ 96 w 280"/>
              <a:gd name="T79" fmla="*/ 212 h 280"/>
              <a:gd name="T80" fmla="*/ 96 w 280"/>
              <a:gd name="T81" fmla="*/ 212 h 280"/>
              <a:gd name="T82" fmla="*/ 96 w 280"/>
              <a:gd name="T83" fmla="*/ 185 h 280"/>
              <a:gd name="T84" fmla="*/ 130 w 280"/>
              <a:gd name="T85" fmla="*/ 151 h 280"/>
              <a:gd name="T86" fmla="*/ 152 w 280"/>
              <a:gd name="T87" fmla="*/ 151 h 280"/>
              <a:gd name="T88" fmla="*/ 186 w 280"/>
              <a:gd name="T89" fmla="*/ 185 h 280"/>
              <a:gd name="T90" fmla="*/ 186 w 280"/>
              <a:gd name="T91" fmla="*/ 212 h 280"/>
              <a:gd name="T92" fmla="*/ 230 w 280"/>
              <a:gd name="T93" fmla="*/ 185 h 280"/>
              <a:gd name="T94" fmla="*/ 230 w 280"/>
              <a:gd name="T95" fmla="*/ 185 h 280"/>
              <a:gd name="T96" fmla="*/ 228 w 280"/>
              <a:gd name="T97" fmla="*/ 186 h 280"/>
              <a:gd name="T98" fmla="*/ 192 w 280"/>
              <a:gd name="T99" fmla="*/ 193 h 280"/>
              <a:gd name="T100" fmla="*/ 192 w 280"/>
              <a:gd name="T101" fmla="*/ 185 h 280"/>
              <a:gd name="T102" fmla="*/ 164 w 280"/>
              <a:gd name="T103" fmla="*/ 146 h 280"/>
              <a:gd name="T104" fmla="*/ 174 w 280"/>
              <a:gd name="T105" fmla="*/ 124 h 280"/>
              <a:gd name="T106" fmla="*/ 196 w 280"/>
              <a:gd name="T107" fmla="*/ 124 h 280"/>
              <a:gd name="T108" fmla="*/ 230 w 280"/>
              <a:gd name="T109" fmla="*/ 157 h 280"/>
              <a:gd name="T110" fmla="*/ 230 w 280"/>
              <a:gd name="T111" fmla="*/ 185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80" h="280">
                <a:moveTo>
                  <a:pt x="140" y="0"/>
                </a:moveTo>
                <a:cubicBezTo>
                  <a:pt x="62" y="0"/>
                  <a:pt x="0" y="62"/>
                  <a:pt x="0" y="140"/>
                </a:cubicBezTo>
                <a:cubicBezTo>
                  <a:pt x="0" y="217"/>
                  <a:pt x="62" y="280"/>
                  <a:pt x="140" y="280"/>
                </a:cubicBezTo>
                <a:cubicBezTo>
                  <a:pt x="217" y="280"/>
                  <a:pt x="280" y="217"/>
                  <a:pt x="280" y="140"/>
                </a:cubicBezTo>
                <a:cubicBezTo>
                  <a:pt x="280" y="62"/>
                  <a:pt x="217" y="0"/>
                  <a:pt x="140" y="0"/>
                </a:cubicBezTo>
                <a:close/>
                <a:moveTo>
                  <a:pt x="185" y="69"/>
                </a:moveTo>
                <a:cubicBezTo>
                  <a:pt x="199" y="69"/>
                  <a:pt x="211" y="81"/>
                  <a:pt x="211" y="95"/>
                </a:cubicBezTo>
                <a:cubicBezTo>
                  <a:pt x="211" y="110"/>
                  <a:pt x="199" y="122"/>
                  <a:pt x="185" y="122"/>
                </a:cubicBezTo>
                <a:cubicBezTo>
                  <a:pt x="181" y="122"/>
                  <a:pt x="177" y="121"/>
                  <a:pt x="174" y="119"/>
                </a:cubicBezTo>
                <a:cubicBezTo>
                  <a:pt x="173" y="109"/>
                  <a:pt x="167" y="100"/>
                  <a:pt x="158" y="95"/>
                </a:cubicBezTo>
                <a:cubicBezTo>
                  <a:pt x="159" y="81"/>
                  <a:pt x="170" y="69"/>
                  <a:pt x="185" y="69"/>
                </a:cubicBezTo>
                <a:close/>
                <a:moveTo>
                  <a:pt x="141" y="96"/>
                </a:moveTo>
                <a:cubicBezTo>
                  <a:pt x="156" y="96"/>
                  <a:pt x="167" y="108"/>
                  <a:pt x="167" y="123"/>
                </a:cubicBezTo>
                <a:cubicBezTo>
                  <a:pt x="167" y="137"/>
                  <a:pt x="156" y="149"/>
                  <a:pt x="141" y="149"/>
                </a:cubicBezTo>
                <a:cubicBezTo>
                  <a:pt x="127" y="149"/>
                  <a:pt x="115" y="137"/>
                  <a:pt x="115" y="123"/>
                </a:cubicBezTo>
                <a:cubicBezTo>
                  <a:pt x="115" y="108"/>
                  <a:pt x="127" y="96"/>
                  <a:pt x="141" y="96"/>
                </a:cubicBezTo>
                <a:close/>
                <a:moveTo>
                  <a:pt x="95" y="69"/>
                </a:moveTo>
                <a:cubicBezTo>
                  <a:pt x="109" y="69"/>
                  <a:pt x="121" y="81"/>
                  <a:pt x="121" y="95"/>
                </a:cubicBezTo>
                <a:cubicBezTo>
                  <a:pt x="121" y="96"/>
                  <a:pt x="121" y="96"/>
                  <a:pt x="121" y="97"/>
                </a:cubicBezTo>
                <a:cubicBezTo>
                  <a:pt x="115" y="102"/>
                  <a:pt x="110" y="109"/>
                  <a:pt x="109" y="118"/>
                </a:cubicBezTo>
                <a:cubicBezTo>
                  <a:pt x="105" y="120"/>
                  <a:pt x="100" y="122"/>
                  <a:pt x="95" y="122"/>
                </a:cubicBezTo>
                <a:cubicBezTo>
                  <a:pt x="80" y="122"/>
                  <a:pt x="68" y="110"/>
                  <a:pt x="68" y="95"/>
                </a:cubicBezTo>
                <a:cubicBezTo>
                  <a:pt x="68" y="81"/>
                  <a:pt x="80" y="69"/>
                  <a:pt x="95" y="69"/>
                </a:cubicBezTo>
                <a:close/>
                <a:moveTo>
                  <a:pt x="90" y="193"/>
                </a:moveTo>
                <a:cubicBezTo>
                  <a:pt x="79" y="192"/>
                  <a:pt x="66" y="190"/>
                  <a:pt x="52" y="186"/>
                </a:cubicBezTo>
                <a:cubicBezTo>
                  <a:pt x="50" y="185"/>
                  <a:pt x="50" y="185"/>
                  <a:pt x="50" y="185"/>
                </a:cubicBezTo>
                <a:cubicBezTo>
                  <a:pt x="50" y="185"/>
                  <a:pt x="50" y="185"/>
                  <a:pt x="50" y="185"/>
                </a:cubicBezTo>
                <a:cubicBezTo>
                  <a:pt x="50" y="157"/>
                  <a:pt x="50" y="157"/>
                  <a:pt x="50" y="157"/>
                </a:cubicBezTo>
                <a:cubicBezTo>
                  <a:pt x="50" y="139"/>
                  <a:pt x="65" y="124"/>
                  <a:pt x="84" y="124"/>
                </a:cubicBezTo>
                <a:cubicBezTo>
                  <a:pt x="106" y="124"/>
                  <a:pt x="106" y="124"/>
                  <a:pt x="106" y="124"/>
                </a:cubicBezTo>
                <a:cubicBezTo>
                  <a:pt x="107" y="124"/>
                  <a:pt x="108" y="124"/>
                  <a:pt x="108" y="124"/>
                </a:cubicBezTo>
                <a:cubicBezTo>
                  <a:pt x="109" y="132"/>
                  <a:pt x="113" y="140"/>
                  <a:pt x="118" y="146"/>
                </a:cubicBezTo>
                <a:cubicBezTo>
                  <a:pt x="102" y="151"/>
                  <a:pt x="90" y="166"/>
                  <a:pt x="90" y="185"/>
                </a:cubicBezTo>
                <a:lnTo>
                  <a:pt x="90" y="193"/>
                </a:lnTo>
                <a:close/>
                <a:moveTo>
                  <a:pt x="186" y="212"/>
                </a:moveTo>
                <a:cubicBezTo>
                  <a:pt x="186" y="212"/>
                  <a:pt x="186" y="212"/>
                  <a:pt x="186" y="212"/>
                </a:cubicBezTo>
                <a:cubicBezTo>
                  <a:pt x="184" y="213"/>
                  <a:pt x="184" y="213"/>
                  <a:pt x="184" y="213"/>
                </a:cubicBezTo>
                <a:cubicBezTo>
                  <a:pt x="183" y="213"/>
                  <a:pt x="169" y="220"/>
                  <a:pt x="144" y="220"/>
                </a:cubicBezTo>
                <a:cubicBezTo>
                  <a:pt x="131" y="220"/>
                  <a:pt x="116" y="218"/>
                  <a:pt x="98" y="213"/>
                </a:cubicBezTo>
                <a:cubicBezTo>
                  <a:pt x="96" y="212"/>
                  <a:pt x="96" y="212"/>
                  <a:pt x="96" y="212"/>
                </a:cubicBezTo>
                <a:cubicBezTo>
                  <a:pt x="96" y="212"/>
                  <a:pt x="96" y="212"/>
                  <a:pt x="96" y="212"/>
                </a:cubicBezTo>
                <a:cubicBezTo>
                  <a:pt x="96" y="185"/>
                  <a:pt x="96" y="185"/>
                  <a:pt x="96" y="185"/>
                </a:cubicBezTo>
                <a:cubicBezTo>
                  <a:pt x="96" y="166"/>
                  <a:pt x="111" y="151"/>
                  <a:pt x="130" y="151"/>
                </a:cubicBezTo>
                <a:cubicBezTo>
                  <a:pt x="152" y="151"/>
                  <a:pt x="152" y="151"/>
                  <a:pt x="152" y="151"/>
                </a:cubicBezTo>
                <a:cubicBezTo>
                  <a:pt x="171" y="151"/>
                  <a:pt x="186" y="166"/>
                  <a:pt x="186" y="185"/>
                </a:cubicBezTo>
                <a:lnTo>
                  <a:pt x="186" y="212"/>
                </a:lnTo>
                <a:close/>
                <a:moveTo>
                  <a:pt x="230" y="185"/>
                </a:moveTo>
                <a:cubicBezTo>
                  <a:pt x="230" y="185"/>
                  <a:pt x="230" y="185"/>
                  <a:pt x="230" y="185"/>
                </a:cubicBezTo>
                <a:cubicBezTo>
                  <a:pt x="228" y="186"/>
                  <a:pt x="228" y="186"/>
                  <a:pt x="228" y="186"/>
                </a:cubicBezTo>
                <a:cubicBezTo>
                  <a:pt x="227" y="186"/>
                  <a:pt x="214" y="192"/>
                  <a:pt x="192" y="193"/>
                </a:cubicBezTo>
                <a:cubicBezTo>
                  <a:pt x="192" y="185"/>
                  <a:pt x="192" y="185"/>
                  <a:pt x="192" y="185"/>
                </a:cubicBezTo>
                <a:cubicBezTo>
                  <a:pt x="192" y="166"/>
                  <a:pt x="180" y="151"/>
                  <a:pt x="164" y="146"/>
                </a:cubicBezTo>
                <a:cubicBezTo>
                  <a:pt x="170" y="140"/>
                  <a:pt x="173" y="132"/>
                  <a:pt x="174" y="124"/>
                </a:cubicBezTo>
                <a:cubicBezTo>
                  <a:pt x="196" y="124"/>
                  <a:pt x="196" y="124"/>
                  <a:pt x="196" y="124"/>
                </a:cubicBezTo>
                <a:cubicBezTo>
                  <a:pt x="215" y="124"/>
                  <a:pt x="230" y="139"/>
                  <a:pt x="230" y="157"/>
                </a:cubicBezTo>
                <a:lnTo>
                  <a:pt x="230" y="185"/>
                </a:lnTo>
                <a:close/>
              </a:path>
            </a:pathLst>
          </a:custGeom>
          <a:solidFill>
            <a:srgbClr val="005B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dirty="0"/>
          </a:p>
        </p:txBody>
      </p:sp>
      <p:sp>
        <p:nvSpPr>
          <p:cNvPr id="62" name="TextBox 61"/>
          <p:cNvSpPr txBox="1"/>
          <p:nvPr/>
        </p:nvSpPr>
        <p:spPr>
          <a:xfrm>
            <a:off x="6628080" y="4982695"/>
            <a:ext cx="241550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sz="3600" b="1" dirty="0">
                <a:solidFill>
                  <a:srgbClr val="00B2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lt-LT" sz="1600" b="1" dirty="0">
                <a:solidFill>
                  <a:srgbClr val="00B2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lt-LT" sz="1600" b="1" dirty="0">
                <a:solidFill>
                  <a:srgbClr val="00B2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lt-LT" sz="1600" b="1" dirty="0">
                <a:solidFill>
                  <a:srgbClr val="005B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vykdomos anglų kalba</a:t>
            </a:r>
            <a:endParaRPr lang="en-US" sz="1600" b="1" dirty="0">
              <a:solidFill>
                <a:srgbClr val="005BA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EAAC418-66F3-89D8-F782-C2077C568A2D}"/>
              </a:ext>
            </a:extLst>
          </p:cNvPr>
          <p:cNvGrpSpPr/>
          <p:nvPr/>
        </p:nvGrpSpPr>
        <p:grpSpPr>
          <a:xfrm>
            <a:off x="7326105" y="4044953"/>
            <a:ext cx="942762" cy="942762"/>
            <a:chOff x="4151346" y="5390150"/>
            <a:chExt cx="942762" cy="942762"/>
          </a:xfrm>
          <a:solidFill>
            <a:srgbClr val="005BAA"/>
          </a:solidFill>
        </p:grpSpPr>
        <p:sp>
          <p:nvSpPr>
            <p:cNvPr id="11" name="Freeform 35">
              <a:extLst>
                <a:ext uri="{FF2B5EF4-FFF2-40B4-BE49-F238E27FC236}">
                  <a16:creationId xmlns:a16="http://schemas.microsoft.com/office/drawing/2014/main" id="{5683543F-3077-20AF-6CBA-BEE594DBE8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51346" y="5390150"/>
              <a:ext cx="942762" cy="942762"/>
            </a:xfrm>
            <a:custGeom>
              <a:avLst/>
              <a:gdLst>
                <a:gd name="T0" fmla="*/ 176 w 352"/>
                <a:gd name="T1" fmla="*/ 0 h 352"/>
                <a:gd name="T2" fmla="*/ 0 w 352"/>
                <a:gd name="T3" fmla="*/ 176 h 352"/>
                <a:gd name="T4" fmla="*/ 176 w 352"/>
                <a:gd name="T5" fmla="*/ 352 h 352"/>
                <a:gd name="T6" fmla="*/ 352 w 352"/>
                <a:gd name="T7" fmla="*/ 176 h 352"/>
                <a:gd name="T8" fmla="*/ 176 w 352"/>
                <a:gd name="T9" fmla="*/ 0 h 352"/>
                <a:gd name="T10" fmla="*/ 258 w 352"/>
                <a:gd name="T11" fmla="*/ 261 h 352"/>
                <a:gd name="T12" fmla="*/ 188 w 352"/>
                <a:gd name="T13" fmla="*/ 294 h 352"/>
                <a:gd name="T14" fmla="*/ 96 w 352"/>
                <a:gd name="T15" fmla="*/ 263 h 352"/>
                <a:gd name="T16" fmla="*/ 59 w 352"/>
                <a:gd name="T17" fmla="*/ 189 h 352"/>
                <a:gd name="T18" fmla="*/ 157 w 352"/>
                <a:gd name="T19" fmla="*/ 60 h 352"/>
                <a:gd name="T20" fmla="*/ 175 w 352"/>
                <a:gd name="T21" fmla="*/ 58 h 352"/>
                <a:gd name="T22" fmla="*/ 176 w 352"/>
                <a:gd name="T23" fmla="*/ 58 h 352"/>
                <a:gd name="T24" fmla="*/ 196 w 352"/>
                <a:gd name="T25" fmla="*/ 60 h 352"/>
                <a:gd name="T26" fmla="*/ 272 w 352"/>
                <a:gd name="T27" fmla="*/ 108 h 352"/>
                <a:gd name="T28" fmla="*/ 293 w 352"/>
                <a:gd name="T29" fmla="*/ 162 h 352"/>
                <a:gd name="T30" fmla="*/ 258 w 352"/>
                <a:gd name="T31" fmla="*/ 26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2" h="352">
                  <a:moveTo>
                    <a:pt x="176" y="0"/>
                  </a:moveTo>
                  <a:cubicBezTo>
                    <a:pt x="79" y="0"/>
                    <a:pt x="0" y="79"/>
                    <a:pt x="0" y="176"/>
                  </a:cubicBezTo>
                  <a:cubicBezTo>
                    <a:pt x="0" y="273"/>
                    <a:pt x="79" y="352"/>
                    <a:pt x="176" y="352"/>
                  </a:cubicBezTo>
                  <a:cubicBezTo>
                    <a:pt x="273" y="352"/>
                    <a:pt x="352" y="273"/>
                    <a:pt x="352" y="176"/>
                  </a:cubicBezTo>
                  <a:cubicBezTo>
                    <a:pt x="352" y="79"/>
                    <a:pt x="273" y="0"/>
                    <a:pt x="176" y="0"/>
                  </a:cubicBezTo>
                  <a:close/>
                  <a:moveTo>
                    <a:pt x="258" y="261"/>
                  </a:moveTo>
                  <a:cubicBezTo>
                    <a:pt x="238" y="280"/>
                    <a:pt x="215" y="291"/>
                    <a:pt x="188" y="294"/>
                  </a:cubicBezTo>
                  <a:cubicBezTo>
                    <a:pt x="153" y="297"/>
                    <a:pt x="122" y="287"/>
                    <a:pt x="96" y="263"/>
                  </a:cubicBezTo>
                  <a:cubicBezTo>
                    <a:pt x="75" y="243"/>
                    <a:pt x="62" y="218"/>
                    <a:pt x="59" y="189"/>
                  </a:cubicBezTo>
                  <a:cubicBezTo>
                    <a:pt x="52" y="127"/>
                    <a:pt x="96" y="69"/>
                    <a:pt x="157" y="60"/>
                  </a:cubicBezTo>
                  <a:cubicBezTo>
                    <a:pt x="163" y="59"/>
                    <a:pt x="169" y="59"/>
                    <a:pt x="175" y="58"/>
                  </a:cubicBezTo>
                  <a:cubicBezTo>
                    <a:pt x="176" y="58"/>
                    <a:pt x="176" y="58"/>
                    <a:pt x="176" y="58"/>
                  </a:cubicBezTo>
                  <a:cubicBezTo>
                    <a:pt x="183" y="59"/>
                    <a:pt x="189" y="59"/>
                    <a:pt x="196" y="60"/>
                  </a:cubicBezTo>
                  <a:cubicBezTo>
                    <a:pt x="227" y="66"/>
                    <a:pt x="253" y="82"/>
                    <a:pt x="272" y="108"/>
                  </a:cubicBezTo>
                  <a:cubicBezTo>
                    <a:pt x="283" y="124"/>
                    <a:pt x="291" y="142"/>
                    <a:pt x="293" y="162"/>
                  </a:cubicBezTo>
                  <a:cubicBezTo>
                    <a:pt x="297" y="200"/>
                    <a:pt x="286" y="234"/>
                    <a:pt x="258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/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11CD973-1D81-EA9E-1B33-2EB110FCECA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0146" y="5594070"/>
              <a:ext cx="565953" cy="564475"/>
            </a:xfrm>
            <a:custGeom>
              <a:avLst/>
              <a:gdLst>
                <a:gd name="T0" fmla="*/ 189 w 211"/>
                <a:gd name="T1" fmla="*/ 85 h 211"/>
                <a:gd name="T2" fmla="*/ 187 w 211"/>
                <a:gd name="T3" fmla="*/ 64 h 211"/>
                <a:gd name="T4" fmla="*/ 192 w 211"/>
                <a:gd name="T5" fmla="*/ 41 h 211"/>
                <a:gd name="T6" fmla="*/ 179 w 211"/>
                <a:gd name="T7" fmla="*/ 31 h 211"/>
                <a:gd name="T8" fmla="*/ 170 w 211"/>
                <a:gd name="T9" fmla="*/ 36 h 211"/>
                <a:gd name="T10" fmla="*/ 164 w 211"/>
                <a:gd name="T11" fmla="*/ 34 h 211"/>
                <a:gd name="T12" fmla="*/ 155 w 211"/>
                <a:gd name="T13" fmla="*/ 26 h 211"/>
                <a:gd name="T14" fmla="*/ 148 w 211"/>
                <a:gd name="T15" fmla="*/ 20 h 211"/>
                <a:gd name="T16" fmla="*/ 149 w 211"/>
                <a:gd name="T17" fmla="*/ 11 h 211"/>
                <a:gd name="T18" fmla="*/ 125 w 211"/>
                <a:gd name="T19" fmla="*/ 5 h 211"/>
                <a:gd name="T20" fmla="*/ 106 w 211"/>
                <a:gd name="T21" fmla="*/ 1 h 211"/>
                <a:gd name="T22" fmla="*/ 89 w 211"/>
                <a:gd name="T23" fmla="*/ 2 h 211"/>
                <a:gd name="T24" fmla="*/ 88 w 211"/>
                <a:gd name="T25" fmla="*/ 7 h 211"/>
                <a:gd name="T26" fmla="*/ 99 w 211"/>
                <a:gd name="T27" fmla="*/ 3 h 211"/>
                <a:gd name="T28" fmla="*/ 101 w 211"/>
                <a:gd name="T29" fmla="*/ 13 h 211"/>
                <a:gd name="T30" fmla="*/ 83 w 211"/>
                <a:gd name="T31" fmla="*/ 23 h 211"/>
                <a:gd name="T32" fmla="*/ 87 w 211"/>
                <a:gd name="T33" fmla="*/ 31 h 211"/>
                <a:gd name="T34" fmla="*/ 96 w 211"/>
                <a:gd name="T35" fmla="*/ 25 h 211"/>
                <a:gd name="T36" fmla="*/ 108 w 211"/>
                <a:gd name="T37" fmla="*/ 30 h 211"/>
                <a:gd name="T38" fmla="*/ 118 w 211"/>
                <a:gd name="T39" fmla="*/ 29 h 211"/>
                <a:gd name="T40" fmla="*/ 130 w 211"/>
                <a:gd name="T41" fmla="*/ 32 h 211"/>
                <a:gd name="T42" fmla="*/ 128 w 211"/>
                <a:gd name="T43" fmla="*/ 37 h 211"/>
                <a:gd name="T44" fmla="*/ 116 w 211"/>
                <a:gd name="T45" fmla="*/ 43 h 211"/>
                <a:gd name="T46" fmla="*/ 117 w 211"/>
                <a:gd name="T47" fmla="*/ 50 h 211"/>
                <a:gd name="T48" fmla="*/ 113 w 211"/>
                <a:gd name="T49" fmla="*/ 58 h 211"/>
                <a:gd name="T50" fmla="*/ 110 w 211"/>
                <a:gd name="T51" fmla="*/ 91 h 211"/>
                <a:gd name="T52" fmla="*/ 104 w 211"/>
                <a:gd name="T53" fmla="*/ 97 h 211"/>
                <a:gd name="T54" fmla="*/ 88 w 211"/>
                <a:gd name="T55" fmla="*/ 77 h 211"/>
                <a:gd name="T56" fmla="*/ 57 w 211"/>
                <a:gd name="T57" fmla="*/ 83 h 211"/>
                <a:gd name="T58" fmla="*/ 73 w 211"/>
                <a:gd name="T59" fmla="*/ 89 h 211"/>
                <a:gd name="T60" fmla="*/ 75 w 211"/>
                <a:gd name="T61" fmla="*/ 94 h 211"/>
                <a:gd name="T62" fmla="*/ 63 w 211"/>
                <a:gd name="T63" fmla="*/ 97 h 211"/>
                <a:gd name="T64" fmla="*/ 62 w 211"/>
                <a:gd name="T65" fmla="*/ 105 h 211"/>
                <a:gd name="T66" fmla="*/ 70 w 211"/>
                <a:gd name="T67" fmla="*/ 110 h 211"/>
                <a:gd name="T68" fmla="*/ 84 w 211"/>
                <a:gd name="T69" fmla="*/ 107 h 211"/>
                <a:gd name="T70" fmla="*/ 99 w 211"/>
                <a:gd name="T71" fmla="*/ 114 h 211"/>
                <a:gd name="T72" fmla="*/ 116 w 211"/>
                <a:gd name="T73" fmla="*/ 109 h 211"/>
                <a:gd name="T74" fmla="*/ 118 w 211"/>
                <a:gd name="T75" fmla="*/ 131 h 211"/>
                <a:gd name="T76" fmla="*/ 109 w 211"/>
                <a:gd name="T77" fmla="*/ 159 h 211"/>
                <a:gd name="T78" fmla="*/ 90 w 211"/>
                <a:gd name="T79" fmla="*/ 189 h 211"/>
                <a:gd name="T80" fmla="*/ 82 w 211"/>
                <a:gd name="T81" fmla="*/ 197 h 211"/>
                <a:gd name="T82" fmla="*/ 79 w 211"/>
                <a:gd name="T83" fmla="*/ 181 h 211"/>
                <a:gd name="T84" fmla="*/ 78 w 211"/>
                <a:gd name="T85" fmla="*/ 159 h 211"/>
                <a:gd name="T86" fmla="*/ 63 w 211"/>
                <a:gd name="T87" fmla="*/ 132 h 211"/>
                <a:gd name="T88" fmla="*/ 72 w 211"/>
                <a:gd name="T89" fmla="*/ 125 h 211"/>
                <a:gd name="T90" fmla="*/ 60 w 211"/>
                <a:gd name="T91" fmla="*/ 115 h 211"/>
                <a:gd name="T92" fmla="*/ 55 w 211"/>
                <a:gd name="T93" fmla="*/ 102 h 211"/>
                <a:gd name="T94" fmla="*/ 50 w 211"/>
                <a:gd name="T95" fmla="*/ 89 h 211"/>
                <a:gd name="T96" fmla="*/ 38 w 211"/>
                <a:gd name="T97" fmla="*/ 78 h 211"/>
                <a:gd name="T98" fmla="*/ 37 w 211"/>
                <a:gd name="T99" fmla="*/ 91 h 211"/>
                <a:gd name="T100" fmla="*/ 30 w 211"/>
                <a:gd name="T101" fmla="*/ 91 h 211"/>
                <a:gd name="T102" fmla="*/ 32 w 211"/>
                <a:gd name="T103" fmla="*/ 52 h 211"/>
                <a:gd name="T104" fmla="*/ 20 w 211"/>
                <a:gd name="T105" fmla="*/ 148 h 211"/>
                <a:gd name="T106" fmla="*/ 167 w 211"/>
                <a:gd name="T107" fmla="*/ 185 h 211"/>
                <a:gd name="T108" fmla="*/ 160 w 211"/>
                <a:gd name="T109" fmla="*/ 127 h 211"/>
                <a:gd name="T110" fmla="*/ 184 w 211"/>
                <a:gd name="T111" fmla="*/ 133 h 211"/>
                <a:gd name="T112" fmla="*/ 201 w 211"/>
                <a:gd name="T113" fmla="*/ 146 h 211"/>
                <a:gd name="T114" fmla="*/ 206 w 211"/>
                <a:gd name="T115" fmla="*/ 109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" h="211">
                  <a:moveTo>
                    <a:pt x="196" y="93"/>
                  </a:moveTo>
                  <a:cubicBezTo>
                    <a:pt x="195" y="88"/>
                    <a:pt x="194" y="87"/>
                    <a:pt x="189" y="85"/>
                  </a:cubicBezTo>
                  <a:cubicBezTo>
                    <a:pt x="183" y="84"/>
                    <a:pt x="181" y="81"/>
                    <a:pt x="183" y="76"/>
                  </a:cubicBezTo>
                  <a:cubicBezTo>
                    <a:pt x="184" y="72"/>
                    <a:pt x="186" y="68"/>
                    <a:pt x="187" y="64"/>
                  </a:cubicBezTo>
                  <a:cubicBezTo>
                    <a:pt x="189" y="61"/>
                    <a:pt x="190" y="57"/>
                    <a:pt x="189" y="52"/>
                  </a:cubicBezTo>
                  <a:cubicBezTo>
                    <a:pt x="188" y="48"/>
                    <a:pt x="189" y="44"/>
                    <a:pt x="192" y="41"/>
                  </a:cubicBezTo>
                  <a:cubicBezTo>
                    <a:pt x="189" y="37"/>
                    <a:pt x="186" y="34"/>
                    <a:pt x="182" y="30"/>
                  </a:cubicBezTo>
                  <a:cubicBezTo>
                    <a:pt x="181" y="28"/>
                    <a:pt x="180" y="29"/>
                    <a:pt x="179" y="31"/>
                  </a:cubicBezTo>
                  <a:cubicBezTo>
                    <a:pt x="179" y="32"/>
                    <a:pt x="179" y="33"/>
                    <a:pt x="179" y="33"/>
                  </a:cubicBezTo>
                  <a:cubicBezTo>
                    <a:pt x="178" y="38"/>
                    <a:pt x="174" y="39"/>
                    <a:pt x="170" y="36"/>
                  </a:cubicBezTo>
                  <a:cubicBezTo>
                    <a:pt x="170" y="36"/>
                    <a:pt x="169" y="35"/>
                    <a:pt x="168" y="35"/>
                  </a:cubicBezTo>
                  <a:cubicBezTo>
                    <a:pt x="167" y="34"/>
                    <a:pt x="165" y="34"/>
                    <a:pt x="164" y="34"/>
                  </a:cubicBezTo>
                  <a:cubicBezTo>
                    <a:pt x="160" y="35"/>
                    <a:pt x="159" y="34"/>
                    <a:pt x="159" y="30"/>
                  </a:cubicBezTo>
                  <a:cubicBezTo>
                    <a:pt x="160" y="27"/>
                    <a:pt x="159" y="25"/>
                    <a:pt x="155" y="26"/>
                  </a:cubicBezTo>
                  <a:cubicBezTo>
                    <a:pt x="154" y="26"/>
                    <a:pt x="153" y="26"/>
                    <a:pt x="152" y="26"/>
                  </a:cubicBezTo>
                  <a:cubicBezTo>
                    <a:pt x="149" y="26"/>
                    <a:pt x="147" y="23"/>
                    <a:pt x="148" y="20"/>
                  </a:cubicBezTo>
                  <a:cubicBezTo>
                    <a:pt x="148" y="18"/>
                    <a:pt x="149" y="17"/>
                    <a:pt x="149" y="15"/>
                  </a:cubicBezTo>
                  <a:cubicBezTo>
                    <a:pt x="150" y="14"/>
                    <a:pt x="150" y="12"/>
                    <a:pt x="149" y="11"/>
                  </a:cubicBezTo>
                  <a:cubicBezTo>
                    <a:pt x="147" y="9"/>
                    <a:pt x="144" y="7"/>
                    <a:pt x="141" y="5"/>
                  </a:cubicBezTo>
                  <a:cubicBezTo>
                    <a:pt x="136" y="1"/>
                    <a:pt x="130" y="4"/>
                    <a:pt x="125" y="5"/>
                  </a:cubicBezTo>
                  <a:cubicBezTo>
                    <a:pt x="124" y="9"/>
                    <a:pt x="124" y="10"/>
                    <a:pt x="119" y="9"/>
                  </a:cubicBezTo>
                  <a:cubicBezTo>
                    <a:pt x="114" y="7"/>
                    <a:pt x="110" y="5"/>
                    <a:pt x="106" y="1"/>
                  </a:cubicBezTo>
                  <a:cubicBezTo>
                    <a:pt x="106" y="0"/>
                    <a:pt x="105" y="0"/>
                    <a:pt x="104" y="0"/>
                  </a:cubicBezTo>
                  <a:cubicBezTo>
                    <a:pt x="99" y="1"/>
                    <a:pt x="94" y="1"/>
                    <a:pt x="89" y="2"/>
                  </a:cubicBezTo>
                  <a:cubicBezTo>
                    <a:pt x="88" y="2"/>
                    <a:pt x="87" y="3"/>
                    <a:pt x="87" y="4"/>
                  </a:cubicBezTo>
                  <a:cubicBezTo>
                    <a:pt x="87" y="5"/>
                    <a:pt x="87" y="6"/>
                    <a:pt x="88" y="7"/>
                  </a:cubicBezTo>
                  <a:cubicBezTo>
                    <a:pt x="90" y="7"/>
                    <a:pt x="92" y="7"/>
                    <a:pt x="93" y="6"/>
                  </a:cubicBezTo>
                  <a:cubicBezTo>
                    <a:pt x="95" y="5"/>
                    <a:pt x="97" y="4"/>
                    <a:pt x="99" y="3"/>
                  </a:cubicBezTo>
                  <a:cubicBezTo>
                    <a:pt x="102" y="2"/>
                    <a:pt x="103" y="2"/>
                    <a:pt x="104" y="5"/>
                  </a:cubicBezTo>
                  <a:cubicBezTo>
                    <a:pt x="105" y="8"/>
                    <a:pt x="104" y="11"/>
                    <a:pt x="101" y="13"/>
                  </a:cubicBezTo>
                  <a:cubicBezTo>
                    <a:pt x="98" y="15"/>
                    <a:pt x="94" y="17"/>
                    <a:pt x="90" y="19"/>
                  </a:cubicBezTo>
                  <a:cubicBezTo>
                    <a:pt x="88" y="20"/>
                    <a:pt x="85" y="22"/>
                    <a:pt x="83" y="23"/>
                  </a:cubicBezTo>
                  <a:cubicBezTo>
                    <a:pt x="81" y="25"/>
                    <a:pt x="79" y="27"/>
                    <a:pt x="81" y="30"/>
                  </a:cubicBezTo>
                  <a:cubicBezTo>
                    <a:pt x="82" y="32"/>
                    <a:pt x="85" y="31"/>
                    <a:pt x="87" y="31"/>
                  </a:cubicBezTo>
                  <a:cubicBezTo>
                    <a:pt x="89" y="30"/>
                    <a:pt x="91" y="29"/>
                    <a:pt x="93" y="28"/>
                  </a:cubicBezTo>
                  <a:cubicBezTo>
                    <a:pt x="94" y="27"/>
                    <a:pt x="95" y="26"/>
                    <a:pt x="96" y="25"/>
                  </a:cubicBezTo>
                  <a:cubicBezTo>
                    <a:pt x="98" y="24"/>
                    <a:pt x="99" y="24"/>
                    <a:pt x="100" y="27"/>
                  </a:cubicBezTo>
                  <a:cubicBezTo>
                    <a:pt x="102" y="31"/>
                    <a:pt x="105" y="32"/>
                    <a:pt x="108" y="30"/>
                  </a:cubicBezTo>
                  <a:cubicBezTo>
                    <a:pt x="110" y="29"/>
                    <a:pt x="111" y="27"/>
                    <a:pt x="113" y="26"/>
                  </a:cubicBezTo>
                  <a:cubicBezTo>
                    <a:pt x="116" y="25"/>
                    <a:pt x="118" y="26"/>
                    <a:pt x="118" y="29"/>
                  </a:cubicBezTo>
                  <a:cubicBezTo>
                    <a:pt x="119" y="33"/>
                    <a:pt x="120" y="34"/>
                    <a:pt x="124" y="33"/>
                  </a:cubicBezTo>
                  <a:cubicBezTo>
                    <a:pt x="126" y="33"/>
                    <a:pt x="128" y="33"/>
                    <a:pt x="130" y="32"/>
                  </a:cubicBezTo>
                  <a:cubicBezTo>
                    <a:pt x="130" y="33"/>
                    <a:pt x="131" y="33"/>
                    <a:pt x="131" y="33"/>
                  </a:cubicBezTo>
                  <a:cubicBezTo>
                    <a:pt x="130" y="34"/>
                    <a:pt x="130" y="36"/>
                    <a:pt x="128" y="37"/>
                  </a:cubicBezTo>
                  <a:cubicBezTo>
                    <a:pt x="127" y="39"/>
                    <a:pt x="124" y="40"/>
                    <a:pt x="122" y="41"/>
                  </a:cubicBezTo>
                  <a:cubicBezTo>
                    <a:pt x="119" y="42"/>
                    <a:pt x="116" y="43"/>
                    <a:pt x="116" y="43"/>
                  </a:cubicBezTo>
                  <a:cubicBezTo>
                    <a:pt x="116" y="43"/>
                    <a:pt x="120" y="45"/>
                    <a:pt x="118" y="46"/>
                  </a:cubicBezTo>
                  <a:cubicBezTo>
                    <a:pt x="114" y="47"/>
                    <a:pt x="108" y="53"/>
                    <a:pt x="117" y="50"/>
                  </a:cubicBezTo>
                  <a:cubicBezTo>
                    <a:pt x="118" y="50"/>
                    <a:pt x="120" y="50"/>
                    <a:pt x="122" y="49"/>
                  </a:cubicBezTo>
                  <a:cubicBezTo>
                    <a:pt x="120" y="54"/>
                    <a:pt x="116" y="56"/>
                    <a:pt x="113" y="58"/>
                  </a:cubicBezTo>
                  <a:cubicBezTo>
                    <a:pt x="102" y="64"/>
                    <a:pt x="101" y="79"/>
                    <a:pt x="107" y="86"/>
                  </a:cubicBezTo>
                  <a:cubicBezTo>
                    <a:pt x="108" y="88"/>
                    <a:pt x="109" y="89"/>
                    <a:pt x="110" y="91"/>
                  </a:cubicBezTo>
                  <a:cubicBezTo>
                    <a:pt x="111" y="93"/>
                    <a:pt x="111" y="96"/>
                    <a:pt x="109" y="97"/>
                  </a:cubicBezTo>
                  <a:cubicBezTo>
                    <a:pt x="108" y="98"/>
                    <a:pt x="105" y="97"/>
                    <a:pt x="104" y="97"/>
                  </a:cubicBezTo>
                  <a:cubicBezTo>
                    <a:pt x="101" y="94"/>
                    <a:pt x="98" y="92"/>
                    <a:pt x="96" y="89"/>
                  </a:cubicBezTo>
                  <a:cubicBezTo>
                    <a:pt x="93" y="85"/>
                    <a:pt x="91" y="81"/>
                    <a:pt x="88" y="77"/>
                  </a:cubicBezTo>
                  <a:cubicBezTo>
                    <a:pt x="78" y="66"/>
                    <a:pt x="66" y="68"/>
                    <a:pt x="57" y="77"/>
                  </a:cubicBezTo>
                  <a:cubicBezTo>
                    <a:pt x="54" y="79"/>
                    <a:pt x="55" y="81"/>
                    <a:pt x="57" y="83"/>
                  </a:cubicBezTo>
                  <a:cubicBezTo>
                    <a:pt x="58" y="83"/>
                    <a:pt x="59" y="84"/>
                    <a:pt x="60" y="84"/>
                  </a:cubicBezTo>
                  <a:cubicBezTo>
                    <a:pt x="65" y="86"/>
                    <a:pt x="69" y="88"/>
                    <a:pt x="73" y="89"/>
                  </a:cubicBezTo>
                  <a:cubicBezTo>
                    <a:pt x="74" y="90"/>
                    <a:pt x="75" y="90"/>
                    <a:pt x="76" y="91"/>
                  </a:cubicBezTo>
                  <a:cubicBezTo>
                    <a:pt x="77" y="92"/>
                    <a:pt x="77" y="93"/>
                    <a:pt x="75" y="94"/>
                  </a:cubicBezTo>
                  <a:cubicBezTo>
                    <a:pt x="74" y="95"/>
                    <a:pt x="72" y="95"/>
                    <a:pt x="71" y="95"/>
                  </a:cubicBezTo>
                  <a:cubicBezTo>
                    <a:pt x="68" y="96"/>
                    <a:pt x="65" y="96"/>
                    <a:pt x="63" y="97"/>
                  </a:cubicBezTo>
                  <a:cubicBezTo>
                    <a:pt x="61" y="98"/>
                    <a:pt x="59" y="100"/>
                    <a:pt x="59" y="101"/>
                  </a:cubicBezTo>
                  <a:cubicBezTo>
                    <a:pt x="59" y="102"/>
                    <a:pt x="61" y="104"/>
                    <a:pt x="62" y="105"/>
                  </a:cubicBezTo>
                  <a:cubicBezTo>
                    <a:pt x="63" y="106"/>
                    <a:pt x="64" y="106"/>
                    <a:pt x="65" y="107"/>
                  </a:cubicBezTo>
                  <a:cubicBezTo>
                    <a:pt x="67" y="108"/>
                    <a:pt x="69" y="109"/>
                    <a:pt x="70" y="110"/>
                  </a:cubicBezTo>
                  <a:cubicBezTo>
                    <a:pt x="72" y="113"/>
                    <a:pt x="74" y="113"/>
                    <a:pt x="76" y="112"/>
                  </a:cubicBezTo>
                  <a:cubicBezTo>
                    <a:pt x="79" y="110"/>
                    <a:pt x="81" y="109"/>
                    <a:pt x="84" y="107"/>
                  </a:cubicBezTo>
                  <a:cubicBezTo>
                    <a:pt x="87" y="105"/>
                    <a:pt x="87" y="105"/>
                    <a:pt x="89" y="108"/>
                  </a:cubicBezTo>
                  <a:cubicBezTo>
                    <a:pt x="91" y="112"/>
                    <a:pt x="94" y="115"/>
                    <a:pt x="99" y="114"/>
                  </a:cubicBezTo>
                  <a:cubicBezTo>
                    <a:pt x="102" y="114"/>
                    <a:pt x="106" y="112"/>
                    <a:pt x="109" y="111"/>
                  </a:cubicBezTo>
                  <a:cubicBezTo>
                    <a:pt x="111" y="110"/>
                    <a:pt x="113" y="109"/>
                    <a:pt x="116" y="109"/>
                  </a:cubicBezTo>
                  <a:cubicBezTo>
                    <a:pt x="121" y="108"/>
                    <a:pt x="124" y="112"/>
                    <a:pt x="124" y="118"/>
                  </a:cubicBezTo>
                  <a:cubicBezTo>
                    <a:pt x="125" y="124"/>
                    <a:pt x="122" y="128"/>
                    <a:pt x="118" y="131"/>
                  </a:cubicBezTo>
                  <a:cubicBezTo>
                    <a:pt x="114" y="135"/>
                    <a:pt x="112" y="139"/>
                    <a:pt x="114" y="145"/>
                  </a:cubicBezTo>
                  <a:cubicBezTo>
                    <a:pt x="116" y="150"/>
                    <a:pt x="114" y="155"/>
                    <a:pt x="109" y="159"/>
                  </a:cubicBezTo>
                  <a:cubicBezTo>
                    <a:pt x="106" y="162"/>
                    <a:pt x="103" y="164"/>
                    <a:pt x="99" y="167"/>
                  </a:cubicBezTo>
                  <a:cubicBezTo>
                    <a:pt x="95" y="169"/>
                    <a:pt x="89" y="184"/>
                    <a:pt x="90" y="189"/>
                  </a:cubicBezTo>
                  <a:cubicBezTo>
                    <a:pt x="90" y="190"/>
                    <a:pt x="91" y="191"/>
                    <a:pt x="90" y="192"/>
                  </a:cubicBezTo>
                  <a:cubicBezTo>
                    <a:pt x="90" y="197"/>
                    <a:pt x="87" y="196"/>
                    <a:pt x="82" y="197"/>
                  </a:cubicBezTo>
                  <a:cubicBezTo>
                    <a:pt x="79" y="198"/>
                    <a:pt x="80" y="192"/>
                    <a:pt x="79" y="189"/>
                  </a:cubicBezTo>
                  <a:cubicBezTo>
                    <a:pt x="78" y="186"/>
                    <a:pt x="78" y="183"/>
                    <a:pt x="79" y="181"/>
                  </a:cubicBezTo>
                  <a:cubicBezTo>
                    <a:pt x="79" y="178"/>
                    <a:pt x="81" y="176"/>
                    <a:pt x="81" y="173"/>
                  </a:cubicBezTo>
                  <a:cubicBezTo>
                    <a:pt x="83" y="168"/>
                    <a:pt x="82" y="163"/>
                    <a:pt x="78" y="159"/>
                  </a:cubicBezTo>
                  <a:cubicBezTo>
                    <a:pt x="76" y="158"/>
                    <a:pt x="74" y="156"/>
                    <a:pt x="73" y="154"/>
                  </a:cubicBezTo>
                  <a:cubicBezTo>
                    <a:pt x="66" y="148"/>
                    <a:pt x="63" y="141"/>
                    <a:pt x="63" y="132"/>
                  </a:cubicBezTo>
                  <a:cubicBezTo>
                    <a:pt x="63" y="128"/>
                    <a:pt x="65" y="126"/>
                    <a:pt x="69" y="126"/>
                  </a:cubicBezTo>
                  <a:cubicBezTo>
                    <a:pt x="70" y="126"/>
                    <a:pt x="71" y="125"/>
                    <a:pt x="72" y="125"/>
                  </a:cubicBezTo>
                  <a:cubicBezTo>
                    <a:pt x="71" y="122"/>
                    <a:pt x="70" y="120"/>
                    <a:pt x="66" y="120"/>
                  </a:cubicBezTo>
                  <a:cubicBezTo>
                    <a:pt x="63" y="120"/>
                    <a:pt x="61" y="118"/>
                    <a:pt x="60" y="115"/>
                  </a:cubicBezTo>
                  <a:cubicBezTo>
                    <a:pt x="59" y="114"/>
                    <a:pt x="59" y="112"/>
                    <a:pt x="59" y="111"/>
                  </a:cubicBezTo>
                  <a:cubicBezTo>
                    <a:pt x="57" y="108"/>
                    <a:pt x="57" y="104"/>
                    <a:pt x="55" y="102"/>
                  </a:cubicBezTo>
                  <a:cubicBezTo>
                    <a:pt x="53" y="99"/>
                    <a:pt x="52" y="97"/>
                    <a:pt x="52" y="94"/>
                  </a:cubicBezTo>
                  <a:cubicBezTo>
                    <a:pt x="52" y="92"/>
                    <a:pt x="51" y="91"/>
                    <a:pt x="50" y="89"/>
                  </a:cubicBezTo>
                  <a:cubicBezTo>
                    <a:pt x="47" y="87"/>
                    <a:pt x="45" y="84"/>
                    <a:pt x="42" y="82"/>
                  </a:cubicBezTo>
                  <a:cubicBezTo>
                    <a:pt x="41" y="81"/>
                    <a:pt x="40" y="80"/>
                    <a:pt x="38" y="78"/>
                  </a:cubicBezTo>
                  <a:cubicBezTo>
                    <a:pt x="38" y="81"/>
                    <a:pt x="38" y="83"/>
                    <a:pt x="38" y="84"/>
                  </a:cubicBezTo>
                  <a:cubicBezTo>
                    <a:pt x="38" y="86"/>
                    <a:pt x="38" y="89"/>
                    <a:pt x="37" y="91"/>
                  </a:cubicBezTo>
                  <a:cubicBezTo>
                    <a:pt x="37" y="92"/>
                    <a:pt x="35" y="94"/>
                    <a:pt x="34" y="94"/>
                  </a:cubicBezTo>
                  <a:cubicBezTo>
                    <a:pt x="33" y="94"/>
                    <a:pt x="31" y="92"/>
                    <a:pt x="30" y="91"/>
                  </a:cubicBezTo>
                  <a:cubicBezTo>
                    <a:pt x="30" y="89"/>
                    <a:pt x="30" y="86"/>
                    <a:pt x="30" y="84"/>
                  </a:cubicBezTo>
                  <a:cubicBezTo>
                    <a:pt x="32" y="73"/>
                    <a:pt x="33" y="62"/>
                    <a:pt x="32" y="52"/>
                  </a:cubicBezTo>
                  <a:cubicBezTo>
                    <a:pt x="32" y="48"/>
                    <a:pt x="31" y="44"/>
                    <a:pt x="30" y="39"/>
                  </a:cubicBezTo>
                  <a:cubicBezTo>
                    <a:pt x="10" y="64"/>
                    <a:pt x="0" y="108"/>
                    <a:pt x="20" y="148"/>
                  </a:cubicBezTo>
                  <a:cubicBezTo>
                    <a:pt x="42" y="190"/>
                    <a:pt x="89" y="211"/>
                    <a:pt x="135" y="199"/>
                  </a:cubicBezTo>
                  <a:cubicBezTo>
                    <a:pt x="147" y="196"/>
                    <a:pt x="158" y="191"/>
                    <a:pt x="167" y="185"/>
                  </a:cubicBezTo>
                  <a:cubicBezTo>
                    <a:pt x="162" y="183"/>
                    <a:pt x="155" y="180"/>
                    <a:pt x="154" y="161"/>
                  </a:cubicBezTo>
                  <a:cubicBezTo>
                    <a:pt x="153" y="133"/>
                    <a:pt x="157" y="127"/>
                    <a:pt x="160" y="127"/>
                  </a:cubicBezTo>
                  <a:cubicBezTo>
                    <a:pt x="162" y="127"/>
                    <a:pt x="164" y="126"/>
                    <a:pt x="172" y="134"/>
                  </a:cubicBezTo>
                  <a:cubicBezTo>
                    <a:pt x="179" y="143"/>
                    <a:pt x="183" y="139"/>
                    <a:pt x="184" y="133"/>
                  </a:cubicBezTo>
                  <a:cubicBezTo>
                    <a:pt x="184" y="127"/>
                    <a:pt x="190" y="118"/>
                    <a:pt x="193" y="127"/>
                  </a:cubicBezTo>
                  <a:cubicBezTo>
                    <a:pt x="194" y="133"/>
                    <a:pt x="198" y="141"/>
                    <a:pt x="201" y="146"/>
                  </a:cubicBezTo>
                  <a:cubicBezTo>
                    <a:pt x="207" y="135"/>
                    <a:pt x="210" y="123"/>
                    <a:pt x="211" y="111"/>
                  </a:cubicBezTo>
                  <a:cubicBezTo>
                    <a:pt x="209" y="110"/>
                    <a:pt x="208" y="110"/>
                    <a:pt x="206" y="109"/>
                  </a:cubicBezTo>
                  <a:cubicBezTo>
                    <a:pt x="200" y="106"/>
                    <a:pt x="196" y="101"/>
                    <a:pt x="196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/>
            </a:p>
          </p:txBody>
        </p:sp>
      </p:grpSp>
      <p:sp>
        <p:nvSpPr>
          <p:cNvPr id="14" name="Freeform 36">
            <a:extLst>
              <a:ext uri="{FF2B5EF4-FFF2-40B4-BE49-F238E27FC236}">
                <a16:creationId xmlns:a16="http://schemas.microsoft.com/office/drawing/2014/main" id="{5E5B040A-C699-336B-A466-90CE5B66F8EA}"/>
              </a:ext>
            </a:extLst>
          </p:cNvPr>
          <p:cNvSpPr>
            <a:spLocks noEditPoints="1"/>
          </p:cNvSpPr>
          <p:nvPr/>
        </p:nvSpPr>
        <p:spPr bwMode="auto">
          <a:xfrm>
            <a:off x="3038448" y="1026055"/>
            <a:ext cx="956062" cy="953106"/>
          </a:xfrm>
          <a:custGeom>
            <a:avLst/>
            <a:gdLst>
              <a:gd name="T0" fmla="*/ 178 w 357"/>
              <a:gd name="T1" fmla="*/ 0 h 356"/>
              <a:gd name="T2" fmla="*/ 0 w 357"/>
              <a:gd name="T3" fmla="*/ 178 h 356"/>
              <a:gd name="T4" fmla="*/ 178 w 357"/>
              <a:gd name="T5" fmla="*/ 356 h 356"/>
              <a:gd name="T6" fmla="*/ 357 w 357"/>
              <a:gd name="T7" fmla="*/ 178 h 356"/>
              <a:gd name="T8" fmla="*/ 178 w 357"/>
              <a:gd name="T9" fmla="*/ 0 h 356"/>
              <a:gd name="T10" fmla="*/ 220 w 357"/>
              <a:gd name="T11" fmla="*/ 77 h 356"/>
              <a:gd name="T12" fmla="*/ 258 w 357"/>
              <a:gd name="T13" fmla="*/ 77 h 356"/>
              <a:gd name="T14" fmla="*/ 258 w 357"/>
              <a:gd name="T15" fmla="*/ 125 h 356"/>
              <a:gd name="T16" fmla="*/ 220 w 357"/>
              <a:gd name="T17" fmla="*/ 94 h 356"/>
              <a:gd name="T18" fmla="*/ 220 w 357"/>
              <a:gd name="T19" fmla="*/ 77 h 356"/>
              <a:gd name="T20" fmla="*/ 258 w 357"/>
              <a:gd name="T21" fmla="*/ 200 h 356"/>
              <a:gd name="T22" fmla="*/ 258 w 357"/>
              <a:gd name="T23" fmla="*/ 272 h 356"/>
              <a:gd name="T24" fmla="*/ 208 w 357"/>
              <a:gd name="T25" fmla="*/ 272 h 356"/>
              <a:gd name="T26" fmla="*/ 208 w 357"/>
              <a:gd name="T27" fmla="*/ 185 h 356"/>
              <a:gd name="T28" fmla="*/ 149 w 357"/>
              <a:gd name="T29" fmla="*/ 185 h 356"/>
              <a:gd name="T30" fmla="*/ 149 w 357"/>
              <a:gd name="T31" fmla="*/ 272 h 356"/>
              <a:gd name="T32" fmla="*/ 98 w 357"/>
              <a:gd name="T33" fmla="*/ 272 h 356"/>
              <a:gd name="T34" fmla="*/ 98 w 357"/>
              <a:gd name="T35" fmla="*/ 184 h 356"/>
              <a:gd name="T36" fmla="*/ 178 w 357"/>
              <a:gd name="T37" fmla="*/ 118 h 356"/>
              <a:gd name="T38" fmla="*/ 220 w 357"/>
              <a:gd name="T39" fmla="*/ 152 h 356"/>
              <a:gd name="T40" fmla="*/ 258 w 357"/>
              <a:gd name="T41" fmla="*/ 184 h 356"/>
              <a:gd name="T42" fmla="*/ 258 w 357"/>
              <a:gd name="T43" fmla="*/ 200 h 356"/>
              <a:gd name="T44" fmla="*/ 276 w 357"/>
              <a:gd name="T45" fmla="*/ 190 h 356"/>
              <a:gd name="T46" fmla="*/ 258 w 357"/>
              <a:gd name="T47" fmla="*/ 175 h 356"/>
              <a:gd name="T48" fmla="*/ 220 w 357"/>
              <a:gd name="T49" fmla="*/ 144 h 356"/>
              <a:gd name="T50" fmla="*/ 178 w 357"/>
              <a:gd name="T51" fmla="*/ 110 h 356"/>
              <a:gd name="T52" fmla="*/ 98 w 357"/>
              <a:gd name="T53" fmla="*/ 175 h 356"/>
              <a:gd name="T54" fmla="*/ 81 w 357"/>
              <a:gd name="T55" fmla="*/ 190 h 356"/>
              <a:gd name="T56" fmla="*/ 60 w 357"/>
              <a:gd name="T57" fmla="*/ 165 h 356"/>
              <a:gd name="T58" fmla="*/ 178 w 357"/>
              <a:gd name="T59" fmla="*/ 69 h 356"/>
              <a:gd name="T60" fmla="*/ 220 w 357"/>
              <a:gd name="T61" fmla="*/ 102 h 356"/>
              <a:gd name="T62" fmla="*/ 258 w 357"/>
              <a:gd name="T63" fmla="*/ 134 h 356"/>
              <a:gd name="T64" fmla="*/ 296 w 357"/>
              <a:gd name="T65" fmla="*/ 165 h 356"/>
              <a:gd name="T66" fmla="*/ 276 w 357"/>
              <a:gd name="T67" fmla="*/ 190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7" h="356">
                <a:moveTo>
                  <a:pt x="178" y="0"/>
                </a:moveTo>
                <a:cubicBezTo>
                  <a:pt x="80" y="0"/>
                  <a:pt x="0" y="80"/>
                  <a:pt x="0" y="178"/>
                </a:cubicBezTo>
                <a:cubicBezTo>
                  <a:pt x="0" y="277"/>
                  <a:pt x="80" y="356"/>
                  <a:pt x="178" y="356"/>
                </a:cubicBezTo>
                <a:cubicBezTo>
                  <a:pt x="277" y="356"/>
                  <a:pt x="357" y="277"/>
                  <a:pt x="357" y="178"/>
                </a:cubicBezTo>
                <a:cubicBezTo>
                  <a:pt x="357" y="80"/>
                  <a:pt x="277" y="0"/>
                  <a:pt x="178" y="0"/>
                </a:cubicBezTo>
                <a:close/>
                <a:moveTo>
                  <a:pt x="220" y="77"/>
                </a:moveTo>
                <a:cubicBezTo>
                  <a:pt x="258" y="77"/>
                  <a:pt x="258" y="77"/>
                  <a:pt x="258" y="77"/>
                </a:cubicBezTo>
                <a:cubicBezTo>
                  <a:pt x="258" y="125"/>
                  <a:pt x="258" y="125"/>
                  <a:pt x="258" y="125"/>
                </a:cubicBezTo>
                <a:cubicBezTo>
                  <a:pt x="220" y="94"/>
                  <a:pt x="220" y="94"/>
                  <a:pt x="220" y="94"/>
                </a:cubicBezTo>
                <a:lnTo>
                  <a:pt x="220" y="77"/>
                </a:lnTo>
                <a:close/>
                <a:moveTo>
                  <a:pt x="258" y="200"/>
                </a:moveTo>
                <a:cubicBezTo>
                  <a:pt x="258" y="272"/>
                  <a:pt x="258" y="272"/>
                  <a:pt x="258" y="272"/>
                </a:cubicBezTo>
                <a:cubicBezTo>
                  <a:pt x="208" y="272"/>
                  <a:pt x="208" y="272"/>
                  <a:pt x="208" y="272"/>
                </a:cubicBezTo>
                <a:cubicBezTo>
                  <a:pt x="208" y="185"/>
                  <a:pt x="208" y="185"/>
                  <a:pt x="208" y="185"/>
                </a:cubicBezTo>
                <a:cubicBezTo>
                  <a:pt x="149" y="185"/>
                  <a:pt x="149" y="185"/>
                  <a:pt x="149" y="185"/>
                </a:cubicBezTo>
                <a:cubicBezTo>
                  <a:pt x="149" y="272"/>
                  <a:pt x="149" y="272"/>
                  <a:pt x="149" y="272"/>
                </a:cubicBezTo>
                <a:cubicBezTo>
                  <a:pt x="98" y="272"/>
                  <a:pt x="98" y="272"/>
                  <a:pt x="98" y="272"/>
                </a:cubicBezTo>
                <a:cubicBezTo>
                  <a:pt x="98" y="184"/>
                  <a:pt x="98" y="184"/>
                  <a:pt x="98" y="184"/>
                </a:cubicBezTo>
                <a:cubicBezTo>
                  <a:pt x="178" y="118"/>
                  <a:pt x="178" y="118"/>
                  <a:pt x="178" y="118"/>
                </a:cubicBezTo>
                <a:cubicBezTo>
                  <a:pt x="220" y="152"/>
                  <a:pt x="220" y="152"/>
                  <a:pt x="220" y="152"/>
                </a:cubicBezTo>
                <a:cubicBezTo>
                  <a:pt x="258" y="184"/>
                  <a:pt x="258" y="184"/>
                  <a:pt x="258" y="184"/>
                </a:cubicBezTo>
                <a:lnTo>
                  <a:pt x="258" y="200"/>
                </a:lnTo>
                <a:close/>
                <a:moveTo>
                  <a:pt x="276" y="190"/>
                </a:moveTo>
                <a:cubicBezTo>
                  <a:pt x="258" y="175"/>
                  <a:pt x="258" y="175"/>
                  <a:pt x="258" y="175"/>
                </a:cubicBezTo>
                <a:cubicBezTo>
                  <a:pt x="220" y="144"/>
                  <a:pt x="220" y="144"/>
                  <a:pt x="220" y="144"/>
                </a:cubicBezTo>
                <a:cubicBezTo>
                  <a:pt x="178" y="110"/>
                  <a:pt x="178" y="110"/>
                  <a:pt x="178" y="110"/>
                </a:cubicBezTo>
                <a:cubicBezTo>
                  <a:pt x="98" y="175"/>
                  <a:pt x="98" y="175"/>
                  <a:pt x="98" y="175"/>
                </a:cubicBezTo>
                <a:cubicBezTo>
                  <a:pt x="81" y="190"/>
                  <a:pt x="81" y="190"/>
                  <a:pt x="81" y="190"/>
                </a:cubicBezTo>
                <a:cubicBezTo>
                  <a:pt x="60" y="165"/>
                  <a:pt x="60" y="165"/>
                  <a:pt x="60" y="165"/>
                </a:cubicBezTo>
                <a:cubicBezTo>
                  <a:pt x="178" y="69"/>
                  <a:pt x="178" y="69"/>
                  <a:pt x="178" y="69"/>
                </a:cubicBezTo>
                <a:cubicBezTo>
                  <a:pt x="220" y="102"/>
                  <a:pt x="220" y="102"/>
                  <a:pt x="220" y="102"/>
                </a:cubicBezTo>
                <a:cubicBezTo>
                  <a:pt x="258" y="134"/>
                  <a:pt x="258" y="134"/>
                  <a:pt x="258" y="134"/>
                </a:cubicBezTo>
                <a:cubicBezTo>
                  <a:pt x="296" y="165"/>
                  <a:pt x="296" y="165"/>
                  <a:pt x="296" y="165"/>
                </a:cubicBezTo>
                <a:lnTo>
                  <a:pt x="276" y="190"/>
                </a:lnTo>
                <a:close/>
              </a:path>
            </a:pathLst>
          </a:custGeom>
          <a:solidFill>
            <a:srgbClr val="005B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08007BA4-F321-A6E7-1ECC-976BF057A314}"/>
              </a:ext>
            </a:extLst>
          </p:cNvPr>
          <p:cNvGrpSpPr/>
          <p:nvPr/>
        </p:nvGrpSpPr>
        <p:grpSpPr>
          <a:xfrm>
            <a:off x="8622004" y="2447157"/>
            <a:ext cx="945718" cy="945718"/>
            <a:chOff x="7112406" y="2593264"/>
            <a:chExt cx="945718" cy="945718"/>
          </a:xfrm>
          <a:solidFill>
            <a:srgbClr val="005BAA"/>
          </a:solidFill>
        </p:grpSpPr>
        <p:sp>
          <p:nvSpPr>
            <p:cNvPr id="16" name="Freeform 47">
              <a:extLst>
                <a:ext uri="{FF2B5EF4-FFF2-40B4-BE49-F238E27FC236}">
                  <a16:creationId xmlns:a16="http://schemas.microsoft.com/office/drawing/2014/main" id="{9FD329F7-6C86-535C-3DE7-08A1D65C6B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12406" y="2593264"/>
              <a:ext cx="945718" cy="945718"/>
            </a:xfrm>
            <a:custGeom>
              <a:avLst/>
              <a:gdLst>
                <a:gd name="T0" fmla="*/ 176 w 353"/>
                <a:gd name="T1" fmla="*/ 0 h 353"/>
                <a:gd name="T2" fmla="*/ 0 w 353"/>
                <a:gd name="T3" fmla="*/ 176 h 353"/>
                <a:gd name="T4" fmla="*/ 176 w 353"/>
                <a:gd name="T5" fmla="*/ 353 h 353"/>
                <a:gd name="T6" fmla="*/ 353 w 353"/>
                <a:gd name="T7" fmla="*/ 176 h 353"/>
                <a:gd name="T8" fmla="*/ 176 w 353"/>
                <a:gd name="T9" fmla="*/ 0 h 353"/>
                <a:gd name="T10" fmla="*/ 271 w 353"/>
                <a:gd name="T11" fmla="*/ 280 h 353"/>
                <a:gd name="T12" fmla="*/ 107 w 353"/>
                <a:gd name="T13" fmla="*/ 280 h 353"/>
                <a:gd name="T14" fmla="*/ 107 w 353"/>
                <a:gd name="T15" fmla="*/ 257 h 353"/>
                <a:gd name="T16" fmla="*/ 98 w 353"/>
                <a:gd name="T17" fmla="*/ 259 h 353"/>
                <a:gd name="T18" fmla="*/ 93 w 353"/>
                <a:gd name="T19" fmla="*/ 278 h 353"/>
                <a:gd name="T20" fmla="*/ 82 w 353"/>
                <a:gd name="T21" fmla="*/ 278 h 353"/>
                <a:gd name="T22" fmla="*/ 89 w 353"/>
                <a:gd name="T23" fmla="*/ 251 h 353"/>
                <a:gd name="T24" fmla="*/ 107 w 353"/>
                <a:gd name="T25" fmla="*/ 245 h 353"/>
                <a:gd name="T26" fmla="*/ 107 w 353"/>
                <a:gd name="T27" fmla="*/ 213 h 353"/>
                <a:gd name="T28" fmla="*/ 98 w 353"/>
                <a:gd name="T29" fmla="*/ 215 h 353"/>
                <a:gd name="T30" fmla="*/ 93 w 353"/>
                <a:gd name="T31" fmla="*/ 234 h 353"/>
                <a:gd name="T32" fmla="*/ 82 w 353"/>
                <a:gd name="T33" fmla="*/ 234 h 353"/>
                <a:gd name="T34" fmla="*/ 89 w 353"/>
                <a:gd name="T35" fmla="*/ 207 h 353"/>
                <a:gd name="T36" fmla="*/ 107 w 353"/>
                <a:gd name="T37" fmla="*/ 201 h 353"/>
                <a:gd name="T38" fmla="*/ 107 w 353"/>
                <a:gd name="T39" fmla="*/ 169 h 353"/>
                <a:gd name="T40" fmla="*/ 98 w 353"/>
                <a:gd name="T41" fmla="*/ 171 h 353"/>
                <a:gd name="T42" fmla="*/ 93 w 353"/>
                <a:gd name="T43" fmla="*/ 190 h 353"/>
                <a:gd name="T44" fmla="*/ 82 w 353"/>
                <a:gd name="T45" fmla="*/ 190 h 353"/>
                <a:gd name="T46" fmla="*/ 89 w 353"/>
                <a:gd name="T47" fmla="*/ 163 h 353"/>
                <a:gd name="T48" fmla="*/ 107 w 353"/>
                <a:gd name="T49" fmla="*/ 157 h 353"/>
                <a:gd name="T50" fmla="*/ 107 w 353"/>
                <a:gd name="T51" fmla="*/ 125 h 353"/>
                <a:gd name="T52" fmla="*/ 98 w 353"/>
                <a:gd name="T53" fmla="*/ 127 h 353"/>
                <a:gd name="T54" fmla="*/ 93 w 353"/>
                <a:gd name="T55" fmla="*/ 146 h 353"/>
                <a:gd name="T56" fmla="*/ 82 w 353"/>
                <a:gd name="T57" fmla="*/ 146 h 353"/>
                <a:gd name="T58" fmla="*/ 89 w 353"/>
                <a:gd name="T59" fmla="*/ 119 h 353"/>
                <a:gd name="T60" fmla="*/ 107 w 353"/>
                <a:gd name="T61" fmla="*/ 113 h 353"/>
                <a:gd name="T62" fmla="*/ 107 w 353"/>
                <a:gd name="T63" fmla="*/ 81 h 353"/>
                <a:gd name="T64" fmla="*/ 98 w 353"/>
                <a:gd name="T65" fmla="*/ 83 h 353"/>
                <a:gd name="T66" fmla="*/ 93 w 353"/>
                <a:gd name="T67" fmla="*/ 102 h 353"/>
                <a:gd name="T68" fmla="*/ 82 w 353"/>
                <a:gd name="T69" fmla="*/ 102 h 353"/>
                <a:gd name="T70" fmla="*/ 89 w 353"/>
                <a:gd name="T71" fmla="*/ 75 h 353"/>
                <a:gd name="T72" fmla="*/ 107 w 353"/>
                <a:gd name="T73" fmla="*/ 69 h 353"/>
                <a:gd name="T74" fmla="*/ 107 w 353"/>
                <a:gd name="T75" fmla="*/ 69 h 353"/>
                <a:gd name="T76" fmla="*/ 271 w 353"/>
                <a:gd name="T77" fmla="*/ 69 h 353"/>
                <a:gd name="T78" fmla="*/ 271 w 353"/>
                <a:gd name="T79" fmla="*/ 28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53" h="353">
                  <a:moveTo>
                    <a:pt x="176" y="0"/>
                  </a:moveTo>
                  <a:cubicBezTo>
                    <a:pt x="79" y="0"/>
                    <a:pt x="0" y="79"/>
                    <a:pt x="0" y="176"/>
                  </a:cubicBezTo>
                  <a:cubicBezTo>
                    <a:pt x="0" y="274"/>
                    <a:pt x="79" y="353"/>
                    <a:pt x="176" y="353"/>
                  </a:cubicBezTo>
                  <a:cubicBezTo>
                    <a:pt x="274" y="353"/>
                    <a:pt x="353" y="274"/>
                    <a:pt x="353" y="176"/>
                  </a:cubicBezTo>
                  <a:cubicBezTo>
                    <a:pt x="353" y="79"/>
                    <a:pt x="274" y="0"/>
                    <a:pt x="176" y="0"/>
                  </a:cubicBezTo>
                  <a:close/>
                  <a:moveTo>
                    <a:pt x="271" y="280"/>
                  </a:moveTo>
                  <a:cubicBezTo>
                    <a:pt x="107" y="280"/>
                    <a:pt x="107" y="280"/>
                    <a:pt x="107" y="280"/>
                  </a:cubicBezTo>
                  <a:cubicBezTo>
                    <a:pt x="107" y="257"/>
                    <a:pt x="107" y="257"/>
                    <a:pt x="107" y="257"/>
                  </a:cubicBezTo>
                  <a:cubicBezTo>
                    <a:pt x="104" y="257"/>
                    <a:pt x="100" y="257"/>
                    <a:pt x="98" y="259"/>
                  </a:cubicBezTo>
                  <a:cubicBezTo>
                    <a:pt x="92" y="263"/>
                    <a:pt x="93" y="272"/>
                    <a:pt x="93" y="278"/>
                  </a:cubicBezTo>
                  <a:cubicBezTo>
                    <a:pt x="94" y="285"/>
                    <a:pt x="82" y="285"/>
                    <a:pt x="82" y="278"/>
                  </a:cubicBezTo>
                  <a:cubicBezTo>
                    <a:pt x="81" y="268"/>
                    <a:pt x="82" y="258"/>
                    <a:pt x="89" y="251"/>
                  </a:cubicBezTo>
                  <a:cubicBezTo>
                    <a:pt x="94" y="247"/>
                    <a:pt x="101" y="245"/>
                    <a:pt x="107" y="245"/>
                  </a:cubicBezTo>
                  <a:cubicBezTo>
                    <a:pt x="107" y="213"/>
                    <a:pt x="107" y="213"/>
                    <a:pt x="107" y="213"/>
                  </a:cubicBezTo>
                  <a:cubicBezTo>
                    <a:pt x="104" y="213"/>
                    <a:pt x="100" y="213"/>
                    <a:pt x="98" y="215"/>
                  </a:cubicBezTo>
                  <a:cubicBezTo>
                    <a:pt x="92" y="219"/>
                    <a:pt x="93" y="228"/>
                    <a:pt x="93" y="234"/>
                  </a:cubicBezTo>
                  <a:cubicBezTo>
                    <a:pt x="94" y="241"/>
                    <a:pt x="82" y="241"/>
                    <a:pt x="82" y="234"/>
                  </a:cubicBezTo>
                  <a:cubicBezTo>
                    <a:pt x="81" y="224"/>
                    <a:pt x="82" y="214"/>
                    <a:pt x="89" y="207"/>
                  </a:cubicBezTo>
                  <a:cubicBezTo>
                    <a:pt x="94" y="202"/>
                    <a:pt x="101" y="201"/>
                    <a:pt x="107" y="201"/>
                  </a:cubicBezTo>
                  <a:cubicBezTo>
                    <a:pt x="107" y="169"/>
                    <a:pt x="107" y="169"/>
                    <a:pt x="107" y="169"/>
                  </a:cubicBezTo>
                  <a:cubicBezTo>
                    <a:pt x="104" y="169"/>
                    <a:pt x="100" y="169"/>
                    <a:pt x="98" y="171"/>
                  </a:cubicBezTo>
                  <a:cubicBezTo>
                    <a:pt x="92" y="175"/>
                    <a:pt x="93" y="184"/>
                    <a:pt x="93" y="190"/>
                  </a:cubicBezTo>
                  <a:cubicBezTo>
                    <a:pt x="94" y="197"/>
                    <a:pt x="82" y="197"/>
                    <a:pt x="82" y="190"/>
                  </a:cubicBezTo>
                  <a:cubicBezTo>
                    <a:pt x="81" y="180"/>
                    <a:pt x="82" y="170"/>
                    <a:pt x="89" y="163"/>
                  </a:cubicBezTo>
                  <a:cubicBezTo>
                    <a:pt x="94" y="158"/>
                    <a:pt x="101" y="157"/>
                    <a:pt x="107" y="157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04" y="125"/>
                    <a:pt x="100" y="125"/>
                    <a:pt x="98" y="127"/>
                  </a:cubicBezTo>
                  <a:cubicBezTo>
                    <a:pt x="92" y="131"/>
                    <a:pt x="93" y="140"/>
                    <a:pt x="93" y="146"/>
                  </a:cubicBezTo>
                  <a:cubicBezTo>
                    <a:pt x="94" y="153"/>
                    <a:pt x="82" y="153"/>
                    <a:pt x="82" y="146"/>
                  </a:cubicBezTo>
                  <a:cubicBezTo>
                    <a:pt x="81" y="136"/>
                    <a:pt x="82" y="126"/>
                    <a:pt x="89" y="119"/>
                  </a:cubicBezTo>
                  <a:cubicBezTo>
                    <a:pt x="94" y="114"/>
                    <a:pt x="101" y="113"/>
                    <a:pt x="107" y="113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4" y="81"/>
                    <a:pt x="100" y="81"/>
                    <a:pt x="98" y="83"/>
                  </a:cubicBezTo>
                  <a:cubicBezTo>
                    <a:pt x="92" y="87"/>
                    <a:pt x="93" y="96"/>
                    <a:pt x="93" y="102"/>
                  </a:cubicBezTo>
                  <a:cubicBezTo>
                    <a:pt x="94" y="109"/>
                    <a:pt x="82" y="109"/>
                    <a:pt x="82" y="102"/>
                  </a:cubicBezTo>
                  <a:cubicBezTo>
                    <a:pt x="81" y="92"/>
                    <a:pt x="82" y="82"/>
                    <a:pt x="89" y="75"/>
                  </a:cubicBezTo>
                  <a:cubicBezTo>
                    <a:pt x="94" y="70"/>
                    <a:pt x="101" y="69"/>
                    <a:pt x="107" y="69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271" y="69"/>
                    <a:pt x="271" y="69"/>
                    <a:pt x="271" y="69"/>
                  </a:cubicBezTo>
                  <a:lnTo>
                    <a:pt x="271" y="2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/>
            </a:p>
          </p:txBody>
        </p:sp>
        <p:sp>
          <p:nvSpPr>
            <p:cNvPr id="18" name="Rectangle 46">
              <a:extLst>
                <a:ext uri="{FF2B5EF4-FFF2-40B4-BE49-F238E27FC236}">
                  <a16:creationId xmlns:a16="http://schemas.microsoft.com/office/drawing/2014/main" id="{E7105B7E-E07B-6D36-7AC9-B589F4F6B1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02605" y="2898553"/>
              <a:ext cx="237908" cy="12560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130EC839-9603-638A-D1A1-37DC296EDFBA}"/>
              </a:ext>
            </a:extLst>
          </p:cNvPr>
          <p:cNvSpPr txBox="1"/>
          <p:nvPr/>
        </p:nvSpPr>
        <p:spPr>
          <a:xfrm>
            <a:off x="1082763" y="4242655"/>
            <a:ext cx="283243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sz="3600" b="1" dirty="0">
                <a:solidFill>
                  <a:srgbClr val="00B2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57</a:t>
            </a:r>
            <a:r>
              <a:rPr lang="lt-LT" sz="1600" b="1" dirty="0">
                <a:solidFill>
                  <a:srgbClr val="00B2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lt-LT" sz="1600" b="1" dirty="0">
                <a:solidFill>
                  <a:srgbClr val="00B2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lt-LT" sz="1600" b="1" dirty="0">
                <a:solidFill>
                  <a:srgbClr val="005B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koleginių studijų programų</a:t>
            </a:r>
            <a:endParaRPr lang="en-US" sz="1600" b="1" dirty="0">
              <a:solidFill>
                <a:srgbClr val="005BA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7037BC9-1D5E-F8C0-FA57-19D416898559}"/>
              </a:ext>
            </a:extLst>
          </p:cNvPr>
          <p:cNvGrpSpPr/>
          <p:nvPr/>
        </p:nvGrpSpPr>
        <p:grpSpPr>
          <a:xfrm>
            <a:off x="2065195" y="3294884"/>
            <a:ext cx="942762" cy="942762"/>
            <a:chOff x="1287151" y="2486545"/>
            <a:chExt cx="942762" cy="942762"/>
          </a:xfrm>
        </p:grpSpPr>
        <p:sp>
          <p:nvSpPr>
            <p:cNvPr id="23" name="Freeform 35">
              <a:extLst>
                <a:ext uri="{FF2B5EF4-FFF2-40B4-BE49-F238E27FC236}">
                  <a16:creationId xmlns:a16="http://schemas.microsoft.com/office/drawing/2014/main" id="{37834A96-680E-9214-09B3-CC7329B67F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87151" y="2486545"/>
              <a:ext cx="942762" cy="942762"/>
            </a:xfrm>
            <a:custGeom>
              <a:avLst/>
              <a:gdLst>
                <a:gd name="T0" fmla="*/ 176 w 352"/>
                <a:gd name="T1" fmla="*/ 0 h 352"/>
                <a:gd name="T2" fmla="*/ 0 w 352"/>
                <a:gd name="T3" fmla="*/ 176 h 352"/>
                <a:gd name="T4" fmla="*/ 176 w 352"/>
                <a:gd name="T5" fmla="*/ 352 h 352"/>
                <a:gd name="T6" fmla="*/ 352 w 352"/>
                <a:gd name="T7" fmla="*/ 176 h 352"/>
                <a:gd name="T8" fmla="*/ 176 w 352"/>
                <a:gd name="T9" fmla="*/ 0 h 352"/>
                <a:gd name="T10" fmla="*/ 258 w 352"/>
                <a:gd name="T11" fmla="*/ 261 h 352"/>
                <a:gd name="T12" fmla="*/ 188 w 352"/>
                <a:gd name="T13" fmla="*/ 294 h 352"/>
                <a:gd name="T14" fmla="*/ 96 w 352"/>
                <a:gd name="T15" fmla="*/ 263 h 352"/>
                <a:gd name="T16" fmla="*/ 59 w 352"/>
                <a:gd name="T17" fmla="*/ 189 h 352"/>
                <a:gd name="T18" fmla="*/ 157 w 352"/>
                <a:gd name="T19" fmla="*/ 60 h 352"/>
                <a:gd name="T20" fmla="*/ 175 w 352"/>
                <a:gd name="T21" fmla="*/ 58 h 352"/>
                <a:gd name="T22" fmla="*/ 176 w 352"/>
                <a:gd name="T23" fmla="*/ 58 h 352"/>
                <a:gd name="T24" fmla="*/ 196 w 352"/>
                <a:gd name="T25" fmla="*/ 60 h 352"/>
                <a:gd name="T26" fmla="*/ 272 w 352"/>
                <a:gd name="T27" fmla="*/ 108 h 352"/>
                <a:gd name="T28" fmla="*/ 293 w 352"/>
                <a:gd name="T29" fmla="*/ 162 h 352"/>
                <a:gd name="T30" fmla="*/ 258 w 352"/>
                <a:gd name="T31" fmla="*/ 26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2" h="352">
                  <a:moveTo>
                    <a:pt x="176" y="0"/>
                  </a:moveTo>
                  <a:cubicBezTo>
                    <a:pt x="79" y="0"/>
                    <a:pt x="0" y="79"/>
                    <a:pt x="0" y="176"/>
                  </a:cubicBezTo>
                  <a:cubicBezTo>
                    <a:pt x="0" y="273"/>
                    <a:pt x="79" y="352"/>
                    <a:pt x="176" y="352"/>
                  </a:cubicBezTo>
                  <a:cubicBezTo>
                    <a:pt x="273" y="352"/>
                    <a:pt x="352" y="273"/>
                    <a:pt x="352" y="176"/>
                  </a:cubicBezTo>
                  <a:cubicBezTo>
                    <a:pt x="352" y="79"/>
                    <a:pt x="273" y="0"/>
                    <a:pt x="176" y="0"/>
                  </a:cubicBezTo>
                  <a:close/>
                  <a:moveTo>
                    <a:pt x="258" y="261"/>
                  </a:moveTo>
                  <a:cubicBezTo>
                    <a:pt x="238" y="280"/>
                    <a:pt x="215" y="291"/>
                    <a:pt x="188" y="294"/>
                  </a:cubicBezTo>
                  <a:cubicBezTo>
                    <a:pt x="153" y="297"/>
                    <a:pt x="122" y="287"/>
                    <a:pt x="96" y="263"/>
                  </a:cubicBezTo>
                  <a:cubicBezTo>
                    <a:pt x="75" y="243"/>
                    <a:pt x="62" y="218"/>
                    <a:pt x="59" y="189"/>
                  </a:cubicBezTo>
                  <a:cubicBezTo>
                    <a:pt x="52" y="127"/>
                    <a:pt x="96" y="69"/>
                    <a:pt x="157" y="60"/>
                  </a:cubicBezTo>
                  <a:cubicBezTo>
                    <a:pt x="163" y="59"/>
                    <a:pt x="169" y="59"/>
                    <a:pt x="175" y="58"/>
                  </a:cubicBezTo>
                  <a:cubicBezTo>
                    <a:pt x="176" y="58"/>
                    <a:pt x="176" y="58"/>
                    <a:pt x="176" y="58"/>
                  </a:cubicBezTo>
                  <a:cubicBezTo>
                    <a:pt x="183" y="59"/>
                    <a:pt x="189" y="59"/>
                    <a:pt x="196" y="60"/>
                  </a:cubicBezTo>
                  <a:cubicBezTo>
                    <a:pt x="227" y="66"/>
                    <a:pt x="253" y="82"/>
                    <a:pt x="272" y="108"/>
                  </a:cubicBezTo>
                  <a:cubicBezTo>
                    <a:pt x="283" y="124"/>
                    <a:pt x="291" y="142"/>
                    <a:pt x="293" y="162"/>
                  </a:cubicBezTo>
                  <a:cubicBezTo>
                    <a:pt x="297" y="200"/>
                    <a:pt x="286" y="234"/>
                    <a:pt x="258" y="261"/>
                  </a:cubicBezTo>
                  <a:close/>
                </a:path>
              </a:pathLst>
            </a:custGeom>
            <a:solidFill>
              <a:srgbClr val="005BA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/>
            </a:p>
          </p:txBody>
        </p:sp>
        <p:sp>
          <p:nvSpPr>
            <p:cNvPr id="25" name="Freeform 173">
              <a:extLst>
                <a:ext uri="{FF2B5EF4-FFF2-40B4-BE49-F238E27FC236}">
                  <a16:creationId xmlns:a16="http://schemas.microsoft.com/office/drawing/2014/main" id="{1DA89B2B-6050-19E8-8AFB-8FA2180D190F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2806" y="2741039"/>
              <a:ext cx="429940" cy="373220"/>
            </a:xfrm>
            <a:custGeom>
              <a:avLst/>
              <a:gdLst>
                <a:gd name="T0" fmla="*/ 121 w 160"/>
                <a:gd name="T1" fmla="*/ 15 h 139"/>
                <a:gd name="T2" fmla="*/ 80 w 160"/>
                <a:gd name="T3" fmla="*/ 0 h 139"/>
                <a:gd name="T4" fmla="*/ 39 w 160"/>
                <a:gd name="T5" fmla="*/ 15 h 139"/>
                <a:gd name="T6" fmla="*/ 32 w 160"/>
                <a:gd name="T7" fmla="*/ 99 h 139"/>
                <a:gd name="T8" fmla="*/ 43 w 160"/>
                <a:gd name="T9" fmla="*/ 128 h 139"/>
                <a:gd name="T10" fmla="*/ 48 w 160"/>
                <a:gd name="T11" fmla="*/ 138 h 139"/>
                <a:gd name="T12" fmla="*/ 68 w 160"/>
                <a:gd name="T13" fmla="*/ 138 h 139"/>
                <a:gd name="T14" fmla="*/ 60 w 160"/>
                <a:gd name="T15" fmla="*/ 84 h 139"/>
                <a:gd name="T16" fmla="*/ 59 w 160"/>
                <a:gd name="T17" fmla="*/ 83 h 139"/>
                <a:gd name="T18" fmla="*/ 51 w 160"/>
                <a:gd name="T19" fmla="*/ 80 h 139"/>
                <a:gd name="T20" fmla="*/ 42 w 160"/>
                <a:gd name="T21" fmla="*/ 66 h 139"/>
                <a:gd name="T22" fmla="*/ 63 w 160"/>
                <a:gd name="T23" fmla="*/ 74 h 139"/>
                <a:gd name="T24" fmla="*/ 64 w 160"/>
                <a:gd name="T25" fmla="*/ 77 h 139"/>
                <a:gd name="T26" fmla="*/ 73 w 160"/>
                <a:gd name="T27" fmla="*/ 76 h 139"/>
                <a:gd name="T28" fmla="*/ 78 w 160"/>
                <a:gd name="T29" fmla="*/ 48 h 139"/>
                <a:gd name="T30" fmla="*/ 89 w 160"/>
                <a:gd name="T31" fmla="*/ 59 h 139"/>
                <a:gd name="T32" fmla="*/ 80 w 160"/>
                <a:gd name="T33" fmla="*/ 77 h 139"/>
                <a:gd name="T34" fmla="*/ 82 w 160"/>
                <a:gd name="T35" fmla="*/ 80 h 139"/>
                <a:gd name="T36" fmla="*/ 91 w 160"/>
                <a:gd name="T37" fmla="*/ 89 h 139"/>
                <a:gd name="T38" fmla="*/ 94 w 160"/>
                <a:gd name="T39" fmla="*/ 83 h 139"/>
                <a:gd name="T40" fmla="*/ 109 w 160"/>
                <a:gd name="T41" fmla="*/ 73 h 139"/>
                <a:gd name="T42" fmla="*/ 117 w 160"/>
                <a:gd name="T43" fmla="*/ 85 h 139"/>
                <a:gd name="T44" fmla="*/ 93 w 160"/>
                <a:gd name="T45" fmla="*/ 96 h 139"/>
                <a:gd name="T46" fmla="*/ 91 w 160"/>
                <a:gd name="T47" fmla="*/ 101 h 139"/>
                <a:gd name="T48" fmla="*/ 95 w 160"/>
                <a:gd name="T49" fmla="*/ 136 h 139"/>
                <a:gd name="T50" fmla="*/ 95 w 160"/>
                <a:gd name="T51" fmla="*/ 138 h 139"/>
                <a:gd name="T52" fmla="*/ 112 w 160"/>
                <a:gd name="T53" fmla="*/ 138 h 139"/>
                <a:gd name="T54" fmla="*/ 117 w 160"/>
                <a:gd name="T55" fmla="*/ 128 h 139"/>
                <a:gd name="T56" fmla="*/ 128 w 160"/>
                <a:gd name="T57" fmla="*/ 99 h 139"/>
                <a:gd name="T58" fmla="*/ 121 w 160"/>
                <a:gd name="T59" fmla="*/ 1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0" h="139">
                  <a:moveTo>
                    <a:pt x="121" y="15"/>
                  </a:moveTo>
                  <a:cubicBezTo>
                    <a:pt x="113" y="8"/>
                    <a:pt x="103" y="0"/>
                    <a:pt x="80" y="0"/>
                  </a:cubicBezTo>
                  <a:cubicBezTo>
                    <a:pt x="57" y="0"/>
                    <a:pt x="47" y="8"/>
                    <a:pt x="39" y="15"/>
                  </a:cubicBezTo>
                  <a:cubicBezTo>
                    <a:pt x="0" y="54"/>
                    <a:pt x="30" y="94"/>
                    <a:pt x="32" y="99"/>
                  </a:cubicBezTo>
                  <a:cubicBezTo>
                    <a:pt x="35" y="103"/>
                    <a:pt x="42" y="118"/>
                    <a:pt x="43" y="128"/>
                  </a:cubicBezTo>
                  <a:cubicBezTo>
                    <a:pt x="44" y="139"/>
                    <a:pt x="48" y="138"/>
                    <a:pt x="48" y="138"/>
                  </a:cubicBezTo>
                  <a:cubicBezTo>
                    <a:pt x="68" y="138"/>
                    <a:pt x="68" y="138"/>
                    <a:pt x="68" y="138"/>
                  </a:cubicBezTo>
                  <a:cubicBezTo>
                    <a:pt x="67" y="120"/>
                    <a:pt x="66" y="101"/>
                    <a:pt x="60" y="84"/>
                  </a:cubicBezTo>
                  <a:cubicBezTo>
                    <a:pt x="60" y="84"/>
                    <a:pt x="60" y="83"/>
                    <a:pt x="59" y="83"/>
                  </a:cubicBezTo>
                  <a:cubicBezTo>
                    <a:pt x="57" y="82"/>
                    <a:pt x="54" y="81"/>
                    <a:pt x="51" y="80"/>
                  </a:cubicBezTo>
                  <a:cubicBezTo>
                    <a:pt x="47" y="77"/>
                    <a:pt x="40" y="72"/>
                    <a:pt x="42" y="66"/>
                  </a:cubicBezTo>
                  <a:cubicBezTo>
                    <a:pt x="48" y="48"/>
                    <a:pt x="59" y="65"/>
                    <a:pt x="63" y="74"/>
                  </a:cubicBezTo>
                  <a:cubicBezTo>
                    <a:pt x="63" y="75"/>
                    <a:pt x="63" y="76"/>
                    <a:pt x="64" y="77"/>
                  </a:cubicBezTo>
                  <a:cubicBezTo>
                    <a:pt x="67" y="78"/>
                    <a:pt x="70" y="77"/>
                    <a:pt x="73" y="76"/>
                  </a:cubicBezTo>
                  <a:cubicBezTo>
                    <a:pt x="70" y="66"/>
                    <a:pt x="68" y="52"/>
                    <a:pt x="78" y="48"/>
                  </a:cubicBezTo>
                  <a:cubicBezTo>
                    <a:pt x="84" y="46"/>
                    <a:pt x="89" y="54"/>
                    <a:pt x="89" y="59"/>
                  </a:cubicBezTo>
                  <a:cubicBezTo>
                    <a:pt x="89" y="66"/>
                    <a:pt x="85" y="73"/>
                    <a:pt x="80" y="77"/>
                  </a:cubicBezTo>
                  <a:cubicBezTo>
                    <a:pt x="80" y="78"/>
                    <a:pt x="81" y="79"/>
                    <a:pt x="82" y="80"/>
                  </a:cubicBezTo>
                  <a:cubicBezTo>
                    <a:pt x="84" y="84"/>
                    <a:pt x="87" y="87"/>
                    <a:pt x="91" y="89"/>
                  </a:cubicBezTo>
                  <a:cubicBezTo>
                    <a:pt x="92" y="87"/>
                    <a:pt x="93" y="85"/>
                    <a:pt x="94" y="83"/>
                  </a:cubicBezTo>
                  <a:cubicBezTo>
                    <a:pt x="97" y="79"/>
                    <a:pt x="103" y="72"/>
                    <a:pt x="109" y="73"/>
                  </a:cubicBezTo>
                  <a:cubicBezTo>
                    <a:pt x="114" y="74"/>
                    <a:pt x="119" y="80"/>
                    <a:pt x="117" y="85"/>
                  </a:cubicBezTo>
                  <a:cubicBezTo>
                    <a:pt x="114" y="97"/>
                    <a:pt x="103" y="99"/>
                    <a:pt x="93" y="96"/>
                  </a:cubicBezTo>
                  <a:cubicBezTo>
                    <a:pt x="92" y="98"/>
                    <a:pt x="91" y="100"/>
                    <a:pt x="91" y="101"/>
                  </a:cubicBezTo>
                  <a:cubicBezTo>
                    <a:pt x="90" y="113"/>
                    <a:pt x="91" y="125"/>
                    <a:pt x="95" y="136"/>
                  </a:cubicBezTo>
                  <a:cubicBezTo>
                    <a:pt x="95" y="136"/>
                    <a:pt x="95" y="137"/>
                    <a:pt x="95" y="138"/>
                  </a:cubicBezTo>
                  <a:cubicBezTo>
                    <a:pt x="112" y="138"/>
                    <a:pt x="112" y="138"/>
                    <a:pt x="112" y="138"/>
                  </a:cubicBezTo>
                  <a:cubicBezTo>
                    <a:pt x="112" y="138"/>
                    <a:pt x="116" y="139"/>
                    <a:pt x="117" y="128"/>
                  </a:cubicBezTo>
                  <a:cubicBezTo>
                    <a:pt x="118" y="118"/>
                    <a:pt x="125" y="103"/>
                    <a:pt x="128" y="99"/>
                  </a:cubicBezTo>
                  <a:cubicBezTo>
                    <a:pt x="130" y="94"/>
                    <a:pt x="160" y="54"/>
                    <a:pt x="121" y="15"/>
                  </a:cubicBezTo>
                  <a:close/>
                </a:path>
              </a:pathLst>
            </a:custGeom>
            <a:solidFill>
              <a:srgbClr val="005BA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74">
              <a:extLst>
                <a:ext uri="{FF2B5EF4-FFF2-40B4-BE49-F238E27FC236}">
                  <a16:creationId xmlns:a16="http://schemas.microsoft.com/office/drawing/2014/main" id="{E69973AD-9B19-492E-AFDA-A1EA4711F5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6457" y="3126737"/>
              <a:ext cx="188311" cy="32897"/>
            </a:xfrm>
            <a:custGeom>
              <a:avLst/>
              <a:gdLst>
                <a:gd name="T0" fmla="*/ 64 w 70"/>
                <a:gd name="T1" fmla="*/ 0 h 12"/>
                <a:gd name="T2" fmla="*/ 6 w 70"/>
                <a:gd name="T3" fmla="*/ 0 h 12"/>
                <a:gd name="T4" fmla="*/ 0 w 70"/>
                <a:gd name="T5" fmla="*/ 6 h 12"/>
                <a:gd name="T6" fmla="*/ 6 w 70"/>
                <a:gd name="T7" fmla="*/ 12 h 12"/>
                <a:gd name="T8" fmla="*/ 64 w 70"/>
                <a:gd name="T9" fmla="*/ 12 h 12"/>
                <a:gd name="T10" fmla="*/ 70 w 70"/>
                <a:gd name="T11" fmla="*/ 6 h 12"/>
                <a:gd name="T12" fmla="*/ 64 w 70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2">
                  <a:moveTo>
                    <a:pt x="6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2"/>
                    <a:pt x="6" y="12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7" y="12"/>
                    <a:pt x="70" y="10"/>
                    <a:pt x="70" y="6"/>
                  </a:cubicBezTo>
                  <a:cubicBezTo>
                    <a:pt x="70" y="3"/>
                    <a:pt x="67" y="0"/>
                    <a:pt x="64" y="0"/>
                  </a:cubicBezTo>
                  <a:close/>
                </a:path>
              </a:pathLst>
            </a:custGeom>
            <a:solidFill>
              <a:srgbClr val="005BA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75">
              <a:extLst>
                <a:ext uri="{FF2B5EF4-FFF2-40B4-BE49-F238E27FC236}">
                  <a16:creationId xmlns:a16="http://schemas.microsoft.com/office/drawing/2014/main" id="{5F4D9EA3-649C-D0D7-946C-5877BAA6BCB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2128" y="3167576"/>
              <a:ext cx="176967" cy="29495"/>
            </a:xfrm>
            <a:custGeom>
              <a:avLst/>
              <a:gdLst>
                <a:gd name="T0" fmla="*/ 61 w 66"/>
                <a:gd name="T1" fmla="*/ 0 h 11"/>
                <a:gd name="T2" fmla="*/ 6 w 66"/>
                <a:gd name="T3" fmla="*/ 0 h 11"/>
                <a:gd name="T4" fmla="*/ 0 w 66"/>
                <a:gd name="T5" fmla="*/ 6 h 11"/>
                <a:gd name="T6" fmla="*/ 6 w 66"/>
                <a:gd name="T7" fmla="*/ 11 h 11"/>
                <a:gd name="T8" fmla="*/ 61 w 66"/>
                <a:gd name="T9" fmla="*/ 11 h 11"/>
                <a:gd name="T10" fmla="*/ 66 w 66"/>
                <a:gd name="T11" fmla="*/ 6 h 11"/>
                <a:gd name="T12" fmla="*/ 61 w 6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11">
                  <a:moveTo>
                    <a:pt x="61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6" y="9"/>
                    <a:pt x="66" y="6"/>
                  </a:cubicBezTo>
                  <a:cubicBezTo>
                    <a:pt x="66" y="3"/>
                    <a:pt x="64" y="0"/>
                    <a:pt x="61" y="0"/>
                  </a:cubicBezTo>
                  <a:close/>
                </a:path>
              </a:pathLst>
            </a:custGeom>
            <a:solidFill>
              <a:srgbClr val="005BA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76">
              <a:extLst>
                <a:ext uri="{FF2B5EF4-FFF2-40B4-BE49-F238E27FC236}">
                  <a16:creationId xmlns:a16="http://schemas.microsoft.com/office/drawing/2014/main" id="{E12A7367-5EC0-15EA-4F16-B2FFA6090D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1833" y="3205012"/>
              <a:ext cx="97559" cy="23822"/>
            </a:xfrm>
            <a:custGeom>
              <a:avLst/>
              <a:gdLst>
                <a:gd name="T0" fmla="*/ 32 w 36"/>
                <a:gd name="T1" fmla="*/ 0 h 9"/>
                <a:gd name="T2" fmla="*/ 4 w 36"/>
                <a:gd name="T3" fmla="*/ 0 h 9"/>
                <a:gd name="T4" fmla="*/ 0 w 36"/>
                <a:gd name="T5" fmla="*/ 4 h 9"/>
                <a:gd name="T6" fmla="*/ 4 w 36"/>
                <a:gd name="T7" fmla="*/ 9 h 9"/>
                <a:gd name="T8" fmla="*/ 32 w 36"/>
                <a:gd name="T9" fmla="*/ 9 h 9"/>
                <a:gd name="T10" fmla="*/ 36 w 36"/>
                <a:gd name="T11" fmla="*/ 4 h 9"/>
                <a:gd name="T12" fmla="*/ 32 w 36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9">
                  <a:moveTo>
                    <a:pt x="3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4" y="9"/>
                    <a:pt x="36" y="7"/>
                    <a:pt x="36" y="4"/>
                  </a:cubicBezTo>
                  <a:cubicBezTo>
                    <a:pt x="36" y="2"/>
                    <a:pt x="34" y="0"/>
                    <a:pt x="32" y="0"/>
                  </a:cubicBezTo>
                  <a:close/>
                </a:path>
              </a:pathLst>
            </a:custGeom>
            <a:solidFill>
              <a:srgbClr val="005BA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70F3791A-58A8-615B-07A8-81513D8798C7}"/>
              </a:ext>
            </a:extLst>
          </p:cNvPr>
          <p:cNvGrpSpPr/>
          <p:nvPr/>
        </p:nvGrpSpPr>
        <p:grpSpPr>
          <a:xfrm>
            <a:off x="2670332" y="1683243"/>
            <a:ext cx="4105210" cy="1289717"/>
            <a:chOff x="2660401" y="1705771"/>
            <a:chExt cx="4105210" cy="1289717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2670F44D-DDF6-FA73-B6B8-2A608CB68CFA}"/>
                </a:ext>
              </a:extLst>
            </p:cNvPr>
            <p:cNvGrpSpPr/>
            <p:nvPr/>
          </p:nvGrpSpPr>
          <p:grpSpPr>
            <a:xfrm>
              <a:off x="2660401" y="1705771"/>
              <a:ext cx="4105210" cy="1289717"/>
              <a:chOff x="2660401" y="1705771"/>
              <a:chExt cx="4105210" cy="1289717"/>
            </a:xfrm>
          </p:grpSpPr>
          <p:sp>
            <p:nvSpPr>
              <p:cNvPr id="30" name="Freeform 16">
                <a:extLst>
                  <a:ext uri="{FF2B5EF4-FFF2-40B4-BE49-F238E27FC236}">
                    <a16:creationId xmlns:a16="http://schemas.microsoft.com/office/drawing/2014/main" id="{A372FF8B-19FE-448E-F17C-BD54E435C76B}"/>
                  </a:ext>
                </a:extLst>
              </p:cNvPr>
              <p:cNvSpPr>
                <a:spLocks/>
              </p:cNvSpPr>
              <p:nvPr/>
            </p:nvSpPr>
            <p:spPr bwMode="auto">
              <a:xfrm rot="19533210">
                <a:off x="2660401" y="2190377"/>
                <a:ext cx="4105210" cy="805111"/>
              </a:xfrm>
              <a:custGeom>
                <a:avLst/>
                <a:gdLst>
                  <a:gd name="T0" fmla="*/ 1104 w 1104"/>
                  <a:gd name="T1" fmla="*/ 12 h 541"/>
                  <a:gd name="T2" fmla="*/ 1100 w 1104"/>
                  <a:gd name="T3" fmla="*/ 28 h 541"/>
                  <a:gd name="T4" fmla="*/ 1096 w 1104"/>
                  <a:gd name="T5" fmla="*/ 43 h 541"/>
                  <a:gd name="T6" fmla="*/ 1085 w 1104"/>
                  <a:gd name="T7" fmla="*/ 70 h 541"/>
                  <a:gd name="T8" fmla="*/ 1071 w 1104"/>
                  <a:gd name="T9" fmla="*/ 97 h 541"/>
                  <a:gd name="T10" fmla="*/ 1055 w 1104"/>
                  <a:gd name="T11" fmla="*/ 122 h 541"/>
                  <a:gd name="T12" fmla="*/ 1037 w 1104"/>
                  <a:gd name="T13" fmla="*/ 145 h 541"/>
                  <a:gd name="T14" fmla="*/ 1027 w 1104"/>
                  <a:gd name="T15" fmla="*/ 156 h 541"/>
                  <a:gd name="T16" fmla="*/ 1017 w 1104"/>
                  <a:gd name="T17" fmla="*/ 166 h 541"/>
                  <a:gd name="T18" fmla="*/ 995 w 1104"/>
                  <a:gd name="T19" fmla="*/ 186 h 541"/>
                  <a:gd name="T20" fmla="*/ 984 w 1104"/>
                  <a:gd name="T21" fmla="*/ 195 h 541"/>
                  <a:gd name="T22" fmla="*/ 972 w 1104"/>
                  <a:gd name="T23" fmla="*/ 203 h 541"/>
                  <a:gd name="T24" fmla="*/ 960 w 1104"/>
                  <a:gd name="T25" fmla="*/ 211 h 541"/>
                  <a:gd name="T26" fmla="*/ 947 w 1104"/>
                  <a:gd name="T27" fmla="*/ 218 h 541"/>
                  <a:gd name="T28" fmla="*/ 922 w 1104"/>
                  <a:gd name="T29" fmla="*/ 230 h 541"/>
                  <a:gd name="T30" fmla="*/ 895 w 1104"/>
                  <a:gd name="T31" fmla="*/ 241 h 541"/>
                  <a:gd name="T32" fmla="*/ 868 w 1104"/>
                  <a:gd name="T33" fmla="*/ 249 h 541"/>
                  <a:gd name="T34" fmla="*/ 841 w 1104"/>
                  <a:gd name="T35" fmla="*/ 256 h 541"/>
                  <a:gd name="T36" fmla="*/ 813 w 1104"/>
                  <a:gd name="T37" fmla="*/ 260 h 541"/>
                  <a:gd name="T38" fmla="*/ 786 w 1104"/>
                  <a:gd name="T39" fmla="*/ 263 h 541"/>
                  <a:gd name="T40" fmla="*/ 759 w 1104"/>
                  <a:gd name="T41" fmla="*/ 265 h 541"/>
                  <a:gd name="T42" fmla="*/ 757 w 1104"/>
                  <a:gd name="T43" fmla="*/ 265 h 541"/>
                  <a:gd name="T44" fmla="*/ 756 w 1104"/>
                  <a:gd name="T45" fmla="*/ 265 h 541"/>
                  <a:gd name="T46" fmla="*/ 704 w 1104"/>
                  <a:gd name="T47" fmla="*/ 263 h 541"/>
                  <a:gd name="T48" fmla="*/ 652 w 1104"/>
                  <a:gd name="T49" fmla="*/ 264 h 541"/>
                  <a:gd name="T50" fmla="*/ 547 w 1104"/>
                  <a:gd name="T51" fmla="*/ 271 h 541"/>
                  <a:gd name="T52" fmla="*/ 339 w 1104"/>
                  <a:gd name="T53" fmla="*/ 308 h 541"/>
                  <a:gd name="T54" fmla="*/ 146 w 1104"/>
                  <a:gd name="T55" fmla="*/ 391 h 541"/>
                  <a:gd name="T56" fmla="*/ 103 w 1104"/>
                  <a:gd name="T57" fmla="*/ 421 h 541"/>
                  <a:gd name="T58" fmla="*/ 64 w 1104"/>
                  <a:gd name="T59" fmla="*/ 457 h 541"/>
                  <a:gd name="T60" fmla="*/ 29 w 1104"/>
                  <a:gd name="T61" fmla="*/ 497 h 541"/>
                  <a:gd name="T62" fmla="*/ 0 w 1104"/>
                  <a:gd name="T63" fmla="*/ 541 h 541"/>
                  <a:gd name="T64" fmla="*/ 26 w 1104"/>
                  <a:gd name="T65" fmla="*/ 495 h 541"/>
                  <a:gd name="T66" fmla="*/ 59 w 1104"/>
                  <a:gd name="T67" fmla="*/ 452 h 541"/>
                  <a:gd name="T68" fmla="*/ 97 w 1104"/>
                  <a:gd name="T69" fmla="*/ 414 h 541"/>
                  <a:gd name="T70" fmla="*/ 139 w 1104"/>
                  <a:gd name="T71" fmla="*/ 380 h 541"/>
                  <a:gd name="T72" fmla="*/ 332 w 1104"/>
                  <a:gd name="T73" fmla="*/ 284 h 541"/>
                  <a:gd name="T74" fmla="*/ 542 w 1104"/>
                  <a:gd name="T75" fmla="*/ 233 h 541"/>
                  <a:gd name="T76" fmla="*/ 649 w 1104"/>
                  <a:gd name="T77" fmla="*/ 220 h 541"/>
                  <a:gd name="T78" fmla="*/ 703 w 1104"/>
                  <a:gd name="T79" fmla="*/ 216 h 541"/>
                  <a:gd name="T80" fmla="*/ 758 w 1104"/>
                  <a:gd name="T81" fmla="*/ 214 h 541"/>
                  <a:gd name="T82" fmla="*/ 756 w 1104"/>
                  <a:gd name="T83" fmla="*/ 214 h 541"/>
                  <a:gd name="T84" fmla="*/ 780 w 1104"/>
                  <a:gd name="T85" fmla="*/ 211 h 541"/>
                  <a:gd name="T86" fmla="*/ 804 w 1104"/>
                  <a:gd name="T87" fmla="*/ 207 h 541"/>
                  <a:gd name="T88" fmla="*/ 828 w 1104"/>
                  <a:gd name="T89" fmla="*/ 201 h 541"/>
                  <a:gd name="T90" fmla="*/ 851 w 1104"/>
                  <a:gd name="T91" fmla="*/ 194 h 541"/>
                  <a:gd name="T92" fmla="*/ 873 w 1104"/>
                  <a:gd name="T93" fmla="*/ 185 h 541"/>
                  <a:gd name="T94" fmla="*/ 895 w 1104"/>
                  <a:gd name="T95" fmla="*/ 175 h 541"/>
                  <a:gd name="T96" fmla="*/ 915 w 1104"/>
                  <a:gd name="T97" fmla="*/ 163 h 541"/>
                  <a:gd name="T98" fmla="*/ 924 w 1104"/>
                  <a:gd name="T99" fmla="*/ 156 h 541"/>
                  <a:gd name="T100" fmla="*/ 934 w 1104"/>
                  <a:gd name="T101" fmla="*/ 150 h 541"/>
                  <a:gd name="T102" fmla="*/ 943 w 1104"/>
                  <a:gd name="T103" fmla="*/ 142 h 541"/>
                  <a:gd name="T104" fmla="*/ 951 w 1104"/>
                  <a:gd name="T105" fmla="*/ 135 h 541"/>
                  <a:gd name="T106" fmla="*/ 967 w 1104"/>
                  <a:gd name="T107" fmla="*/ 118 h 541"/>
                  <a:gd name="T108" fmla="*/ 975 w 1104"/>
                  <a:gd name="T109" fmla="*/ 109 h 541"/>
                  <a:gd name="T110" fmla="*/ 982 w 1104"/>
                  <a:gd name="T111" fmla="*/ 100 h 541"/>
                  <a:gd name="T112" fmla="*/ 994 w 1104"/>
                  <a:gd name="T113" fmla="*/ 81 h 541"/>
                  <a:gd name="T114" fmla="*/ 1005 w 1104"/>
                  <a:gd name="T115" fmla="*/ 61 h 541"/>
                  <a:gd name="T116" fmla="*/ 1014 w 1104"/>
                  <a:gd name="T117" fmla="*/ 41 h 541"/>
                  <a:gd name="T118" fmla="*/ 1021 w 1104"/>
                  <a:gd name="T119" fmla="*/ 19 h 541"/>
                  <a:gd name="T120" fmla="*/ 1023 w 1104"/>
                  <a:gd name="T121" fmla="*/ 9 h 541"/>
                  <a:gd name="T122" fmla="*/ 1025 w 1104"/>
                  <a:gd name="T123" fmla="*/ 0 h 541"/>
                  <a:gd name="T124" fmla="*/ 1104 w 1104"/>
                  <a:gd name="T125" fmla="*/ 12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104" h="541">
                    <a:moveTo>
                      <a:pt x="1104" y="12"/>
                    </a:moveTo>
                    <a:cubicBezTo>
                      <a:pt x="1103" y="19"/>
                      <a:pt x="1102" y="23"/>
                      <a:pt x="1100" y="28"/>
                    </a:cubicBezTo>
                    <a:cubicBezTo>
                      <a:pt x="1099" y="33"/>
                      <a:pt x="1097" y="38"/>
                      <a:pt x="1096" y="43"/>
                    </a:cubicBezTo>
                    <a:cubicBezTo>
                      <a:pt x="1093" y="52"/>
                      <a:pt x="1089" y="62"/>
                      <a:pt x="1085" y="70"/>
                    </a:cubicBezTo>
                    <a:cubicBezTo>
                      <a:pt x="1080" y="79"/>
                      <a:pt x="1076" y="88"/>
                      <a:pt x="1071" y="97"/>
                    </a:cubicBezTo>
                    <a:cubicBezTo>
                      <a:pt x="1066" y="105"/>
                      <a:pt x="1061" y="114"/>
                      <a:pt x="1055" y="122"/>
                    </a:cubicBezTo>
                    <a:cubicBezTo>
                      <a:pt x="1050" y="130"/>
                      <a:pt x="1044" y="137"/>
                      <a:pt x="1037" y="145"/>
                    </a:cubicBezTo>
                    <a:cubicBezTo>
                      <a:pt x="1034" y="149"/>
                      <a:pt x="1031" y="152"/>
                      <a:pt x="1027" y="156"/>
                    </a:cubicBezTo>
                    <a:cubicBezTo>
                      <a:pt x="1024" y="159"/>
                      <a:pt x="1021" y="163"/>
                      <a:pt x="1017" y="166"/>
                    </a:cubicBezTo>
                    <a:cubicBezTo>
                      <a:pt x="1010" y="173"/>
                      <a:pt x="1003" y="179"/>
                      <a:pt x="995" y="186"/>
                    </a:cubicBezTo>
                    <a:cubicBezTo>
                      <a:pt x="984" y="195"/>
                      <a:pt x="984" y="195"/>
                      <a:pt x="984" y="195"/>
                    </a:cubicBezTo>
                    <a:cubicBezTo>
                      <a:pt x="972" y="203"/>
                      <a:pt x="972" y="203"/>
                      <a:pt x="972" y="203"/>
                    </a:cubicBezTo>
                    <a:cubicBezTo>
                      <a:pt x="968" y="206"/>
                      <a:pt x="964" y="208"/>
                      <a:pt x="960" y="211"/>
                    </a:cubicBezTo>
                    <a:cubicBezTo>
                      <a:pt x="956" y="213"/>
                      <a:pt x="952" y="216"/>
                      <a:pt x="947" y="218"/>
                    </a:cubicBezTo>
                    <a:cubicBezTo>
                      <a:pt x="939" y="222"/>
                      <a:pt x="930" y="227"/>
                      <a:pt x="922" y="230"/>
                    </a:cubicBezTo>
                    <a:cubicBezTo>
                      <a:pt x="913" y="234"/>
                      <a:pt x="904" y="238"/>
                      <a:pt x="895" y="241"/>
                    </a:cubicBezTo>
                    <a:cubicBezTo>
                      <a:pt x="886" y="244"/>
                      <a:pt x="877" y="247"/>
                      <a:pt x="868" y="249"/>
                    </a:cubicBezTo>
                    <a:cubicBezTo>
                      <a:pt x="859" y="252"/>
                      <a:pt x="850" y="254"/>
                      <a:pt x="841" y="256"/>
                    </a:cubicBezTo>
                    <a:cubicBezTo>
                      <a:pt x="832" y="258"/>
                      <a:pt x="823" y="259"/>
                      <a:pt x="813" y="260"/>
                    </a:cubicBezTo>
                    <a:cubicBezTo>
                      <a:pt x="804" y="261"/>
                      <a:pt x="795" y="262"/>
                      <a:pt x="786" y="263"/>
                    </a:cubicBezTo>
                    <a:cubicBezTo>
                      <a:pt x="759" y="265"/>
                      <a:pt x="759" y="265"/>
                      <a:pt x="759" y="265"/>
                    </a:cubicBezTo>
                    <a:cubicBezTo>
                      <a:pt x="757" y="265"/>
                      <a:pt x="757" y="265"/>
                      <a:pt x="757" y="265"/>
                    </a:cubicBezTo>
                    <a:cubicBezTo>
                      <a:pt x="756" y="265"/>
                      <a:pt x="756" y="265"/>
                      <a:pt x="756" y="265"/>
                    </a:cubicBezTo>
                    <a:cubicBezTo>
                      <a:pt x="740" y="264"/>
                      <a:pt x="722" y="263"/>
                      <a:pt x="704" y="263"/>
                    </a:cubicBezTo>
                    <a:cubicBezTo>
                      <a:pt x="687" y="263"/>
                      <a:pt x="669" y="263"/>
                      <a:pt x="652" y="264"/>
                    </a:cubicBezTo>
                    <a:cubicBezTo>
                      <a:pt x="617" y="265"/>
                      <a:pt x="582" y="267"/>
                      <a:pt x="547" y="271"/>
                    </a:cubicBezTo>
                    <a:cubicBezTo>
                      <a:pt x="477" y="278"/>
                      <a:pt x="407" y="289"/>
                      <a:pt x="339" y="308"/>
                    </a:cubicBezTo>
                    <a:cubicBezTo>
                      <a:pt x="272" y="327"/>
                      <a:pt x="206" y="353"/>
                      <a:pt x="146" y="391"/>
                    </a:cubicBezTo>
                    <a:cubicBezTo>
                      <a:pt x="131" y="400"/>
                      <a:pt x="117" y="410"/>
                      <a:pt x="103" y="421"/>
                    </a:cubicBezTo>
                    <a:cubicBezTo>
                      <a:pt x="89" y="432"/>
                      <a:pt x="76" y="444"/>
                      <a:pt x="64" y="457"/>
                    </a:cubicBezTo>
                    <a:cubicBezTo>
                      <a:pt x="51" y="469"/>
                      <a:pt x="39" y="482"/>
                      <a:pt x="29" y="497"/>
                    </a:cubicBezTo>
                    <a:cubicBezTo>
                      <a:pt x="18" y="511"/>
                      <a:pt x="9" y="526"/>
                      <a:pt x="0" y="541"/>
                    </a:cubicBezTo>
                    <a:cubicBezTo>
                      <a:pt x="8" y="525"/>
                      <a:pt x="17" y="510"/>
                      <a:pt x="26" y="495"/>
                    </a:cubicBezTo>
                    <a:cubicBezTo>
                      <a:pt x="36" y="480"/>
                      <a:pt x="47" y="466"/>
                      <a:pt x="59" y="452"/>
                    </a:cubicBezTo>
                    <a:cubicBezTo>
                      <a:pt x="71" y="439"/>
                      <a:pt x="84" y="426"/>
                      <a:pt x="97" y="414"/>
                    </a:cubicBezTo>
                    <a:cubicBezTo>
                      <a:pt x="110" y="402"/>
                      <a:pt x="124" y="391"/>
                      <a:pt x="139" y="380"/>
                    </a:cubicBezTo>
                    <a:cubicBezTo>
                      <a:pt x="198" y="338"/>
                      <a:pt x="264" y="308"/>
                      <a:pt x="332" y="284"/>
                    </a:cubicBezTo>
                    <a:cubicBezTo>
                      <a:pt x="400" y="261"/>
                      <a:pt x="471" y="244"/>
                      <a:pt x="542" y="233"/>
                    </a:cubicBezTo>
                    <a:cubicBezTo>
                      <a:pt x="577" y="227"/>
                      <a:pt x="613" y="223"/>
                      <a:pt x="649" y="220"/>
                    </a:cubicBezTo>
                    <a:cubicBezTo>
                      <a:pt x="667" y="218"/>
                      <a:pt x="685" y="217"/>
                      <a:pt x="703" y="216"/>
                    </a:cubicBezTo>
                    <a:cubicBezTo>
                      <a:pt x="721" y="215"/>
                      <a:pt x="739" y="214"/>
                      <a:pt x="758" y="214"/>
                    </a:cubicBezTo>
                    <a:cubicBezTo>
                      <a:pt x="756" y="214"/>
                      <a:pt x="756" y="214"/>
                      <a:pt x="756" y="214"/>
                    </a:cubicBezTo>
                    <a:cubicBezTo>
                      <a:pt x="780" y="211"/>
                      <a:pt x="780" y="211"/>
                      <a:pt x="780" y="211"/>
                    </a:cubicBezTo>
                    <a:cubicBezTo>
                      <a:pt x="788" y="210"/>
                      <a:pt x="796" y="208"/>
                      <a:pt x="804" y="207"/>
                    </a:cubicBezTo>
                    <a:cubicBezTo>
                      <a:pt x="812" y="205"/>
                      <a:pt x="820" y="203"/>
                      <a:pt x="828" y="201"/>
                    </a:cubicBezTo>
                    <a:cubicBezTo>
                      <a:pt x="836" y="199"/>
                      <a:pt x="844" y="197"/>
                      <a:pt x="851" y="194"/>
                    </a:cubicBezTo>
                    <a:cubicBezTo>
                      <a:pt x="859" y="191"/>
                      <a:pt x="866" y="188"/>
                      <a:pt x="873" y="185"/>
                    </a:cubicBezTo>
                    <a:cubicBezTo>
                      <a:pt x="881" y="182"/>
                      <a:pt x="888" y="178"/>
                      <a:pt x="895" y="175"/>
                    </a:cubicBezTo>
                    <a:cubicBezTo>
                      <a:pt x="902" y="171"/>
                      <a:pt x="908" y="167"/>
                      <a:pt x="915" y="163"/>
                    </a:cubicBezTo>
                    <a:cubicBezTo>
                      <a:pt x="918" y="161"/>
                      <a:pt x="921" y="159"/>
                      <a:pt x="924" y="156"/>
                    </a:cubicBezTo>
                    <a:cubicBezTo>
                      <a:pt x="928" y="154"/>
                      <a:pt x="931" y="152"/>
                      <a:pt x="934" y="150"/>
                    </a:cubicBezTo>
                    <a:cubicBezTo>
                      <a:pt x="943" y="142"/>
                      <a:pt x="943" y="142"/>
                      <a:pt x="943" y="142"/>
                    </a:cubicBezTo>
                    <a:cubicBezTo>
                      <a:pt x="951" y="135"/>
                      <a:pt x="951" y="135"/>
                      <a:pt x="951" y="135"/>
                    </a:cubicBezTo>
                    <a:cubicBezTo>
                      <a:pt x="957" y="129"/>
                      <a:pt x="962" y="124"/>
                      <a:pt x="967" y="118"/>
                    </a:cubicBezTo>
                    <a:cubicBezTo>
                      <a:pt x="970" y="115"/>
                      <a:pt x="972" y="112"/>
                      <a:pt x="975" y="109"/>
                    </a:cubicBezTo>
                    <a:cubicBezTo>
                      <a:pt x="977" y="106"/>
                      <a:pt x="979" y="103"/>
                      <a:pt x="982" y="100"/>
                    </a:cubicBezTo>
                    <a:cubicBezTo>
                      <a:pt x="986" y="94"/>
                      <a:pt x="990" y="88"/>
                      <a:pt x="994" y="81"/>
                    </a:cubicBezTo>
                    <a:cubicBezTo>
                      <a:pt x="998" y="75"/>
                      <a:pt x="1002" y="68"/>
                      <a:pt x="1005" y="61"/>
                    </a:cubicBezTo>
                    <a:cubicBezTo>
                      <a:pt x="1008" y="55"/>
                      <a:pt x="1011" y="48"/>
                      <a:pt x="1014" y="41"/>
                    </a:cubicBezTo>
                    <a:cubicBezTo>
                      <a:pt x="1016" y="34"/>
                      <a:pt x="1019" y="26"/>
                      <a:pt x="1021" y="19"/>
                    </a:cubicBezTo>
                    <a:cubicBezTo>
                      <a:pt x="1021" y="16"/>
                      <a:pt x="1022" y="12"/>
                      <a:pt x="1023" y="9"/>
                    </a:cubicBezTo>
                    <a:cubicBezTo>
                      <a:pt x="1024" y="5"/>
                      <a:pt x="1024" y="2"/>
                      <a:pt x="1025" y="0"/>
                    </a:cubicBezTo>
                    <a:lnTo>
                      <a:pt x="1104" y="12"/>
                    </a:lnTo>
                    <a:close/>
                  </a:path>
                </a:pathLst>
              </a:custGeom>
              <a:solidFill>
                <a:srgbClr val="4B321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  <p:sp>
            <p:nvSpPr>
              <p:cNvPr id="31" name="Freeform 17">
                <a:extLst>
                  <a:ext uri="{FF2B5EF4-FFF2-40B4-BE49-F238E27FC236}">
                    <a16:creationId xmlns:a16="http://schemas.microsoft.com/office/drawing/2014/main" id="{E9192012-D289-AB02-A965-3A756C95423A}"/>
                  </a:ext>
                </a:extLst>
              </p:cNvPr>
              <p:cNvSpPr>
                <a:spLocks/>
              </p:cNvSpPr>
              <p:nvPr/>
            </p:nvSpPr>
            <p:spPr bwMode="auto">
              <a:xfrm rot="2519497">
                <a:off x="4696688" y="1705771"/>
                <a:ext cx="536323" cy="964420"/>
              </a:xfrm>
              <a:custGeom>
                <a:avLst/>
                <a:gdLst>
                  <a:gd name="T0" fmla="*/ 283 w 283"/>
                  <a:gd name="T1" fmla="*/ 54 h 508"/>
                  <a:gd name="T2" fmla="*/ 282 w 283"/>
                  <a:gd name="T3" fmla="*/ 54 h 508"/>
                  <a:gd name="T4" fmla="*/ 278 w 283"/>
                  <a:gd name="T5" fmla="*/ 54 h 508"/>
                  <a:gd name="T6" fmla="*/ 261 w 283"/>
                  <a:gd name="T7" fmla="*/ 57 h 508"/>
                  <a:gd name="T8" fmla="*/ 204 w 283"/>
                  <a:gd name="T9" fmla="*/ 80 h 508"/>
                  <a:gd name="T10" fmla="*/ 142 w 283"/>
                  <a:gd name="T11" fmla="*/ 141 h 508"/>
                  <a:gd name="T12" fmla="*/ 120 w 283"/>
                  <a:gd name="T13" fmla="*/ 187 h 508"/>
                  <a:gd name="T14" fmla="*/ 107 w 283"/>
                  <a:gd name="T15" fmla="*/ 239 h 508"/>
                  <a:gd name="T16" fmla="*/ 103 w 283"/>
                  <a:gd name="T17" fmla="*/ 267 h 508"/>
                  <a:gd name="T18" fmla="*/ 102 w 283"/>
                  <a:gd name="T19" fmla="*/ 294 h 508"/>
                  <a:gd name="T20" fmla="*/ 103 w 283"/>
                  <a:gd name="T21" fmla="*/ 349 h 508"/>
                  <a:gd name="T22" fmla="*/ 94 w 283"/>
                  <a:gd name="T23" fmla="*/ 402 h 508"/>
                  <a:gd name="T24" fmla="*/ 71 w 283"/>
                  <a:gd name="T25" fmla="*/ 444 h 508"/>
                  <a:gd name="T26" fmla="*/ 64 w 283"/>
                  <a:gd name="T27" fmla="*/ 452 h 508"/>
                  <a:gd name="T28" fmla="*/ 57 w 283"/>
                  <a:gd name="T29" fmla="*/ 460 h 508"/>
                  <a:gd name="T30" fmla="*/ 44 w 283"/>
                  <a:gd name="T31" fmla="*/ 473 h 508"/>
                  <a:gd name="T32" fmla="*/ 21 w 283"/>
                  <a:gd name="T33" fmla="*/ 492 h 508"/>
                  <a:gd name="T34" fmla="*/ 5 w 283"/>
                  <a:gd name="T35" fmla="*/ 504 h 508"/>
                  <a:gd name="T36" fmla="*/ 0 w 283"/>
                  <a:gd name="T37" fmla="*/ 508 h 508"/>
                  <a:gd name="T38" fmla="*/ 5 w 283"/>
                  <a:gd name="T39" fmla="*/ 503 h 508"/>
                  <a:gd name="T40" fmla="*/ 19 w 283"/>
                  <a:gd name="T41" fmla="*/ 490 h 508"/>
                  <a:gd name="T42" fmla="*/ 40 w 283"/>
                  <a:gd name="T43" fmla="*/ 469 h 508"/>
                  <a:gd name="T44" fmla="*/ 52 w 283"/>
                  <a:gd name="T45" fmla="*/ 455 h 508"/>
                  <a:gd name="T46" fmla="*/ 58 w 283"/>
                  <a:gd name="T47" fmla="*/ 447 h 508"/>
                  <a:gd name="T48" fmla="*/ 64 w 283"/>
                  <a:gd name="T49" fmla="*/ 439 h 508"/>
                  <a:gd name="T50" fmla="*/ 82 w 283"/>
                  <a:gd name="T51" fmla="*/ 398 h 508"/>
                  <a:gd name="T52" fmla="*/ 86 w 283"/>
                  <a:gd name="T53" fmla="*/ 350 h 508"/>
                  <a:gd name="T54" fmla="*/ 80 w 283"/>
                  <a:gd name="T55" fmla="*/ 295 h 508"/>
                  <a:gd name="T56" fmla="*/ 79 w 283"/>
                  <a:gd name="T57" fmla="*/ 266 h 508"/>
                  <a:gd name="T58" fmla="*/ 80 w 283"/>
                  <a:gd name="T59" fmla="*/ 236 h 508"/>
                  <a:gd name="T60" fmla="*/ 89 w 283"/>
                  <a:gd name="T61" fmla="*/ 177 h 508"/>
                  <a:gd name="T62" fmla="*/ 110 w 283"/>
                  <a:gd name="T63" fmla="*/ 122 h 508"/>
                  <a:gd name="T64" fmla="*/ 142 w 283"/>
                  <a:gd name="T65" fmla="*/ 76 h 508"/>
                  <a:gd name="T66" fmla="*/ 179 w 283"/>
                  <a:gd name="T67" fmla="*/ 42 h 508"/>
                  <a:gd name="T68" fmla="*/ 248 w 283"/>
                  <a:gd name="T69" fmla="*/ 8 h 508"/>
                  <a:gd name="T70" fmla="*/ 269 w 283"/>
                  <a:gd name="T71" fmla="*/ 2 h 508"/>
                  <a:gd name="T72" fmla="*/ 275 w 283"/>
                  <a:gd name="T73" fmla="*/ 1 h 508"/>
                  <a:gd name="T74" fmla="*/ 278 w 283"/>
                  <a:gd name="T75" fmla="*/ 0 h 508"/>
                  <a:gd name="T76" fmla="*/ 283 w 283"/>
                  <a:gd name="T77" fmla="*/ 54 h 5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83" h="508">
                    <a:moveTo>
                      <a:pt x="283" y="54"/>
                    </a:moveTo>
                    <a:cubicBezTo>
                      <a:pt x="283" y="54"/>
                      <a:pt x="282" y="54"/>
                      <a:pt x="282" y="54"/>
                    </a:cubicBezTo>
                    <a:cubicBezTo>
                      <a:pt x="281" y="54"/>
                      <a:pt x="280" y="54"/>
                      <a:pt x="278" y="54"/>
                    </a:cubicBezTo>
                    <a:cubicBezTo>
                      <a:pt x="274" y="55"/>
                      <a:pt x="269" y="56"/>
                      <a:pt x="261" y="57"/>
                    </a:cubicBezTo>
                    <a:cubicBezTo>
                      <a:pt x="247" y="60"/>
                      <a:pt x="226" y="67"/>
                      <a:pt x="204" y="80"/>
                    </a:cubicBezTo>
                    <a:cubicBezTo>
                      <a:pt x="182" y="93"/>
                      <a:pt x="160" y="113"/>
                      <a:pt x="142" y="141"/>
                    </a:cubicBezTo>
                    <a:cubicBezTo>
                      <a:pt x="133" y="154"/>
                      <a:pt x="125" y="170"/>
                      <a:pt x="120" y="187"/>
                    </a:cubicBezTo>
                    <a:cubicBezTo>
                      <a:pt x="114" y="203"/>
                      <a:pt x="109" y="221"/>
                      <a:pt x="107" y="239"/>
                    </a:cubicBezTo>
                    <a:cubicBezTo>
                      <a:pt x="105" y="248"/>
                      <a:pt x="104" y="257"/>
                      <a:pt x="103" y="267"/>
                    </a:cubicBezTo>
                    <a:cubicBezTo>
                      <a:pt x="103" y="276"/>
                      <a:pt x="102" y="285"/>
                      <a:pt x="102" y="294"/>
                    </a:cubicBezTo>
                    <a:cubicBezTo>
                      <a:pt x="101" y="312"/>
                      <a:pt x="103" y="331"/>
                      <a:pt x="103" y="349"/>
                    </a:cubicBezTo>
                    <a:cubicBezTo>
                      <a:pt x="102" y="368"/>
                      <a:pt x="100" y="386"/>
                      <a:pt x="94" y="402"/>
                    </a:cubicBezTo>
                    <a:cubicBezTo>
                      <a:pt x="88" y="418"/>
                      <a:pt x="80" y="432"/>
                      <a:pt x="71" y="444"/>
                    </a:cubicBezTo>
                    <a:cubicBezTo>
                      <a:pt x="68" y="446"/>
                      <a:pt x="66" y="449"/>
                      <a:pt x="64" y="452"/>
                    </a:cubicBezTo>
                    <a:cubicBezTo>
                      <a:pt x="62" y="455"/>
                      <a:pt x="59" y="457"/>
                      <a:pt x="57" y="460"/>
                    </a:cubicBezTo>
                    <a:cubicBezTo>
                      <a:pt x="53" y="465"/>
                      <a:pt x="48" y="469"/>
                      <a:pt x="44" y="473"/>
                    </a:cubicBezTo>
                    <a:cubicBezTo>
                      <a:pt x="36" y="481"/>
                      <a:pt x="27" y="487"/>
                      <a:pt x="21" y="492"/>
                    </a:cubicBezTo>
                    <a:cubicBezTo>
                      <a:pt x="14" y="497"/>
                      <a:pt x="9" y="501"/>
                      <a:pt x="5" y="504"/>
                    </a:cubicBezTo>
                    <a:cubicBezTo>
                      <a:pt x="2" y="506"/>
                      <a:pt x="0" y="508"/>
                      <a:pt x="0" y="508"/>
                    </a:cubicBezTo>
                    <a:cubicBezTo>
                      <a:pt x="0" y="508"/>
                      <a:pt x="1" y="506"/>
                      <a:pt x="5" y="503"/>
                    </a:cubicBezTo>
                    <a:cubicBezTo>
                      <a:pt x="8" y="500"/>
                      <a:pt x="13" y="496"/>
                      <a:pt x="19" y="490"/>
                    </a:cubicBezTo>
                    <a:cubicBezTo>
                      <a:pt x="25" y="485"/>
                      <a:pt x="33" y="478"/>
                      <a:pt x="40" y="469"/>
                    </a:cubicBezTo>
                    <a:cubicBezTo>
                      <a:pt x="44" y="465"/>
                      <a:pt x="48" y="460"/>
                      <a:pt x="52" y="455"/>
                    </a:cubicBezTo>
                    <a:cubicBezTo>
                      <a:pt x="54" y="453"/>
                      <a:pt x="56" y="450"/>
                      <a:pt x="58" y="447"/>
                    </a:cubicBezTo>
                    <a:cubicBezTo>
                      <a:pt x="60" y="445"/>
                      <a:pt x="62" y="442"/>
                      <a:pt x="64" y="439"/>
                    </a:cubicBezTo>
                    <a:cubicBezTo>
                      <a:pt x="71" y="427"/>
                      <a:pt x="78" y="414"/>
                      <a:pt x="82" y="398"/>
                    </a:cubicBezTo>
                    <a:cubicBezTo>
                      <a:pt x="86" y="383"/>
                      <a:pt x="87" y="367"/>
                      <a:pt x="86" y="350"/>
                    </a:cubicBezTo>
                    <a:cubicBezTo>
                      <a:pt x="84" y="332"/>
                      <a:pt x="81" y="314"/>
                      <a:pt x="80" y="295"/>
                    </a:cubicBezTo>
                    <a:cubicBezTo>
                      <a:pt x="79" y="285"/>
                      <a:pt x="79" y="275"/>
                      <a:pt x="79" y="266"/>
                    </a:cubicBezTo>
                    <a:cubicBezTo>
                      <a:pt x="79" y="256"/>
                      <a:pt x="79" y="246"/>
                      <a:pt x="80" y="236"/>
                    </a:cubicBezTo>
                    <a:cubicBezTo>
                      <a:pt x="81" y="216"/>
                      <a:pt x="84" y="197"/>
                      <a:pt x="89" y="177"/>
                    </a:cubicBezTo>
                    <a:cubicBezTo>
                      <a:pt x="94" y="158"/>
                      <a:pt x="101" y="139"/>
                      <a:pt x="110" y="122"/>
                    </a:cubicBezTo>
                    <a:cubicBezTo>
                      <a:pt x="119" y="105"/>
                      <a:pt x="130" y="90"/>
                      <a:pt x="142" y="76"/>
                    </a:cubicBezTo>
                    <a:cubicBezTo>
                      <a:pt x="154" y="63"/>
                      <a:pt x="167" y="51"/>
                      <a:pt x="179" y="42"/>
                    </a:cubicBezTo>
                    <a:cubicBezTo>
                      <a:pt x="205" y="23"/>
                      <a:pt x="230" y="13"/>
                      <a:pt x="248" y="8"/>
                    </a:cubicBezTo>
                    <a:cubicBezTo>
                      <a:pt x="257" y="5"/>
                      <a:pt x="264" y="3"/>
                      <a:pt x="269" y="2"/>
                    </a:cubicBezTo>
                    <a:cubicBezTo>
                      <a:pt x="272" y="1"/>
                      <a:pt x="274" y="1"/>
                      <a:pt x="275" y="1"/>
                    </a:cubicBezTo>
                    <a:cubicBezTo>
                      <a:pt x="277" y="1"/>
                      <a:pt x="278" y="0"/>
                      <a:pt x="278" y="0"/>
                    </a:cubicBezTo>
                    <a:lnTo>
                      <a:pt x="283" y="54"/>
                    </a:lnTo>
                    <a:close/>
                  </a:path>
                </a:pathLst>
              </a:custGeom>
              <a:solidFill>
                <a:srgbClr val="4B321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</p:grpSp>
        <p:sp>
          <p:nvSpPr>
            <p:cNvPr id="33" name="Freeform 17">
              <a:extLst>
                <a:ext uri="{FF2B5EF4-FFF2-40B4-BE49-F238E27FC236}">
                  <a16:creationId xmlns:a16="http://schemas.microsoft.com/office/drawing/2014/main" id="{E3D0CC9F-211D-AE50-DCEA-7B9E675E2BB6}"/>
                </a:ext>
              </a:extLst>
            </p:cNvPr>
            <p:cNvSpPr>
              <a:spLocks/>
            </p:cNvSpPr>
            <p:nvPr/>
          </p:nvSpPr>
          <p:spPr bwMode="auto">
            <a:xfrm rot="20282870">
              <a:off x="4654062" y="2459621"/>
              <a:ext cx="312864" cy="435334"/>
            </a:xfrm>
            <a:custGeom>
              <a:avLst/>
              <a:gdLst>
                <a:gd name="T0" fmla="*/ 283 w 283"/>
                <a:gd name="T1" fmla="*/ 54 h 508"/>
                <a:gd name="T2" fmla="*/ 282 w 283"/>
                <a:gd name="T3" fmla="*/ 54 h 508"/>
                <a:gd name="T4" fmla="*/ 278 w 283"/>
                <a:gd name="T5" fmla="*/ 54 h 508"/>
                <a:gd name="T6" fmla="*/ 261 w 283"/>
                <a:gd name="T7" fmla="*/ 57 h 508"/>
                <a:gd name="T8" fmla="*/ 204 w 283"/>
                <a:gd name="T9" fmla="*/ 80 h 508"/>
                <a:gd name="T10" fmla="*/ 142 w 283"/>
                <a:gd name="T11" fmla="*/ 141 h 508"/>
                <a:gd name="T12" fmla="*/ 120 w 283"/>
                <a:gd name="T13" fmla="*/ 187 h 508"/>
                <a:gd name="T14" fmla="*/ 107 w 283"/>
                <a:gd name="T15" fmla="*/ 239 h 508"/>
                <a:gd name="T16" fmla="*/ 103 w 283"/>
                <a:gd name="T17" fmla="*/ 267 h 508"/>
                <a:gd name="T18" fmla="*/ 102 w 283"/>
                <a:gd name="T19" fmla="*/ 294 h 508"/>
                <a:gd name="T20" fmla="*/ 103 w 283"/>
                <a:gd name="T21" fmla="*/ 349 h 508"/>
                <a:gd name="T22" fmla="*/ 94 w 283"/>
                <a:gd name="T23" fmla="*/ 402 h 508"/>
                <a:gd name="T24" fmla="*/ 71 w 283"/>
                <a:gd name="T25" fmla="*/ 444 h 508"/>
                <a:gd name="T26" fmla="*/ 64 w 283"/>
                <a:gd name="T27" fmla="*/ 452 h 508"/>
                <a:gd name="T28" fmla="*/ 57 w 283"/>
                <a:gd name="T29" fmla="*/ 460 h 508"/>
                <a:gd name="T30" fmla="*/ 44 w 283"/>
                <a:gd name="T31" fmla="*/ 473 h 508"/>
                <a:gd name="T32" fmla="*/ 21 w 283"/>
                <a:gd name="T33" fmla="*/ 492 h 508"/>
                <a:gd name="T34" fmla="*/ 5 w 283"/>
                <a:gd name="T35" fmla="*/ 504 h 508"/>
                <a:gd name="T36" fmla="*/ 0 w 283"/>
                <a:gd name="T37" fmla="*/ 508 h 508"/>
                <a:gd name="T38" fmla="*/ 5 w 283"/>
                <a:gd name="T39" fmla="*/ 503 h 508"/>
                <a:gd name="T40" fmla="*/ 19 w 283"/>
                <a:gd name="T41" fmla="*/ 490 h 508"/>
                <a:gd name="T42" fmla="*/ 40 w 283"/>
                <a:gd name="T43" fmla="*/ 469 h 508"/>
                <a:gd name="T44" fmla="*/ 52 w 283"/>
                <a:gd name="T45" fmla="*/ 455 h 508"/>
                <a:gd name="T46" fmla="*/ 58 w 283"/>
                <a:gd name="T47" fmla="*/ 447 h 508"/>
                <a:gd name="T48" fmla="*/ 64 w 283"/>
                <a:gd name="T49" fmla="*/ 439 h 508"/>
                <a:gd name="T50" fmla="*/ 82 w 283"/>
                <a:gd name="T51" fmla="*/ 398 h 508"/>
                <a:gd name="T52" fmla="*/ 86 w 283"/>
                <a:gd name="T53" fmla="*/ 350 h 508"/>
                <a:gd name="T54" fmla="*/ 80 w 283"/>
                <a:gd name="T55" fmla="*/ 295 h 508"/>
                <a:gd name="T56" fmla="*/ 79 w 283"/>
                <a:gd name="T57" fmla="*/ 266 h 508"/>
                <a:gd name="T58" fmla="*/ 80 w 283"/>
                <a:gd name="T59" fmla="*/ 236 h 508"/>
                <a:gd name="T60" fmla="*/ 89 w 283"/>
                <a:gd name="T61" fmla="*/ 177 h 508"/>
                <a:gd name="T62" fmla="*/ 110 w 283"/>
                <a:gd name="T63" fmla="*/ 122 h 508"/>
                <a:gd name="T64" fmla="*/ 142 w 283"/>
                <a:gd name="T65" fmla="*/ 76 h 508"/>
                <a:gd name="T66" fmla="*/ 179 w 283"/>
                <a:gd name="T67" fmla="*/ 42 h 508"/>
                <a:gd name="T68" fmla="*/ 248 w 283"/>
                <a:gd name="T69" fmla="*/ 8 h 508"/>
                <a:gd name="T70" fmla="*/ 269 w 283"/>
                <a:gd name="T71" fmla="*/ 2 h 508"/>
                <a:gd name="T72" fmla="*/ 275 w 283"/>
                <a:gd name="T73" fmla="*/ 1 h 508"/>
                <a:gd name="T74" fmla="*/ 278 w 283"/>
                <a:gd name="T75" fmla="*/ 0 h 508"/>
                <a:gd name="T76" fmla="*/ 283 w 283"/>
                <a:gd name="T77" fmla="*/ 54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83" h="508">
                  <a:moveTo>
                    <a:pt x="283" y="54"/>
                  </a:moveTo>
                  <a:cubicBezTo>
                    <a:pt x="283" y="54"/>
                    <a:pt x="282" y="54"/>
                    <a:pt x="282" y="54"/>
                  </a:cubicBezTo>
                  <a:cubicBezTo>
                    <a:pt x="281" y="54"/>
                    <a:pt x="280" y="54"/>
                    <a:pt x="278" y="54"/>
                  </a:cubicBezTo>
                  <a:cubicBezTo>
                    <a:pt x="274" y="55"/>
                    <a:pt x="269" y="56"/>
                    <a:pt x="261" y="57"/>
                  </a:cubicBezTo>
                  <a:cubicBezTo>
                    <a:pt x="247" y="60"/>
                    <a:pt x="226" y="67"/>
                    <a:pt x="204" y="80"/>
                  </a:cubicBezTo>
                  <a:cubicBezTo>
                    <a:pt x="182" y="93"/>
                    <a:pt x="160" y="113"/>
                    <a:pt x="142" y="141"/>
                  </a:cubicBezTo>
                  <a:cubicBezTo>
                    <a:pt x="133" y="154"/>
                    <a:pt x="125" y="170"/>
                    <a:pt x="120" y="187"/>
                  </a:cubicBezTo>
                  <a:cubicBezTo>
                    <a:pt x="114" y="203"/>
                    <a:pt x="109" y="221"/>
                    <a:pt x="107" y="239"/>
                  </a:cubicBezTo>
                  <a:cubicBezTo>
                    <a:pt x="105" y="248"/>
                    <a:pt x="104" y="257"/>
                    <a:pt x="103" y="267"/>
                  </a:cubicBezTo>
                  <a:cubicBezTo>
                    <a:pt x="103" y="276"/>
                    <a:pt x="102" y="285"/>
                    <a:pt x="102" y="294"/>
                  </a:cubicBezTo>
                  <a:cubicBezTo>
                    <a:pt x="101" y="312"/>
                    <a:pt x="103" y="331"/>
                    <a:pt x="103" y="349"/>
                  </a:cubicBezTo>
                  <a:cubicBezTo>
                    <a:pt x="102" y="368"/>
                    <a:pt x="100" y="386"/>
                    <a:pt x="94" y="402"/>
                  </a:cubicBezTo>
                  <a:cubicBezTo>
                    <a:pt x="88" y="418"/>
                    <a:pt x="80" y="432"/>
                    <a:pt x="71" y="444"/>
                  </a:cubicBezTo>
                  <a:cubicBezTo>
                    <a:pt x="68" y="446"/>
                    <a:pt x="66" y="449"/>
                    <a:pt x="64" y="452"/>
                  </a:cubicBezTo>
                  <a:cubicBezTo>
                    <a:pt x="62" y="455"/>
                    <a:pt x="59" y="457"/>
                    <a:pt x="57" y="460"/>
                  </a:cubicBezTo>
                  <a:cubicBezTo>
                    <a:pt x="53" y="465"/>
                    <a:pt x="48" y="469"/>
                    <a:pt x="44" y="473"/>
                  </a:cubicBezTo>
                  <a:cubicBezTo>
                    <a:pt x="36" y="481"/>
                    <a:pt x="27" y="487"/>
                    <a:pt x="21" y="492"/>
                  </a:cubicBezTo>
                  <a:cubicBezTo>
                    <a:pt x="14" y="497"/>
                    <a:pt x="9" y="501"/>
                    <a:pt x="5" y="504"/>
                  </a:cubicBezTo>
                  <a:cubicBezTo>
                    <a:pt x="2" y="506"/>
                    <a:pt x="0" y="508"/>
                    <a:pt x="0" y="508"/>
                  </a:cubicBezTo>
                  <a:cubicBezTo>
                    <a:pt x="0" y="508"/>
                    <a:pt x="1" y="506"/>
                    <a:pt x="5" y="503"/>
                  </a:cubicBezTo>
                  <a:cubicBezTo>
                    <a:pt x="8" y="500"/>
                    <a:pt x="13" y="496"/>
                    <a:pt x="19" y="490"/>
                  </a:cubicBezTo>
                  <a:cubicBezTo>
                    <a:pt x="25" y="485"/>
                    <a:pt x="33" y="478"/>
                    <a:pt x="40" y="469"/>
                  </a:cubicBezTo>
                  <a:cubicBezTo>
                    <a:pt x="44" y="465"/>
                    <a:pt x="48" y="460"/>
                    <a:pt x="52" y="455"/>
                  </a:cubicBezTo>
                  <a:cubicBezTo>
                    <a:pt x="54" y="453"/>
                    <a:pt x="56" y="450"/>
                    <a:pt x="58" y="447"/>
                  </a:cubicBezTo>
                  <a:cubicBezTo>
                    <a:pt x="60" y="445"/>
                    <a:pt x="62" y="442"/>
                    <a:pt x="64" y="439"/>
                  </a:cubicBezTo>
                  <a:cubicBezTo>
                    <a:pt x="71" y="427"/>
                    <a:pt x="78" y="414"/>
                    <a:pt x="82" y="398"/>
                  </a:cubicBezTo>
                  <a:cubicBezTo>
                    <a:pt x="86" y="383"/>
                    <a:pt x="87" y="367"/>
                    <a:pt x="86" y="350"/>
                  </a:cubicBezTo>
                  <a:cubicBezTo>
                    <a:pt x="84" y="332"/>
                    <a:pt x="81" y="314"/>
                    <a:pt x="80" y="295"/>
                  </a:cubicBezTo>
                  <a:cubicBezTo>
                    <a:pt x="79" y="285"/>
                    <a:pt x="79" y="275"/>
                    <a:pt x="79" y="266"/>
                  </a:cubicBezTo>
                  <a:cubicBezTo>
                    <a:pt x="79" y="256"/>
                    <a:pt x="79" y="246"/>
                    <a:pt x="80" y="236"/>
                  </a:cubicBezTo>
                  <a:cubicBezTo>
                    <a:pt x="81" y="216"/>
                    <a:pt x="84" y="197"/>
                    <a:pt x="89" y="177"/>
                  </a:cubicBezTo>
                  <a:cubicBezTo>
                    <a:pt x="94" y="158"/>
                    <a:pt x="101" y="139"/>
                    <a:pt x="110" y="122"/>
                  </a:cubicBezTo>
                  <a:cubicBezTo>
                    <a:pt x="119" y="105"/>
                    <a:pt x="130" y="90"/>
                    <a:pt x="142" y="76"/>
                  </a:cubicBezTo>
                  <a:cubicBezTo>
                    <a:pt x="154" y="63"/>
                    <a:pt x="167" y="51"/>
                    <a:pt x="179" y="42"/>
                  </a:cubicBezTo>
                  <a:cubicBezTo>
                    <a:pt x="205" y="23"/>
                    <a:pt x="230" y="13"/>
                    <a:pt x="248" y="8"/>
                  </a:cubicBezTo>
                  <a:cubicBezTo>
                    <a:pt x="257" y="5"/>
                    <a:pt x="264" y="3"/>
                    <a:pt x="269" y="2"/>
                  </a:cubicBezTo>
                  <a:cubicBezTo>
                    <a:pt x="272" y="1"/>
                    <a:pt x="274" y="1"/>
                    <a:pt x="275" y="1"/>
                  </a:cubicBezTo>
                  <a:cubicBezTo>
                    <a:pt x="277" y="1"/>
                    <a:pt x="278" y="0"/>
                    <a:pt x="278" y="0"/>
                  </a:cubicBezTo>
                  <a:lnTo>
                    <a:pt x="283" y="54"/>
                  </a:lnTo>
                  <a:close/>
                </a:path>
              </a:pathLst>
            </a:custGeom>
            <a:solidFill>
              <a:srgbClr val="4B321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/>
            </a:p>
          </p:txBody>
        </p:sp>
      </p:grpSp>
    </p:spTree>
    <p:extLst>
      <p:ext uri="{BB962C8B-B14F-4D97-AF65-F5344CB8AC3E}">
        <p14:creationId xmlns:p14="http://schemas.microsoft.com/office/powerpoint/2010/main" val="3191547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5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9" grpId="0" animBg="1"/>
      <p:bldP spid="133" grpId="0"/>
      <p:bldP spid="136" grpId="0"/>
      <p:bldP spid="139" grpId="0"/>
      <p:bldP spid="171" grpId="0"/>
      <p:bldP spid="5" grpId="0" animBg="1"/>
      <p:bldP spid="6" grpId="0" animBg="1"/>
      <p:bldP spid="62" grpId="0"/>
      <p:bldP spid="14" grpId="0" animBg="1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BD8DD7-F9A5-6E49-BE34-0CFCB4EBBB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6">
                    <a:lumMod val="50000"/>
                  </a:schemeClr>
                </a:solidFill>
              </a:rPr>
              <a:t>P</a:t>
            </a:r>
            <a:r>
              <a:rPr lang="lt-LT" dirty="0" err="1">
                <a:solidFill>
                  <a:schemeClr val="accent6">
                    <a:lumMod val="50000"/>
                  </a:schemeClr>
                </a:solidFill>
              </a:rPr>
              <a:t>artnerystė</a:t>
            </a:r>
            <a:endParaRPr lang="x-none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66AB97-0ADC-6F4A-BF25-6128C3DED7E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5421" y="1878735"/>
            <a:ext cx="4089460" cy="4424788"/>
          </a:xfrm>
        </p:spPr>
        <p:txBody>
          <a:bodyPr/>
          <a:lstStyle/>
          <a:p>
            <a:r>
              <a:rPr lang="lt-LT" sz="2000" dirty="0">
                <a:solidFill>
                  <a:schemeClr val="accent6">
                    <a:lumMod val="50000"/>
                  </a:schemeClr>
                </a:solidFill>
              </a:rPr>
              <a:t>Mainų mobilumo programos susitarimai su daugiau nei 300 užsienio aukštojo mokslo institucijų iš daugiau nei 50 šalių.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endParaRPr lang="lt-LT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lt-LT" dirty="0">
                <a:solidFill>
                  <a:schemeClr val="accent6">
                    <a:lumMod val="50000"/>
                  </a:schemeClr>
                </a:solidFill>
              </a:rPr>
              <a:t>Aktyvi narystė tarptautinėse, Europos ir nacionalinėse asociacijose bei tinkluose.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lt-LT" sz="2000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EF71F4-76E0-F346-8A50-B67DD11C1DF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prstGeom prst="rect">
            <a:avLst/>
          </a:prstGeom>
        </p:spPr>
        <p:txBody>
          <a:bodyPr/>
          <a:lstStyle/>
          <a:p>
            <a:fld id="{294A09A9-5501-47C1-A89A-A340965A2BE2}" type="slidenum">
              <a:rPr lang="en-US" smtClean="0"/>
              <a:pPr/>
              <a:t>4</a:t>
            </a:fld>
            <a:endParaRPr lang="en-US" dirty="0"/>
          </a:p>
        </p:txBody>
      </p:sp>
      <p:grpSp>
        <p:nvGrpSpPr>
          <p:cNvPr id="22" name="Group 21"/>
          <p:cNvGrpSpPr/>
          <p:nvPr/>
        </p:nvGrpSpPr>
        <p:grpSpPr>
          <a:xfrm>
            <a:off x="5201920" y="1766975"/>
            <a:ext cx="6654800" cy="4725266"/>
            <a:chOff x="5201920" y="1766975"/>
            <a:chExt cx="6654800" cy="4725266"/>
          </a:xfrm>
        </p:grpSpPr>
        <p:pic>
          <p:nvPicPr>
            <p:cNvPr id="6" name="Picture 5" descr="Home">
              <a:extLst>
                <a:ext uri="{FF2B5EF4-FFF2-40B4-BE49-F238E27FC236}">
                  <a16:creationId xmlns:a16="http://schemas.microsoft.com/office/drawing/2014/main" id="{E3F59912-7497-41A3-B210-0706DF24109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10326" y="3747185"/>
              <a:ext cx="1800200" cy="5324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8" descr="UASnet - Universities of Applied Sciences network, research, innovation, European regions">
              <a:extLst>
                <a:ext uri="{FF2B5EF4-FFF2-40B4-BE49-F238E27FC236}">
                  <a16:creationId xmlns:a16="http://schemas.microsoft.com/office/drawing/2014/main" id="{543FB842-9399-4D41-9C39-F0F07D080E8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04546" y="2820754"/>
              <a:ext cx="1392089" cy="6960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10" descr="http://www.associationcomenius.org/local/cache-vignettes/L400xH152/Logo-361a8.jpg">
              <a:extLst>
                <a:ext uri="{FF2B5EF4-FFF2-40B4-BE49-F238E27FC236}">
                  <a16:creationId xmlns:a16="http://schemas.microsoft.com/office/drawing/2014/main" id="{68B31AB6-48CB-4F5A-8552-F830AC6F208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08246" y="2847012"/>
              <a:ext cx="1905000" cy="7239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16" descr="www.eclas.org">
              <a:extLst>
                <a:ext uri="{FF2B5EF4-FFF2-40B4-BE49-F238E27FC236}">
                  <a16:creationId xmlns:a16="http://schemas.microsoft.com/office/drawing/2014/main" id="{0D4109CE-1DDF-4571-AFF0-DC6842FEB88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47800" y="4605074"/>
              <a:ext cx="1256928" cy="8295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18" descr="Space Networks">
              <a:extLst>
                <a:ext uri="{FF2B5EF4-FFF2-40B4-BE49-F238E27FC236}">
                  <a16:creationId xmlns:a16="http://schemas.microsoft.com/office/drawing/2014/main" id="{8D8CF6CA-73AE-41CD-B656-0688F1014E5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43172" y="2126062"/>
              <a:ext cx="2105025" cy="3905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0" descr="http://www.efad.org/media/1043/logo-efad-oval2.jpg">
              <a:extLst>
                <a:ext uri="{FF2B5EF4-FFF2-40B4-BE49-F238E27FC236}">
                  <a16:creationId xmlns:a16="http://schemas.microsoft.com/office/drawing/2014/main" id="{1BC6DB44-75E6-45FB-8CAD-75A6E79B81D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01277" y="2092725"/>
              <a:ext cx="952500" cy="457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451B465C-884A-4361-8CF2-CA4A631927B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936603" y="4667560"/>
              <a:ext cx="1048287" cy="511040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5EF7CF81-C7E6-44DF-BC6D-AD64095258E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636155" y="2151543"/>
              <a:ext cx="1453937" cy="317902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B8434328-432D-4C09-BC61-993DD0479A4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794292" y="3880346"/>
              <a:ext cx="1256928" cy="473816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BC44C9CB-CEA2-4D47-ADEE-316812A2A6A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5770814" y="5626127"/>
              <a:ext cx="1303884" cy="463882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B0A46D10-885D-4354-BD98-97EC4F805A8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9531227" y="5646658"/>
              <a:ext cx="2019300" cy="533400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92A5AE27-2A2A-40F4-B726-3B53FDDD8B8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7943779" y="4705996"/>
              <a:ext cx="1013937" cy="520380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C458D4FC-9D43-4345-A82D-AF128F350705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7837548" y="3769106"/>
              <a:ext cx="1378474" cy="628889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4845355B-C9C9-4EA5-91EF-2863BD0E337F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7649452" y="5626127"/>
              <a:ext cx="1592216" cy="532757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60488414-0713-47B1-825A-DC702B117D53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8098668" y="2948208"/>
              <a:ext cx="1143000" cy="503695"/>
            </a:xfrm>
            <a:prstGeom prst="rect">
              <a:avLst/>
            </a:prstGeom>
          </p:spPr>
        </p:pic>
        <p:sp>
          <p:nvSpPr>
            <p:cNvPr id="21" name="Rectangle 20"/>
            <p:cNvSpPr/>
            <p:nvPr/>
          </p:nvSpPr>
          <p:spPr>
            <a:xfrm>
              <a:off x="5201920" y="1766975"/>
              <a:ext cx="6654800" cy="4725266"/>
            </a:xfrm>
            <a:prstGeom prst="rect">
              <a:avLst/>
            </a:prstGeom>
            <a:noFill/>
            <a:ln>
              <a:solidFill>
                <a:srgbClr val="005B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t-LT"/>
            </a:p>
          </p:txBody>
        </p:sp>
      </p:grpSp>
    </p:spTree>
    <p:extLst>
      <p:ext uri="{BB962C8B-B14F-4D97-AF65-F5344CB8AC3E}">
        <p14:creationId xmlns:p14="http://schemas.microsoft.com/office/powerpoint/2010/main" val="338362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/>
          </p:cNvSpPr>
          <p:nvPr/>
        </p:nvSpPr>
        <p:spPr bwMode="auto">
          <a:xfrm>
            <a:off x="5641975" y="4702175"/>
            <a:ext cx="866775" cy="2362200"/>
          </a:xfrm>
          <a:custGeom>
            <a:avLst/>
            <a:gdLst>
              <a:gd name="T0" fmla="*/ 183 w 278"/>
              <a:gd name="T1" fmla="*/ 249 h 757"/>
              <a:gd name="T2" fmla="*/ 156 w 278"/>
              <a:gd name="T3" fmla="*/ 0 h 757"/>
              <a:gd name="T4" fmla="*/ 143 w 278"/>
              <a:gd name="T5" fmla="*/ 2 h 757"/>
              <a:gd name="T6" fmla="*/ 122 w 278"/>
              <a:gd name="T7" fmla="*/ 257 h 757"/>
              <a:gd name="T8" fmla="*/ 14 w 278"/>
              <a:gd name="T9" fmla="*/ 198 h 757"/>
              <a:gd name="T10" fmla="*/ 0 w 278"/>
              <a:gd name="T11" fmla="*/ 231 h 757"/>
              <a:gd name="T12" fmla="*/ 111 w 278"/>
              <a:gd name="T13" fmla="*/ 352 h 757"/>
              <a:gd name="T14" fmla="*/ 82 w 278"/>
              <a:gd name="T15" fmla="*/ 753 h 757"/>
              <a:gd name="T16" fmla="*/ 239 w 278"/>
              <a:gd name="T17" fmla="*/ 757 h 757"/>
              <a:gd name="T18" fmla="*/ 194 w 278"/>
              <a:gd name="T19" fmla="*/ 351 h 757"/>
              <a:gd name="T20" fmla="*/ 278 w 278"/>
              <a:gd name="T21" fmla="*/ 238 h 757"/>
              <a:gd name="T22" fmla="*/ 259 w 278"/>
              <a:gd name="T23" fmla="*/ 195 h 757"/>
              <a:gd name="T24" fmla="*/ 183 w 278"/>
              <a:gd name="T25" fmla="*/ 249 h 7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78" h="757">
                <a:moveTo>
                  <a:pt x="183" y="249"/>
                </a:moveTo>
                <a:cubicBezTo>
                  <a:pt x="183" y="249"/>
                  <a:pt x="178" y="167"/>
                  <a:pt x="156" y="0"/>
                </a:cubicBezTo>
                <a:cubicBezTo>
                  <a:pt x="152" y="1"/>
                  <a:pt x="148" y="2"/>
                  <a:pt x="143" y="2"/>
                </a:cubicBezTo>
                <a:cubicBezTo>
                  <a:pt x="136" y="75"/>
                  <a:pt x="124" y="201"/>
                  <a:pt x="122" y="257"/>
                </a:cubicBezTo>
                <a:cubicBezTo>
                  <a:pt x="121" y="263"/>
                  <a:pt x="85" y="221"/>
                  <a:pt x="14" y="198"/>
                </a:cubicBezTo>
                <a:cubicBezTo>
                  <a:pt x="10" y="209"/>
                  <a:pt x="5" y="220"/>
                  <a:pt x="0" y="231"/>
                </a:cubicBezTo>
                <a:cubicBezTo>
                  <a:pt x="46" y="263"/>
                  <a:pt x="98" y="308"/>
                  <a:pt x="111" y="352"/>
                </a:cubicBezTo>
                <a:cubicBezTo>
                  <a:pt x="111" y="352"/>
                  <a:pt x="110" y="624"/>
                  <a:pt x="82" y="753"/>
                </a:cubicBezTo>
                <a:cubicBezTo>
                  <a:pt x="82" y="753"/>
                  <a:pt x="179" y="727"/>
                  <a:pt x="239" y="757"/>
                </a:cubicBezTo>
                <a:cubicBezTo>
                  <a:pt x="203" y="698"/>
                  <a:pt x="194" y="351"/>
                  <a:pt x="194" y="351"/>
                </a:cubicBezTo>
                <a:cubicBezTo>
                  <a:pt x="207" y="304"/>
                  <a:pt x="241" y="266"/>
                  <a:pt x="278" y="238"/>
                </a:cubicBezTo>
                <a:cubicBezTo>
                  <a:pt x="271" y="224"/>
                  <a:pt x="264" y="209"/>
                  <a:pt x="259" y="195"/>
                </a:cubicBezTo>
                <a:cubicBezTo>
                  <a:pt x="231" y="206"/>
                  <a:pt x="203" y="223"/>
                  <a:pt x="183" y="249"/>
                </a:cubicBezTo>
                <a:close/>
              </a:path>
            </a:pathLst>
          </a:custGeom>
          <a:solidFill>
            <a:srgbClr val="4B321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5713413" y="2700338"/>
            <a:ext cx="736600" cy="1362075"/>
          </a:xfrm>
          <a:custGeom>
            <a:avLst/>
            <a:gdLst>
              <a:gd name="T0" fmla="*/ 123 w 236"/>
              <a:gd name="T1" fmla="*/ 0 h 436"/>
              <a:gd name="T2" fmla="*/ 6 w 236"/>
              <a:gd name="T3" fmla="*/ 218 h 436"/>
              <a:gd name="T4" fmla="*/ 0 w 236"/>
              <a:gd name="T5" fmla="*/ 219 h 436"/>
              <a:gd name="T6" fmla="*/ 105 w 236"/>
              <a:gd name="T7" fmla="*/ 5 h 436"/>
              <a:gd name="T8" fmla="*/ 105 w 236"/>
              <a:gd name="T9" fmla="*/ 432 h 436"/>
              <a:gd name="T10" fmla="*/ 116 w 236"/>
              <a:gd name="T11" fmla="*/ 436 h 436"/>
              <a:gd name="T12" fmla="*/ 236 w 236"/>
              <a:gd name="T13" fmla="*/ 218 h 436"/>
              <a:gd name="T14" fmla="*/ 123 w 236"/>
              <a:gd name="T15" fmla="*/ 0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6" h="436">
                <a:moveTo>
                  <a:pt x="123" y="0"/>
                </a:moveTo>
                <a:cubicBezTo>
                  <a:pt x="123" y="0"/>
                  <a:pt x="6" y="98"/>
                  <a:pt x="6" y="218"/>
                </a:cubicBezTo>
                <a:cubicBezTo>
                  <a:pt x="6" y="219"/>
                  <a:pt x="0" y="219"/>
                  <a:pt x="0" y="219"/>
                </a:cubicBezTo>
                <a:cubicBezTo>
                  <a:pt x="0" y="113"/>
                  <a:pt x="85" y="25"/>
                  <a:pt x="105" y="5"/>
                </a:cubicBezTo>
                <a:cubicBezTo>
                  <a:pt x="105" y="432"/>
                  <a:pt x="105" y="432"/>
                  <a:pt x="105" y="432"/>
                </a:cubicBezTo>
                <a:cubicBezTo>
                  <a:pt x="121" y="435"/>
                  <a:pt x="116" y="436"/>
                  <a:pt x="116" y="436"/>
                </a:cubicBezTo>
                <a:cubicBezTo>
                  <a:pt x="116" y="436"/>
                  <a:pt x="236" y="339"/>
                  <a:pt x="236" y="218"/>
                </a:cubicBezTo>
                <a:cubicBezTo>
                  <a:pt x="236" y="98"/>
                  <a:pt x="123" y="0"/>
                  <a:pt x="123" y="0"/>
                </a:cubicBezTo>
                <a:close/>
              </a:path>
            </a:pathLst>
          </a:custGeom>
          <a:solidFill>
            <a:srgbClr val="005B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8867775" y="5203825"/>
            <a:ext cx="481013" cy="328613"/>
          </a:xfrm>
          <a:custGeom>
            <a:avLst/>
            <a:gdLst>
              <a:gd name="T0" fmla="*/ 88 w 154"/>
              <a:gd name="T1" fmla="*/ 12 h 105"/>
              <a:gd name="T2" fmla="*/ 0 w 154"/>
              <a:gd name="T3" fmla="*/ 32 h 105"/>
              <a:gd name="T4" fmla="*/ 66 w 154"/>
              <a:gd name="T5" fmla="*/ 94 h 105"/>
              <a:gd name="T6" fmla="*/ 154 w 154"/>
              <a:gd name="T7" fmla="*/ 73 h 105"/>
              <a:gd name="T8" fmla="*/ 88 w 154"/>
              <a:gd name="T9" fmla="*/ 12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4" h="105">
                <a:moveTo>
                  <a:pt x="88" y="12"/>
                </a:moveTo>
                <a:cubicBezTo>
                  <a:pt x="45" y="0"/>
                  <a:pt x="0" y="32"/>
                  <a:pt x="0" y="32"/>
                </a:cubicBezTo>
                <a:cubicBezTo>
                  <a:pt x="0" y="32"/>
                  <a:pt x="23" y="82"/>
                  <a:pt x="66" y="94"/>
                </a:cubicBezTo>
                <a:cubicBezTo>
                  <a:pt x="108" y="105"/>
                  <a:pt x="154" y="73"/>
                  <a:pt x="154" y="73"/>
                </a:cubicBezTo>
                <a:cubicBezTo>
                  <a:pt x="154" y="73"/>
                  <a:pt x="130" y="23"/>
                  <a:pt x="88" y="12"/>
                </a:cubicBezTo>
                <a:close/>
              </a:path>
            </a:pathLst>
          </a:custGeom>
          <a:solidFill>
            <a:srgbClr val="00B26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7" name="Oval 16"/>
          <p:cNvSpPr>
            <a:spLocks noChangeArrowheads="1"/>
          </p:cNvSpPr>
          <p:nvPr/>
        </p:nvSpPr>
        <p:spPr bwMode="auto">
          <a:xfrm>
            <a:off x="8964613" y="4430713"/>
            <a:ext cx="496888" cy="265113"/>
          </a:xfrm>
          <a:prstGeom prst="ellipse">
            <a:avLst/>
          </a:prstGeom>
          <a:solidFill>
            <a:srgbClr val="00B26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8867775" y="3590925"/>
            <a:ext cx="481013" cy="327025"/>
          </a:xfrm>
          <a:custGeom>
            <a:avLst/>
            <a:gdLst>
              <a:gd name="T0" fmla="*/ 0 w 154"/>
              <a:gd name="T1" fmla="*/ 73 h 105"/>
              <a:gd name="T2" fmla="*/ 88 w 154"/>
              <a:gd name="T3" fmla="*/ 94 h 105"/>
              <a:gd name="T4" fmla="*/ 154 w 154"/>
              <a:gd name="T5" fmla="*/ 32 h 105"/>
              <a:gd name="T6" fmla="*/ 66 w 154"/>
              <a:gd name="T7" fmla="*/ 12 h 105"/>
              <a:gd name="T8" fmla="*/ 0 w 154"/>
              <a:gd name="T9" fmla="*/ 7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4" h="105">
                <a:moveTo>
                  <a:pt x="0" y="73"/>
                </a:moveTo>
                <a:cubicBezTo>
                  <a:pt x="0" y="73"/>
                  <a:pt x="45" y="105"/>
                  <a:pt x="88" y="94"/>
                </a:cubicBezTo>
                <a:cubicBezTo>
                  <a:pt x="130" y="82"/>
                  <a:pt x="154" y="32"/>
                  <a:pt x="154" y="32"/>
                </a:cubicBezTo>
                <a:cubicBezTo>
                  <a:pt x="154" y="32"/>
                  <a:pt x="108" y="0"/>
                  <a:pt x="66" y="12"/>
                </a:cubicBezTo>
                <a:cubicBezTo>
                  <a:pt x="23" y="23"/>
                  <a:pt x="0" y="73"/>
                  <a:pt x="0" y="73"/>
                </a:cubicBezTo>
                <a:close/>
              </a:path>
            </a:pathLst>
          </a:custGeom>
          <a:solidFill>
            <a:srgbClr val="00B26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8582025" y="2819400"/>
            <a:ext cx="430213" cy="368300"/>
          </a:xfrm>
          <a:custGeom>
            <a:avLst/>
            <a:gdLst>
              <a:gd name="T0" fmla="*/ 90 w 138"/>
              <a:gd name="T1" fmla="*/ 96 h 118"/>
              <a:gd name="T2" fmla="*/ 138 w 138"/>
              <a:gd name="T3" fmla="*/ 19 h 118"/>
              <a:gd name="T4" fmla="*/ 48 w 138"/>
              <a:gd name="T5" fmla="*/ 22 h 118"/>
              <a:gd name="T6" fmla="*/ 0 w 138"/>
              <a:gd name="T7" fmla="*/ 99 h 118"/>
              <a:gd name="T8" fmla="*/ 90 w 138"/>
              <a:gd name="T9" fmla="*/ 96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8" h="118">
                <a:moveTo>
                  <a:pt x="90" y="96"/>
                </a:moveTo>
                <a:cubicBezTo>
                  <a:pt x="128" y="74"/>
                  <a:pt x="138" y="19"/>
                  <a:pt x="138" y="19"/>
                </a:cubicBezTo>
                <a:cubicBezTo>
                  <a:pt x="138" y="19"/>
                  <a:pt x="86" y="0"/>
                  <a:pt x="48" y="22"/>
                </a:cubicBezTo>
                <a:cubicBezTo>
                  <a:pt x="9" y="44"/>
                  <a:pt x="0" y="99"/>
                  <a:pt x="0" y="99"/>
                </a:cubicBezTo>
                <a:cubicBezTo>
                  <a:pt x="0" y="99"/>
                  <a:pt x="52" y="118"/>
                  <a:pt x="90" y="96"/>
                </a:cubicBezTo>
                <a:close/>
              </a:path>
            </a:pathLst>
          </a:custGeom>
          <a:solidFill>
            <a:srgbClr val="00B26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8110538" y="2166938"/>
            <a:ext cx="381000" cy="381000"/>
          </a:xfrm>
          <a:custGeom>
            <a:avLst/>
            <a:gdLst>
              <a:gd name="T0" fmla="*/ 91 w 122"/>
              <a:gd name="T1" fmla="*/ 91 h 122"/>
              <a:gd name="T2" fmla="*/ 117 w 122"/>
              <a:gd name="T3" fmla="*/ 5 h 122"/>
              <a:gd name="T4" fmla="*/ 31 w 122"/>
              <a:gd name="T5" fmla="*/ 31 h 122"/>
              <a:gd name="T6" fmla="*/ 5 w 122"/>
              <a:gd name="T7" fmla="*/ 117 h 122"/>
              <a:gd name="T8" fmla="*/ 91 w 122"/>
              <a:gd name="T9" fmla="*/ 91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" h="122">
                <a:moveTo>
                  <a:pt x="91" y="91"/>
                </a:moveTo>
                <a:cubicBezTo>
                  <a:pt x="122" y="60"/>
                  <a:pt x="117" y="5"/>
                  <a:pt x="117" y="5"/>
                </a:cubicBezTo>
                <a:cubicBezTo>
                  <a:pt x="117" y="5"/>
                  <a:pt x="62" y="0"/>
                  <a:pt x="31" y="31"/>
                </a:cubicBezTo>
                <a:cubicBezTo>
                  <a:pt x="0" y="62"/>
                  <a:pt x="5" y="117"/>
                  <a:pt x="5" y="117"/>
                </a:cubicBezTo>
                <a:cubicBezTo>
                  <a:pt x="5" y="117"/>
                  <a:pt x="60" y="122"/>
                  <a:pt x="91" y="91"/>
                </a:cubicBezTo>
                <a:close/>
              </a:path>
            </a:pathLst>
          </a:custGeom>
          <a:solidFill>
            <a:srgbClr val="00B26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7470775" y="1646238"/>
            <a:ext cx="368300" cy="430213"/>
          </a:xfrm>
          <a:custGeom>
            <a:avLst/>
            <a:gdLst>
              <a:gd name="T0" fmla="*/ 96 w 118"/>
              <a:gd name="T1" fmla="*/ 90 h 138"/>
              <a:gd name="T2" fmla="*/ 99 w 118"/>
              <a:gd name="T3" fmla="*/ 0 h 138"/>
              <a:gd name="T4" fmla="*/ 22 w 118"/>
              <a:gd name="T5" fmla="*/ 48 h 138"/>
              <a:gd name="T6" fmla="*/ 19 w 118"/>
              <a:gd name="T7" fmla="*/ 138 h 138"/>
              <a:gd name="T8" fmla="*/ 96 w 118"/>
              <a:gd name="T9" fmla="*/ 9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" h="138">
                <a:moveTo>
                  <a:pt x="96" y="90"/>
                </a:moveTo>
                <a:cubicBezTo>
                  <a:pt x="118" y="52"/>
                  <a:pt x="99" y="0"/>
                  <a:pt x="99" y="0"/>
                </a:cubicBezTo>
                <a:cubicBezTo>
                  <a:pt x="99" y="0"/>
                  <a:pt x="44" y="10"/>
                  <a:pt x="22" y="48"/>
                </a:cubicBezTo>
                <a:cubicBezTo>
                  <a:pt x="0" y="86"/>
                  <a:pt x="19" y="138"/>
                  <a:pt x="19" y="138"/>
                </a:cubicBezTo>
                <a:cubicBezTo>
                  <a:pt x="19" y="138"/>
                  <a:pt x="74" y="129"/>
                  <a:pt x="96" y="90"/>
                </a:cubicBezTo>
                <a:close/>
              </a:path>
            </a:pathLst>
          </a:custGeom>
          <a:solidFill>
            <a:srgbClr val="00B26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7445375" y="4935538"/>
            <a:ext cx="936625" cy="693738"/>
          </a:xfrm>
          <a:custGeom>
            <a:avLst/>
            <a:gdLst>
              <a:gd name="T0" fmla="*/ 180 w 300"/>
              <a:gd name="T1" fmla="*/ 31 h 222"/>
              <a:gd name="T2" fmla="*/ 0 w 300"/>
              <a:gd name="T3" fmla="*/ 55 h 222"/>
              <a:gd name="T4" fmla="*/ 120 w 300"/>
              <a:gd name="T5" fmla="*/ 191 h 222"/>
              <a:gd name="T6" fmla="*/ 300 w 300"/>
              <a:gd name="T7" fmla="*/ 167 h 222"/>
              <a:gd name="T8" fmla="*/ 180 w 300"/>
              <a:gd name="T9" fmla="*/ 3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0" h="222">
                <a:moveTo>
                  <a:pt x="180" y="31"/>
                </a:moveTo>
                <a:cubicBezTo>
                  <a:pt x="97" y="0"/>
                  <a:pt x="0" y="55"/>
                  <a:pt x="0" y="55"/>
                </a:cubicBezTo>
                <a:cubicBezTo>
                  <a:pt x="0" y="55"/>
                  <a:pt x="37" y="160"/>
                  <a:pt x="120" y="191"/>
                </a:cubicBezTo>
                <a:cubicBezTo>
                  <a:pt x="202" y="222"/>
                  <a:pt x="300" y="167"/>
                  <a:pt x="300" y="167"/>
                </a:cubicBezTo>
                <a:cubicBezTo>
                  <a:pt x="300" y="167"/>
                  <a:pt x="263" y="62"/>
                  <a:pt x="180" y="31"/>
                </a:cubicBezTo>
                <a:close/>
              </a:path>
            </a:pathLst>
          </a:custGeom>
          <a:solidFill>
            <a:srgbClr val="00C2F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8" name="Freeform 27"/>
          <p:cNvSpPr>
            <a:spLocks/>
          </p:cNvSpPr>
          <p:nvPr/>
        </p:nvSpPr>
        <p:spPr bwMode="auto">
          <a:xfrm>
            <a:off x="7458075" y="3422650"/>
            <a:ext cx="908050" cy="714375"/>
          </a:xfrm>
          <a:custGeom>
            <a:avLst/>
            <a:gdLst>
              <a:gd name="T0" fmla="*/ 181 w 291"/>
              <a:gd name="T1" fmla="*/ 192 h 229"/>
              <a:gd name="T2" fmla="*/ 291 w 291"/>
              <a:gd name="T3" fmla="*/ 48 h 229"/>
              <a:gd name="T4" fmla="*/ 110 w 291"/>
              <a:gd name="T5" fmla="*/ 36 h 229"/>
              <a:gd name="T6" fmla="*/ 0 w 291"/>
              <a:gd name="T7" fmla="*/ 180 h 229"/>
              <a:gd name="T8" fmla="*/ 181 w 291"/>
              <a:gd name="T9" fmla="*/ 192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1" h="229">
                <a:moveTo>
                  <a:pt x="181" y="192"/>
                </a:moveTo>
                <a:cubicBezTo>
                  <a:pt x="261" y="156"/>
                  <a:pt x="291" y="48"/>
                  <a:pt x="291" y="48"/>
                </a:cubicBezTo>
                <a:cubicBezTo>
                  <a:pt x="291" y="48"/>
                  <a:pt x="191" y="0"/>
                  <a:pt x="110" y="36"/>
                </a:cubicBezTo>
                <a:cubicBezTo>
                  <a:pt x="30" y="73"/>
                  <a:pt x="0" y="180"/>
                  <a:pt x="0" y="180"/>
                </a:cubicBezTo>
                <a:cubicBezTo>
                  <a:pt x="0" y="180"/>
                  <a:pt x="100" y="229"/>
                  <a:pt x="181" y="192"/>
                </a:cubicBezTo>
                <a:close/>
              </a:path>
            </a:pathLst>
          </a:custGeom>
          <a:solidFill>
            <a:srgbClr val="00C2F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Freeform 28"/>
          <p:cNvSpPr>
            <a:spLocks/>
          </p:cNvSpPr>
          <p:nvPr/>
        </p:nvSpPr>
        <p:spPr bwMode="auto">
          <a:xfrm>
            <a:off x="6500813" y="2247900"/>
            <a:ext cx="695325" cy="933450"/>
          </a:xfrm>
          <a:custGeom>
            <a:avLst/>
            <a:gdLst>
              <a:gd name="T0" fmla="*/ 55 w 223"/>
              <a:gd name="T1" fmla="*/ 299 h 299"/>
              <a:gd name="T2" fmla="*/ 191 w 223"/>
              <a:gd name="T3" fmla="*/ 180 h 299"/>
              <a:gd name="T4" fmla="*/ 168 w 223"/>
              <a:gd name="T5" fmla="*/ 0 h 299"/>
              <a:gd name="T6" fmla="*/ 31 w 223"/>
              <a:gd name="T7" fmla="*/ 120 h 299"/>
              <a:gd name="T8" fmla="*/ 55 w 223"/>
              <a:gd name="T9" fmla="*/ 299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3" h="299">
                <a:moveTo>
                  <a:pt x="55" y="299"/>
                </a:moveTo>
                <a:cubicBezTo>
                  <a:pt x="55" y="299"/>
                  <a:pt x="160" y="262"/>
                  <a:pt x="191" y="180"/>
                </a:cubicBezTo>
                <a:cubicBezTo>
                  <a:pt x="223" y="97"/>
                  <a:pt x="168" y="0"/>
                  <a:pt x="168" y="0"/>
                </a:cubicBezTo>
                <a:cubicBezTo>
                  <a:pt x="168" y="0"/>
                  <a:pt x="62" y="37"/>
                  <a:pt x="31" y="120"/>
                </a:cubicBezTo>
                <a:cubicBezTo>
                  <a:pt x="0" y="202"/>
                  <a:pt x="55" y="299"/>
                  <a:pt x="55" y="299"/>
                </a:cubicBezTo>
                <a:close/>
              </a:path>
            </a:pathLst>
          </a:custGeom>
          <a:solidFill>
            <a:srgbClr val="00C2F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61" name="Freeform 32"/>
          <p:cNvSpPr>
            <a:spLocks/>
          </p:cNvSpPr>
          <p:nvPr/>
        </p:nvSpPr>
        <p:spPr bwMode="auto">
          <a:xfrm>
            <a:off x="6372225" y="4808538"/>
            <a:ext cx="1023938" cy="1044575"/>
          </a:xfrm>
          <a:custGeom>
            <a:avLst/>
            <a:gdLst>
              <a:gd name="T0" fmla="*/ 7 w 328"/>
              <a:gd name="T1" fmla="*/ 13 h 335"/>
              <a:gd name="T2" fmla="*/ 25 w 328"/>
              <a:gd name="T3" fmla="*/ 161 h 335"/>
              <a:gd name="T4" fmla="*/ 44 w 328"/>
              <a:gd name="T5" fmla="*/ 204 h 335"/>
              <a:gd name="T6" fmla="*/ 79 w 328"/>
              <a:gd name="T7" fmla="*/ 250 h 335"/>
              <a:gd name="T8" fmla="*/ 315 w 328"/>
              <a:gd name="T9" fmla="*/ 321 h 335"/>
              <a:gd name="T10" fmla="*/ 243 w 328"/>
              <a:gd name="T11" fmla="*/ 85 h 335"/>
              <a:gd name="T12" fmla="*/ 7 w 328"/>
              <a:gd name="T13" fmla="*/ 13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8" h="335">
                <a:moveTo>
                  <a:pt x="7" y="13"/>
                </a:moveTo>
                <a:cubicBezTo>
                  <a:pt x="7" y="13"/>
                  <a:pt x="0" y="87"/>
                  <a:pt x="25" y="161"/>
                </a:cubicBezTo>
                <a:cubicBezTo>
                  <a:pt x="30" y="175"/>
                  <a:pt x="37" y="190"/>
                  <a:pt x="44" y="204"/>
                </a:cubicBezTo>
                <a:cubicBezTo>
                  <a:pt x="54" y="220"/>
                  <a:pt x="65" y="236"/>
                  <a:pt x="79" y="250"/>
                </a:cubicBezTo>
                <a:cubicBezTo>
                  <a:pt x="164" y="335"/>
                  <a:pt x="315" y="321"/>
                  <a:pt x="315" y="321"/>
                </a:cubicBezTo>
                <a:cubicBezTo>
                  <a:pt x="315" y="321"/>
                  <a:pt x="328" y="170"/>
                  <a:pt x="243" y="85"/>
                </a:cubicBezTo>
                <a:cubicBezTo>
                  <a:pt x="158" y="0"/>
                  <a:pt x="7" y="13"/>
                  <a:pt x="7" y="13"/>
                </a:cubicBezTo>
                <a:close/>
              </a:path>
            </a:pathLst>
          </a:custGeom>
          <a:solidFill>
            <a:srgbClr val="005B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62" name="Oval 33"/>
          <p:cNvSpPr>
            <a:spLocks noChangeArrowheads="1"/>
          </p:cNvSpPr>
          <p:nvPr/>
        </p:nvSpPr>
        <p:spPr bwMode="auto">
          <a:xfrm>
            <a:off x="6537325" y="4168775"/>
            <a:ext cx="1360488" cy="727075"/>
          </a:xfrm>
          <a:prstGeom prst="ellipse">
            <a:avLst/>
          </a:prstGeom>
          <a:solidFill>
            <a:srgbClr val="005B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63" name="Freeform 34"/>
          <p:cNvSpPr>
            <a:spLocks/>
          </p:cNvSpPr>
          <p:nvPr/>
        </p:nvSpPr>
        <p:spPr bwMode="auto">
          <a:xfrm>
            <a:off x="6372225" y="3203575"/>
            <a:ext cx="1044575" cy="1046163"/>
          </a:xfrm>
          <a:custGeom>
            <a:avLst/>
            <a:gdLst>
              <a:gd name="T0" fmla="*/ 13 w 335"/>
              <a:gd name="T1" fmla="*/ 321 h 335"/>
              <a:gd name="T2" fmla="*/ 250 w 335"/>
              <a:gd name="T3" fmla="*/ 249 h 335"/>
              <a:gd name="T4" fmla="*/ 322 w 335"/>
              <a:gd name="T5" fmla="*/ 13 h 335"/>
              <a:gd name="T6" fmla="*/ 85 w 335"/>
              <a:gd name="T7" fmla="*/ 85 h 335"/>
              <a:gd name="T8" fmla="*/ 13 w 335"/>
              <a:gd name="T9" fmla="*/ 321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5" h="335">
                <a:moveTo>
                  <a:pt x="13" y="321"/>
                </a:moveTo>
                <a:cubicBezTo>
                  <a:pt x="13" y="321"/>
                  <a:pt x="165" y="335"/>
                  <a:pt x="250" y="249"/>
                </a:cubicBezTo>
                <a:cubicBezTo>
                  <a:pt x="335" y="164"/>
                  <a:pt x="322" y="13"/>
                  <a:pt x="322" y="13"/>
                </a:cubicBezTo>
                <a:cubicBezTo>
                  <a:pt x="322" y="13"/>
                  <a:pt x="170" y="0"/>
                  <a:pt x="85" y="85"/>
                </a:cubicBezTo>
                <a:cubicBezTo>
                  <a:pt x="0" y="170"/>
                  <a:pt x="13" y="321"/>
                  <a:pt x="13" y="321"/>
                </a:cubicBezTo>
                <a:close/>
              </a:path>
            </a:pathLst>
          </a:custGeom>
          <a:solidFill>
            <a:srgbClr val="005B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64" name="Freeform 35"/>
          <p:cNvSpPr>
            <a:spLocks/>
          </p:cNvSpPr>
          <p:nvPr/>
        </p:nvSpPr>
        <p:spPr bwMode="auto">
          <a:xfrm>
            <a:off x="5741988" y="1804988"/>
            <a:ext cx="658813" cy="646113"/>
          </a:xfrm>
          <a:custGeom>
            <a:avLst/>
            <a:gdLst>
              <a:gd name="T0" fmla="*/ 107 w 211"/>
              <a:gd name="T1" fmla="*/ 0 h 207"/>
              <a:gd name="T2" fmla="*/ 96 w 211"/>
              <a:gd name="T3" fmla="*/ 0 h 207"/>
              <a:gd name="T4" fmla="*/ 96 w 211"/>
              <a:gd name="T5" fmla="*/ 206 h 207"/>
              <a:gd name="T6" fmla="*/ 0 w 211"/>
              <a:gd name="T7" fmla="*/ 103 h 207"/>
              <a:gd name="T8" fmla="*/ 0 w 211"/>
              <a:gd name="T9" fmla="*/ 103 h 207"/>
              <a:gd name="T10" fmla="*/ 109 w 211"/>
              <a:gd name="T11" fmla="*/ 207 h 207"/>
              <a:gd name="T12" fmla="*/ 211 w 211"/>
              <a:gd name="T13" fmla="*/ 103 h 207"/>
              <a:gd name="T14" fmla="*/ 107 w 211"/>
              <a:gd name="T15" fmla="*/ 0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1" h="207">
                <a:moveTo>
                  <a:pt x="107" y="0"/>
                </a:moveTo>
                <a:cubicBezTo>
                  <a:pt x="106" y="0"/>
                  <a:pt x="96" y="0"/>
                  <a:pt x="96" y="0"/>
                </a:cubicBezTo>
                <a:cubicBezTo>
                  <a:pt x="96" y="206"/>
                  <a:pt x="96" y="206"/>
                  <a:pt x="96" y="206"/>
                </a:cubicBezTo>
                <a:cubicBezTo>
                  <a:pt x="48" y="204"/>
                  <a:pt x="0" y="158"/>
                  <a:pt x="0" y="10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160"/>
                  <a:pt x="52" y="207"/>
                  <a:pt x="109" y="207"/>
                </a:cubicBezTo>
                <a:cubicBezTo>
                  <a:pt x="166" y="207"/>
                  <a:pt x="211" y="160"/>
                  <a:pt x="211" y="103"/>
                </a:cubicBezTo>
                <a:cubicBezTo>
                  <a:pt x="211" y="46"/>
                  <a:pt x="164" y="0"/>
                  <a:pt x="107" y="0"/>
                </a:cubicBezTo>
                <a:close/>
              </a:path>
            </a:pathLst>
          </a:custGeom>
          <a:solidFill>
            <a:srgbClr val="00C2F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68" name="Oval 39"/>
          <p:cNvSpPr>
            <a:spLocks noChangeArrowheads="1"/>
          </p:cNvSpPr>
          <p:nvPr/>
        </p:nvSpPr>
        <p:spPr bwMode="auto">
          <a:xfrm>
            <a:off x="8178800" y="4208463"/>
            <a:ext cx="646113" cy="646113"/>
          </a:xfrm>
          <a:prstGeom prst="ellipse">
            <a:avLst/>
          </a:prstGeom>
          <a:solidFill>
            <a:srgbClr val="00C2F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69" name="Freeform 40"/>
          <p:cNvSpPr>
            <a:spLocks/>
          </p:cNvSpPr>
          <p:nvPr/>
        </p:nvSpPr>
        <p:spPr bwMode="auto">
          <a:xfrm>
            <a:off x="7442200" y="2476500"/>
            <a:ext cx="708025" cy="708025"/>
          </a:xfrm>
          <a:custGeom>
            <a:avLst/>
            <a:gdLst>
              <a:gd name="T0" fmla="*/ 40 w 227"/>
              <a:gd name="T1" fmla="*/ 187 h 227"/>
              <a:gd name="T2" fmla="*/ 187 w 227"/>
              <a:gd name="T3" fmla="*/ 187 h 227"/>
              <a:gd name="T4" fmla="*/ 187 w 227"/>
              <a:gd name="T5" fmla="*/ 41 h 227"/>
              <a:gd name="T6" fmla="*/ 40 w 227"/>
              <a:gd name="T7" fmla="*/ 41 h 227"/>
              <a:gd name="T8" fmla="*/ 40 w 227"/>
              <a:gd name="T9" fmla="*/ 187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7" h="227">
                <a:moveTo>
                  <a:pt x="40" y="187"/>
                </a:moveTo>
                <a:cubicBezTo>
                  <a:pt x="81" y="227"/>
                  <a:pt x="146" y="227"/>
                  <a:pt x="187" y="187"/>
                </a:cubicBezTo>
                <a:cubicBezTo>
                  <a:pt x="227" y="147"/>
                  <a:pt x="227" y="81"/>
                  <a:pt x="187" y="41"/>
                </a:cubicBezTo>
                <a:cubicBezTo>
                  <a:pt x="146" y="0"/>
                  <a:pt x="81" y="0"/>
                  <a:pt x="40" y="41"/>
                </a:cubicBezTo>
                <a:cubicBezTo>
                  <a:pt x="0" y="81"/>
                  <a:pt x="0" y="147"/>
                  <a:pt x="40" y="187"/>
                </a:cubicBezTo>
                <a:close/>
              </a:path>
            </a:pathLst>
          </a:custGeom>
          <a:solidFill>
            <a:srgbClr val="00C2F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70" name="Freeform 41"/>
          <p:cNvSpPr>
            <a:spLocks/>
          </p:cNvSpPr>
          <p:nvPr/>
        </p:nvSpPr>
        <p:spPr bwMode="auto">
          <a:xfrm>
            <a:off x="5945188" y="4418013"/>
            <a:ext cx="295275" cy="290513"/>
          </a:xfrm>
          <a:custGeom>
            <a:avLst/>
            <a:gdLst>
              <a:gd name="T0" fmla="*/ 77 w 95"/>
              <a:gd name="T1" fmla="*/ 80 h 93"/>
              <a:gd name="T2" fmla="*/ 77 w 95"/>
              <a:gd name="T3" fmla="*/ 17 h 93"/>
              <a:gd name="T4" fmla="*/ 15 w 95"/>
              <a:gd name="T5" fmla="*/ 17 h 93"/>
              <a:gd name="T6" fmla="*/ 2 w 95"/>
              <a:gd name="T7" fmla="*/ 50 h 93"/>
              <a:gd name="T8" fmla="*/ 8 w 95"/>
              <a:gd name="T9" fmla="*/ 20 h 93"/>
              <a:gd name="T10" fmla="*/ 31 w 95"/>
              <a:gd name="T11" fmla="*/ 7 h 93"/>
              <a:gd name="T12" fmla="*/ 31 w 95"/>
              <a:gd name="T13" fmla="*/ 93 h 93"/>
              <a:gd name="T14" fmla="*/ 40 w 95"/>
              <a:gd name="T15" fmla="*/ 93 h 93"/>
              <a:gd name="T16" fmla="*/ 56 w 95"/>
              <a:gd name="T17" fmla="*/ 91 h 93"/>
              <a:gd name="T18" fmla="*/ 77 w 95"/>
              <a:gd name="T19" fmla="*/ 8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5" h="93">
                <a:moveTo>
                  <a:pt x="77" y="80"/>
                </a:moveTo>
                <a:cubicBezTo>
                  <a:pt x="95" y="63"/>
                  <a:pt x="95" y="35"/>
                  <a:pt x="77" y="17"/>
                </a:cubicBezTo>
                <a:cubicBezTo>
                  <a:pt x="60" y="0"/>
                  <a:pt x="32" y="0"/>
                  <a:pt x="15" y="17"/>
                </a:cubicBezTo>
                <a:cubicBezTo>
                  <a:pt x="6" y="26"/>
                  <a:pt x="1" y="38"/>
                  <a:pt x="2" y="50"/>
                </a:cubicBezTo>
                <a:cubicBezTo>
                  <a:pt x="2" y="39"/>
                  <a:pt x="0" y="28"/>
                  <a:pt x="8" y="20"/>
                </a:cubicBezTo>
                <a:cubicBezTo>
                  <a:pt x="16" y="12"/>
                  <a:pt x="31" y="7"/>
                  <a:pt x="31" y="7"/>
                </a:cubicBezTo>
                <a:cubicBezTo>
                  <a:pt x="31" y="93"/>
                  <a:pt x="31" y="93"/>
                  <a:pt x="31" y="93"/>
                </a:cubicBezTo>
                <a:cubicBezTo>
                  <a:pt x="31" y="93"/>
                  <a:pt x="39" y="93"/>
                  <a:pt x="40" y="93"/>
                </a:cubicBezTo>
                <a:cubicBezTo>
                  <a:pt x="44" y="93"/>
                  <a:pt x="52" y="92"/>
                  <a:pt x="56" y="91"/>
                </a:cubicBezTo>
                <a:cubicBezTo>
                  <a:pt x="63" y="89"/>
                  <a:pt x="72" y="85"/>
                  <a:pt x="77" y="80"/>
                </a:cubicBezTo>
                <a:close/>
              </a:path>
            </a:pathLst>
          </a:custGeom>
          <a:solidFill>
            <a:srgbClr val="005B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71" name="Freeform 42"/>
          <p:cNvSpPr>
            <a:spLocks/>
          </p:cNvSpPr>
          <p:nvPr/>
        </p:nvSpPr>
        <p:spPr bwMode="auto">
          <a:xfrm>
            <a:off x="5713413" y="2693988"/>
            <a:ext cx="338138" cy="1339850"/>
          </a:xfrm>
          <a:custGeom>
            <a:avLst/>
            <a:gdLst>
              <a:gd name="T0" fmla="*/ 3 w 108"/>
              <a:gd name="T1" fmla="*/ 214 h 429"/>
              <a:gd name="T2" fmla="*/ 0 w 108"/>
              <a:gd name="T3" fmla="*/ 214 h 429"/>
              <a:gd name="T4" fmla="*/ 108 w 108"/>
              <a:gd name="T5" fmla="*/ 429 h 429"/>
              <a:gd name="T6" fmla="*/ 108 w 108"/>
              <a:gd name="T7" fmla="*/ 427 h 429"/>
              <a:gd name="T8" fmla="*/ 108 w 108"/>
              <a:gd name="T9" fmla="*/ 0 h 429"/>
              <a:gd name="T10" fmla="*/ 3 w 108"/>
              <a:gd name="T11" fmla="*/ 214 h 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8" h="429">
                <a:moveTo>
                  <a:pt x="3" y="214"/>
                </a:moveTo>
                <a:cubicBezTo>
                  <a:pt x="3" y="214"/>
                  <a:pt x="0" y="214"/>
                  <a:pt x="0" y="214"/>
                </a:cubicBezTo>
                <a:cubicBezTo>
                  <a:pt x="0" y="321"/>
                  <a:pt x="88" y="409"/>
                  <a:pt x="108" y="429"/>
                </a:cubicBezTo>
                <a:cubicBezTo>
                  <a:pt x="108" y="427"/>
                  <a:pt x="108" y="427"/>
                  <a:pt x="108" y="427"/>
                </a:cubicBezTo>
                <a:cubicBezTo>
                  <a:pt x="108" y="0"/>
                  <a:pt x="108" y="0"/>
                  <a:pt x="108" y="0"/>
                </a:cubicBezTo>
                <a:cubicBezTo>
                  <a:pt x="88" y="20"/>
                  <a:pt x="3" y="108"/>
                  <a:pt x="3" y="214"/>
                </a:cubicBezTo>
                <a:close/>
              </a:path>
            </a:pathLst>
          </a:custGeom>
          <a:solidFill>
            <a:srgbClr val="005B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74" name="Freeform 45"/>
          <p:cNvSpPr>
            <a:spLocks/>
          </p:cNvSpPr>
          <p:nvPr/>
        </p:nvSpPr>
        <p:spPr bwMode="auto">
          <a:xfrm>
            <a:off x="4391025" y="1643063"/>
            <a:ext cx="295275" cy="430213"/>
          </a:xfrm>
          <a:custGeom>
            <a:avLst/>
            <a:gdLst>
              <a:gd name="T0" fmla="*/ 87 w 95"/>
              <a:gd name="T1" fmla="*/ 138 h 138"/>
              <a:gd name="T2" fmla="*/ 95 w 95"/>
              <a:gd name="T3" fmla="*/ 94 h 138"/>
              <a:gd name="T4" fmla="*/ 84 w 95"/>
              <a:gd name="T5" fmla="*/ 48 h 138"/>
              <a:gd name="T6" fmla="*/ 8 w 95"/>
              <a:gd name="T7" fmla="*/ 0 h 138"/>
              <a:gd name="T8" fmla="*/ 0 w 95"/>
              <a:gd name="T9" fmla="*/ 46 h 138"/>
              <a:gd name="T10" fmla="*/ 10 w 95"/>
              <a:gd name="T11" fmla="*/ 90 h 138"/>
              <a:gd name="T12" fmla="*/ 87 w 95"/>
              <a:gd name="T13" fmla="*/ 138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" h="138">
                <a:moveTo>
                  <a:pt x="87" y="138"/>
                </a:moveTo>
                <a:cubicBezTo>
                  <a:pt x="87" y="138"/>
                  <a:pt x="94" y="118"/>
                  <a:pt x="95" y="94"/>
                </a:cubicBezTo>
                <a:cubicBezTo>
                  <a:pt x="95" y="79"/>
                  <a:pt x="93" y="62"/>
                  <a:pt x="84" y="48"/>
                </a:cubicBezTo>
                <a:cubicBezTo>
                  <a:pt x="62" y="9"/>
                  <a:pt x="8" y="0"/>
                  <a:pt x="8" y="0"/>
                </a:cubicBezTo>
                <a:cubicBezTo>
                  <a:pt x="8" y="0"/>
                  <a:pt x="0" y="21"/>
                  <a:pt x="0" y="46"/>
                </a:cubicBezTo>
                <a:cubicBezTo>
                  <a:pt x="0" y="60"/>
                  <a:pt x="2" y="76"/>
                  <a:pt x="10" y="90"/>
                </a:cubicBezTo>
                <a:cubicBezTo>
                  <a:pt x="32" y="129"/>
                  <a:pt x="87" y="138"/>
                  <a:pt x="87" y="138"/>
                </a:cubicBezTo>
                <a:close/>
              </a:path>
            </a:pathLst>
          </a:custGeom>
          <a:solidFill>
            <a:srgbClr val="00B26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75" name="Freeform 46"/>
          <p:cNvSpPr>
            <a:spLocks/>
          </p:cNvSpPr>
          <p:nvPr/>
        </p:nvSpPr>
        <p:spPr bwMode="auto">
          <a:xfrm>
            <a:off x="3716338" y="2163763"/>
            <a:ext cx="352425" cy="384175"/>
          </a:xfrm>
          <a:custGeom>
            <a:avLst/>
            <a:gdLst>
              <a:gd name="T0" fmla="*/ 113 w 113"/>
              <a:gd name="T1" fmla="*/ 118 h 123"/>
              <a:gd name="T2" fmla="*/ 113 w 113"/>
              <a:gd name="T3" fmla="*/ 109 h 123"/>
              <a:gd name="T4" fmla="*/ 87 w 113"/>
              <a:gd name="T5" fmla="*/ 31 h 123"/>
              <a:gd name="T6" fmla="*/ 0 w 113"/>
              <a:gd name="T7" fmla="*/ 5 h 123"/>
              <a:gd name="T8" fmla="*/ 0 w 113"/>
              <a:gd name="T9" fmla="*/ 14 h 123"/>
              <a:gd name="T10" fmla="*/ 26 w 113"/>
              <a:gd name="T11" fmla="*/ 92 h 123"/>
              <a:gd name="T12" fmla="*/ 113 w 113"/>
              <a:gd name="T13" fmla="*/ 118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3" h="123">
                <a:moveTo>
                  <a:pt x="113" y="118"/>
                </a:moveTo>
                <a:cubicBezTo>
                  <a:pt x="113" y="118"/>
                  <a:pt x="113" y="115"/>
                  <a:pt x="113" y="109"/>
                </a:cubicBezTo>
                <a:cubicBezTo>
                  <a:pt x="113" y="92"/>
                  <a:pt x="110" y="55"/>
                  <a:pt x="87" y="31"/>
                </a:cubicBezTo>
                <a:cubicBezTo>
                  <a:pt x="55" y="0"/>
                  <a:pt x="0" y="5"/>
                  <a:pt x="0" y="5"/>
                </a:cubicBezTo>
                <a:cubicBezTo>
                  <a:pt x="0" y="5"/>
                  <a:pt x="0" y="8"/>
                  <a:pt x="0" y="14"/>
                </a:cubicBezTo>
                <a:cubicBezTo>
                  <a:pt x="0" y="31"/>
                  <a:pt x="3" y="68"/>
                  <a:pt x="26" y="92"/>
                </a:cubicBezTo>
                <a:cubicBezTo>
                  <a:pt x="57" y="123"/>
                  <a:pt x="113" y="118"/>
                  <a:pt x="113" y="118"/>
                </a:cubicBezTo>
                <a:close/>
              </a:path>
            </a:pathLst>
          </a:custGeom>
          <a:solidFill>
            <a:srgbClr val="00B26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dirty="0"/>
          </a:p>
        </p:txBody>
      </p:sp>
      <p:sp>
        <p:nvSpPr>
          <p:cNvPr id="176" name="Freeform 47"/>
          <p:cNvSpPr>
            <a:spLocks/>
          </p:cNvSpPr>
          <p:nvPr/>
        </p:nvSpPr>
        <p:spPr bwMode="auto">
          <a:xfrm>
            <a:off x="3182938" y="2828925"/>
            <a:ext cx="430213" cy="368300"/>
          </a:xfrm>
          <a:custGeom>
            <a:avLst/>
            <a:gdLst>
              <a:gd name="T0" fmla="*/ 138 w 138"/>
              <a:gd name="T1" fmla="*/ 96 h 118"/>
              <a:gd name="T2" fmla="*/ 138 w 138"/>
              <a:gd name="T3" fmla="*/ 96 h 118"/>
              <a:gd name="T4" fmla="*/ 90 w 138"/>
              <a:gd name="T5" fmla="*/ 22 h 118"/>
              <a:gd name="T6" fmla="*/ 0 w 138"/>
              <a:gd name="T7" fmla="*/ 22 h 118"/>
              <a:gd name="T8" fmla="*/ 0 w 138"/>
              <a:gd name="T9" fmla="*/ 22 h 118"/>
              <a:gd name="T10" fmla="*/ 47 w 138"/>
              <a:gd name="T11" fmla="*/ 96 h 118"/>
              <a:gd name="T12" fmla="*/ 138 w 138"/>
              <a:gd name="T13" fmla="*/ 96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8" h="118">
                <a:moveTo>
                  <a:pt x="138" y="96"/>
                </a:moveTo>
                <a:cubicBezTo>
                  <a:pt x="138" y="96"/>
                  <a:pt x="138" y="96"/>
                  <a:pt x="138" y="96"/>
                </a:cubicBezTo>
                <a:cubicBezTo>
                  <a:pt x="137" y="90"/>
                  <a:pt x="126" y="43"/>
                  <a:pt x="90" y="22"/>
                </a:cubicBezTo>
                <a:cubicBezTo>
                  <a:pt x="52" y="0"/>
                  <a:pt x="0" y="22"/>
                  <a:pt x="0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2"/>
                  <a:pt x="9" y="74"/>
                  <a:pt x="47" y="96"/>
                </a:cubicBezTo>
                <a:cubicBezTo>
                  <a:pt x="86" y="118"/>
                  <a:pt x="138" y="96"/>
                  <a:pt x="138" y="96"/>
                </a:cubicBezTo>
                <a:close/>
              </a:path>
            </a:pathLst>
          </a:custGeom>
          <a:solidFill>
            <a:srgbClr val="00B26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77" name="Freeform 48"/>
          <p:cNvSpPr>
            <a:spLocks/>
          </p:cNvSpPr>
          <p:nvPr/>
        </p:nvSpPr>
        <p:spPr bwMode="auto">
          <a:xfrm>
            <a:off x="2846388" y="3597275"/>
            <a:ext cx="479425" cy="327025"/>
          </a:xfrm>
          <a:custGeom>
            <a:avLst/>
            <a:gdLst>
              <a:gd name="T0" fmla="*/ 88 w 154"/>
              <a:gd name="T1" fmla="*/ 11 h 105"/>
              <a:gd name="T2" fmla="*/ 0 w 154"/>
              <a:gd name="T3" fmla="*/ 31 h 105"/>
              <a:gd name="T4" fmla="*/ 0 w 154"/>
              <a:gd name="T5" fmla="*/ 31 h 105"/>
              <a:gd name="T6" fmla="*/ 66 w 154"/>
              <a:gd name="T7" fmla="*/ 93 h 105"/>
              <a:gd name="T8" fmla="*/ 154 w 154"/>
              <a:gd name="T9" fmla="*/ 73 h 105"/>
              <a:gd name="T10" fmla="*/ 153 w 154"/>
              <a:gd name="T11" fmla="*/ 72 h 105"/>
              <a:gd name="T12" fmla="*/ 88 w 154"/>
              <a:gd name="T13" fmla="*/ 11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4" h="105">
                <a:moveTo>
                  <a:pt x="88" y="11"/>
                </a:moveTo>
                <a:cubicBezTo>
                  <a:pt x="48" y="0"/>
                  <a:pt x="6" y="28"/>
                  <a:pt x="0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23" y="82"/>
                  <a:pt x="66" y="93"/>
                </a:cubicBezTo>
                <a:cubicBezTo>
                  <a:pt x="108" y="105"/>
                  <a:pt x="154" y="73"/>
                  <a:pt x="154" y="73"/>
                </a:cubicBezTo>
                <a:cubicBezTo>
                  <a:pt x="154" y="73"/>
                  <a:pt x="154" y="72"/>
                  <a:pt x="153" y="72"/>
                </a:cubicBezTo>
                <a:cubicBezTo>
                  <a:pt x="150" y="64"/>
                  <a:pt x="127" y="21"/>
                  <a:pt x="88" y="11"/>
                </a:cubicBezTo>
                <a:close/>
              </a:path>
            </a:pathLst>
          </a:custGeom>
          <a:solidFill>
            <a:srgbClr val="00B26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78" name="Freeform 49"/>
          <p:cNvSpPr>
            <a:spLocks/>
          </p:cNvSpPr>
          <p:nvPr/>
        </p:nvSpPr>
        <p:spPr bwMode="auto">
          <a:xfrm>
            <a:off x="2730500" y="4437063"/>
            <a:ext cx="500063" cy="268288"/>
          </a:xfrm>
          <a:custGeom>
            <a:avLst/>
            <a:gdLst>
              <a:gd name="T0" fmla="*/ 80 w 160"/>
              <a:gd name="T1" fmla="*/ 86 h 86"/>
              <a:gd name="T2" fmla="*/ 160 w 160"/>
              <a:gd name="T3" fmla="*/ 43 h 86"/>
              <a:gd name="T4" fmla="*/ 158 w 160"/>
              <a:gd name="T5" fmla="*/ 42 h 86"/>
              <a:gd name="T6" fmla="*/ 80 w 160"/>
              <a:gd name="T7" fmla="*/ 0 h 86"/>
              <a:gd name="T8" fmla="*/ 1 w 160"/>
              <a:gd name="T9" fmla="*/ 42 h 86"/>
              <a:gd name="T10" fmla="*/ 0 w 160"/>
              <a:gd name="T11" fmla="*/ 43 h 86"/>
              <a:gd name="T12" fmla="*/ 80 w 160"/>
              <a:gd name="T13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0" h="86">
                <a:moveTo>
                  <a:pt x="80" y="86"/>
                </a:moveTo>
                <a:cubicBezTo>
                  <a:pt x="124" y="86"/>
                  <a:pt x="160" y="43"/>
                  <a:pt x="160" y="43"/>
                </a:cubicBezTo>
                <a:cubicBezTo>
                  <a:pt x="160" y="43"/>
                  <a:pt x="159" y="42"/>
                  <a:pt x="158" y="42"/>
                </a:cubicBezTo>
                <a:cubicBezTo>
                  <a:pt x="152" y="35"/>
                  <a:pt x="119" y="0"/>
                  <a:pt x="80" y="0"/>
                </a:cubicBezTo>
                <a:cubicBezTo>
                  <a:pt x="40" y="0"/>
                  <a:pt x="8" y="35"/>
                  <a:pt x="1" y="42"/>
                </a:cubicBezTo>
                <a:cubicBezTo>
                  <a:pt x="1" y="42"/>
                  <a:pt x="0" y="43"/>
                  <a:pt x="0" y="43"/>
                </a:cubicBezTo>
                <a:cubicBezTo>
                  <a:pt x="0" y="43"/>
                  <a:pt x="36" y="86"/>
                  <a:pt x="80" y="86"/>
                </a:cubicBezTo>
                <a:close/>
              </a:path>
            </a:pathLst>
          </a:custGeom>
          <a:solidFill>
            <a:srgbClr val="00B26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79" name="Freeform 50"/>
          <p:cNvSpPr>
            <a:spLocks/>
          </p:cNvSpPr>
          <p:nvPr/>
        </p:nvSpPr>
        <p:spPr bwMode="auto">
          <a:xfrm>
            <a:off x="2846388" y="5219700"/>
            <a:ext cx="479425" cy="325438"/>
          </a:xfrm>
          <a:custGeom>
            <a:avLst/>
            <a:gdLst>
              <a:gd name="T0" fmla="*/ 66 w 154"/>
              <a:gd name="T1" fmla="*/ 10 h 104"/>
              <a:gd name="T2" fmla="*/ 1 w 154"/>
              <a:gd name="T3" fmla="*/ 69 h 104"/>
              <a:gd name="T4" fmla="*/ 0 w 154"/>
              <a:gd name="T5" fmla="*/ 72 h 104"/>
              <a:gd name="T6" fmla="*/ 88 w 154"/>
              <a:gd name="T7" fmla="*/ 93 h 104"/>
              <a:gd name="T8" fmla="*/ 154 w 154"/>
              <a:gd name="T9" fmla="*/ 31 h 104"/>
              <a:gd name="T10" fmla="*/ 152 w 154"/>
              <a:gd name="T11" fmla="*/ 30 h 104"/>
              <a:gd name="T12" fmla="*/ 66 w 154"/>
              <a:gd name="T13" fmla="*/ 1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4" h="104">
                <a:moveTo>
                  <a:pt x="66" y="10"/>
                </a:moveTo>
                <a:cubicBezTo>
                  <a:pt x="29" y="20"/>
                  <a:pt x="7" y="59"/>
                  <a:pt x="1" y="69"/>
                </a:cubicBezTo>
                <a:cubicBezTo>
                  <a:pt x="0" y="71"/>
                  <a:pt x="0" y="72"/>
                  <a:pt x="0" y="72"/>
                </a:cubicBezTo>
                <a:cubicBezTo>
                  <a:pt x="0" y="72"/>
                  <a:pt x="45" y="104"/>
                  <a:pt x="88" y="93"/>
                </a:cubicBezTo>
                <a:cubicBezTo>
                  <a:pt x="130" y="81"/>
                  <a:pt x="154" y="31"/>
                  <a:pt x="154" y="31"/>
                </a:cubicBezTo>
                <a:cubicBezTo>
                  <a:pt x="154" y="31"/>
                  <a:pt x="153" y="30"/>
                  <a:pt x="152" y="30"/>
                </a:cubicBezTo>
                <a:cubicBezTo>
                  <a:pt x="145" y="25"/>
                  <a:pt x="104" y="0"/>
                  <a:pt x="66" y="10"/>
                </a:cubicBezTo>
                <a:close/>
              </a:path>
            </a:pathLst>
          </a:custGeom>
          <a:solidFill>
            <a:srgbClr val="00B26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80" name="Freeform 51"/>
          <p:cNvSpPr>
            <a:spLocks/>
          </p:cNvSpPr>
          <p:nvPr/>
        </p:nvSpPr>
        <p:spPr bwMode="auto">
          <a:xfrm>
            <a:off x="5051425" y="2260600"/>
            <a:ext cx="584200" cy="911225"/>
          </a:xfrm>
          <a:custGeom>
            <a:avLst/>
            <a:gdLst>
              <a:gd name="T0" fmla="*/ 171 w 187"/>
              <a:gd name="T1" fmla="*/ 110 h 292"/>
              <a:gd name="T2" fmla="*/ 27 w 187"/>
              <a:gd name="T3" fmla="*/ 0 h 292"/>
              <a:gd name="T4" fmla="*/ 2 w 187"/>
              <a:gd name="T5" fmla="*/ 119 h 292"/>
              <a:gd name="T6" fmla="*/ 4 w 187"/>
              <a:gd name="T7" fmla="*/ 142 h 292"/>
              <a:gd name="T8" fmla="*/ 16 w 187"/>
              <a:gd name="T9" fmla="*/ 181 h 292"/>
              <a:gd name="T10" fmla="*/ 160 w 187"/>
              <a:gd name="T11" fmla="*/ 292 h 292"/>
              <a:gd name="T12" fmla="*/ 185 w 187"/>
              <a:gd name="T13" fmla="*/ 173 h 292"/>
              <a:gd name="T14" fmla="*/ 182 w 187"/>
              <a:gd name="T15" fmla="*/ 144 h 292"/>
              <a:gd name="T16" fmla="*/ 171 w 187"/>
              <a:gd name="T17" fmla="*/ 110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7" h="292">
                <a:moveTo>
                  <a:pt x="171" y="110"/>
                </a:moveTo>
                <a:cubicBezTo>
                  <a:pt x="135" y="30"/>
                  <a:pt x="27" y="0"/>
                  <a:pt x="27" y="0"/>
                </a:cubicBezTo>
                <a:cubicBezTo>
                  <a:pt x="27" y="0"/>
                  <a:pt x="0" y="56"/>
                  <a:pt x="2" y="119"/>
                </a:cubicBezTo>
                <a:cubicBezTo>
                  <a:pt x="2" y="127"/>
                  <a:pt x="3" y="135"/>
                  <a:pt x="4" y="142"/>
                </a:cubicBezTo>
                <a:cubicBezTo>
                  <a:pt x="6" y="156"/>
                  <a:pt x="10" y="169"/>
                  <a:pt x="16" y="181"/>
                </a:cubicBezTo>
                <a:cubicBezTo>
                  <a:pt x="52" y="262"/>
                  <a:pt x="160" y="292"/>
                  <a:pt x="160" y="292"/>
                </a:cubicBezTo>
                <a:cubicBezTo>
                  <a:pt x="160" y="292"/>
                  <a:pt x="187" y="235"/>
                  <a:pt x="185" y="173"/>
                </a:cubicBezTo>
                <a:cubicBezTo>
                  <a:pt x="185" y="163"/>
                  <a:pt x="183" y="153"/>
                  <a:pt x="182" y="144"/>
                </a:cubicBezTo>
                <a:cubicBezTo>
                  <a:pt x="179" y="132"/>
                  <a:pt x="176" y="121"/>
                  <a:pt x="171" y="110"/>
                </a:cubicBezTo>
                <a:close/>
              </a:path>
            </a:pathLst>
          </a:custGeom>
          <a:solidFill>
            <a:srgbClr val="00C2F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81" name="Freeform 52"/>
          <p:cNvSpPr>
            <a:spLocks/>
          </p:cNvSpPr>
          <p:nvPr/>
        </p:nvSpPr>
        <p:spPr bwMode="auto">
          <a:xfrm>
            <a:off x="3813175" y="3440113"/>
            <a:ext cx="936625" cy="693738"/>
          </a:xfrm>
          <a:custGeom>
            <a:avLst/>
            <a:gdLst>
              <a:gd name="T0" fmla="*/ 180 w 300"/>
              <a:gd name="T1" fmla="*/ 30 h 222"/>
              <a:gd name="T2" fmla="*/ 0 w 300"/>
              <a:gd name="T3" fmla="*/ 54 h 222"/>
              <a:gd name="T4" fmla="*/ 0 w 300"/>
              <a:gd name="T5" fmla="*/ 54 h 222"/>
              <a:gd name="T6" fmla="*/ 120 w 300"/>
              <a:gd name="T7" fmla="*/ 191 h 222"/>
              <a:gd name="T8" fmla="*/ 300 w 300"/>
              <a:gd name="T9" fmla="*/ 167 h 222"/>
              <a:gd name="T10" fmla="*/ 299 w 300"/>
              <a:gd name="T11" fmla="*/ 165 h 222"/>
              <a:gd name="T12" fmla="*/ 180 w 300"/>
              <a:gd name="T13" fmla="*/ 30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0" h="222">
                <a:moveTo>
                  <a:pt x="180" y="30"/>
                </a:moveTo>
                <a:cubicBezTo>
                  <a:pt x="99" y="0"/>
                  <a:pt x="5" y="51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37" y="160"/>
                  <a:pt x="120" y="191"/>
                </a:cubicBezTo>
                <a:cubicBezTo>
                  <a:pt x="203" y="222"/>
                  <a:pt x="300" y="167"/>
                  <a:pt x="300" y="167"/>
                </a:cubicBezTo>
                <a:cubicBezTo>
                  <a:pt x="300" y="167"/>
                  <a:pt x="299" y="166"/>
                  <a:pt x="299" y="165"/>
                </a:cubicBezTo>
                <a:cubicBezTo>
                  <a:pt x="294" y="153"/>
                  <a:pt x="257" y="59"/>
                  <a:pt x="180" y="30"/>
                </a:cubicBezTo>
                <a:close/>
              </a:path>
            </a:pathLst>
          </a:custGeom>
          <a:solidFill>
            <a:srgbClr val="00C2F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82" name="Freeform 53"/>
          <p:cNvSpPr>
            <a:spLocks/>
          </p:cNvSpPr>
          <p:nvPr/>
        </p:nvSpPr>
        <p:spPr bwMode="auto">
          <a:xfrm>
            <a:off x="3825875" y="4941888"/>
            <a:ext cx="911225" cy="711200"/>
          </a:xfrm>
          <a:custGeom>
            <a:avLst/>
            <a:gdLst>
              <a:gd name="T0" fmla="*/ 111 w 292"/>
              <a:gd name="T1" fmla="*/ 35 h 228"/>
              <a:gd name="T2" fmla="*/ 1 w 292"/>
              <a:gd name="T3" fmla="*/ 177 h 228"/>
              <a:gd name="T4" fmla="*/ 0 w 292"/>
              <a:gd name="T5" fmla="*/ 180 h 228"/>
              <a:gd name="T6" fmla="*/ 181 w 292"/>
              <a:gd name="T7" fmla="*/ 192 h 228"/>
              <a:gd name="T8" fmla="*/ 292 w 292"/>
              <a:gd name="T9" fmla="*/ 47 h 228"/>
              <a:gd name="T10" fmla="*/ 291 w 292"/>
              <a:gd name="T11" fmla="*/ 47 h 228"/>
              <a:gd name="T12" fmla="*/ 111 w 292"/>
              <a:gd name="T13" fmla="*/ 35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2" h="228">
                <a:moveTo>
                  <a:pt x="111" y="35"/>
                </a:moveTo>
                <a:cubicBezTo>
                  <a:pt x="39" y="68"/>
                  <a:pt x="7" y="158"/>
                  <a:pt x="1" y="177"/>
                </a:cubicBezTo>
                <a:cubicBezTo>
                  <a:pt x="1" y="179"/>
                  <a:pt x="0" y="180"/>
                  <a:pt x="0" y="180"/>
                </a:cubicBezTo>
                <a:cubicBezTo>
                  <a:pt x="0" y="180"/>
                  <a:pt x="101" y="228"/>
                  <a:pt x="181" y="192"/>
                </a:cubicBezTo>
                <a:cubicBezTo>
                  <a:pt x="262" y="155"/>
                  <a:pt x="292" y="47"/>
                  <a:pt x="292" y="47"/>
                </a:cubicBezTo>
                <a:cubicBezTo>
                  <a:pt x="292" y="47"/>
                  <a:pt x="291" y="47"/>
                  <a:pt x="291" y="47"/>
                </a:cubicBezTo>
                <a:cubicBezTo>
                  <a:pt x="282" y="43"/>
                  <a:pt x="187" y="0"/>
                  <a:pt x="111" y="35"/>
                </a:cubicBezTo>
                <a:close/>
              </a:path>
            </a:pathLst>
          </a:custGeom>
          <a:solidFill>
            <a:srgbClr val="00C2F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83" name="Freeform 54"/>
          <p:cNvSpPr>
            <a:spLocks/>
          </p:cNvSpPr>
          <p:nvPr/>
        </p:nvSpPr>
        <p:spPr bwMode="auto">
          <a:xfrm>
            <a:off x="4805363" y="3184525"/>
            <a:ext cx="968375" cy="1049338"/>
          </a:xfrm>
          <a:custGeom>
            <a:avLst/>
            <a:gdLst>
              <a:gd name="T0" fmla="*/ 1 w 310"/>
              <a:gd name="T1" fmla="*/ 13 h 336"/>
              <a:gd name="T2" fmla="*/ 0 w 310"/>
              <a:gd name="T3" fmla="*/ 38 h 336"/>
              <a:gd name="T4" fmla="*/ 73 w 310"/>
              <a:gd name="T5" fmla="*/ 251 h 336"/>
              <a:gd name="T6" fmla="*/ 310 w 310"/>
              <a:gd name="T7" fmla="*/ 323 h 336"/>
              <a:gd name="T8" fmla="*/ 310 w 310"/>
              <a:gd name="T9" fmla="*/ 298 h 336"/>
              <a:gd name="T10" fmla="*/ 238 w 310"/>
              <a:gd name="T11" fmla="*/ 85 h 336"/>
              <a:gd name="T12" fmla="*/ 1 w 310"/>
              <a:gd name="T13" fmla="*/ 13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0" h="336">
                <a:moveTo>
                  <a:pt x="1" y="13"/>
                </a:moveTo>
                <a:cubicBezTo>
                  <a:pt x="1" y="13"/>
                  <a:pt x="0" y="22"/>
                  <a:pt x="0" y="38"/>
                </a:cubicBezTo>
                <a:cubicBezTo>
                  <a:pt x="1" y="84"/>
                  <a:pt x="9" y="186"/>
                  <a:pt x="73" y="251"/>
                </a:cubicBezTo>
                <a:cubicBezTo>
                  <a:pt x="158" y="336"/>
                  <a:pt x="310" y="323"/>
                  <a:pt x="310" y="323"/>
                </a:cubicBezTo>
                <a:cubicBezTo>
                  <a:pt x="310" y="323"/>
                  <a:pt x="310" y="313"/>
                  <a:pt x="310" y="298"/>
                </a:cubicBezTo>
                <a:cubicBezTo>
                  <a:pt x="310" y="251"/>
                  <a:pt x="301" y="149"/>
                  <a:pt x="238" y="85"/>
                </a:cubicBezTo>
                <a:cubicBezTo>
                  <a:pt x="153" y="0"/>
                  <a:pt x="1" y="13"/>
                  <a:pt x="1" y="13"/>
                </a:cubicBezTo>
                <a:close/>
              </a:path>
            </a:pathLst>
          </a:custGeom>
          <a:solidFill>
            <a:srgbClr val="005B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dirty="0"/>
          </a:p>
        </p:txBody>
      </p:sp>
      <p:sp>
        <p:nvSpPr>
          <p:cNvPr id="184" name="Freeform 55"/>
          <p:cNvSpPr>
            <a:spLocks/>
          </p:cNvSpPr>
          <p:nvPr/>
        </p:nvSpPr>
        <p:spPr bwMode="auto">
          <a:xfrm>
            <a:off x="4268788" y="4146550"/>
            <a:ext cx="1360488" cy="730250"/>
          </a:xfrm>
          <a:custGeom>
            <a:avLst/>
            <a:gdLst>
              <a:gd name="T0" fmla="*/ 218 w 436"/>
              <a:gd name="T1" fmla="*/ 0 h 234"/>
              <a:gd name="T2" fmla="*/ 1 w 436"/>
              <a:gd name="T3" fmla="*/ 116 h 234"/>
              <a:gd name="T4" fmla="*/ 0 w 436"/>
              <a:gd name="T5" fmla="*/ 117 h 234"/>
              <a:gd name="T6" fmla="*/ 218 w 436"/>
              <a:gd name="T7" fmla="*/ 234 h 234"/>
              <a:gd name="T8" fmla="*/ 436 w 436"/>
              <a:gd name="T9" fmla="*/ 117 h 234"/>
              <a:gd name="T10" fmla="*/ 434 w 436"/>
              <a:gd name="T11" fmla="*/ 116 h 234"/>
              <a:gd name="T12" fmla="*/ 218 w 436"/>
              <a:gd name="T13" fmla="*/ 0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6" h="234">
                <a:moveTo>
                  <a:pt x="218" y="0"/>
                </a:moveTo>
                <a:cubicBezTo>
                  <a:pt x="104" y="0"/>
                  <a:pt x="12" y="103"/>
                  <a:pt x="1" y="116"/>
                </a:cubicBezTo>
                <a:cubicBezTo>
                  <a:pt x="0" y="116"/>
                  <a:pt x="0" y="117"/>
                  <a:pt x="0" y="117"/>
                </a:cubicBezTo>
                <a:cubicBezTo>
                  <a:pt x="0" y="117"/>
                  <a:pt x="97" y="234"/>
                  <a:pt x="218" y="234"/>
                </a:cubicBezTo>
                <a:cubicBezTo>
                  <a:pt x="338" y="234"/>
                  <a:pt x="436" y="117"/>
                  <a:pt x="436" y="117"/>
                </a:cubicBezTo>
                <a:cubicBezTo>
                  <a:pt x="436" y="117"/>
                  <a:pt x="435" y="116"/>
                  <a:pt x="434" y="116"/>
                </a:cubicBezTo>
                <a:cubicBezTo>
                  <a:pt x="424" y="103"/>
                  <a:pt x="331" y="0"/>
                  <a:pt x="218" y="0"/>
                </a:cubicBezTo>
                <a:close/>
              </a:path>
            </a:pathLst>
          </a:custGeom>
          <a:solidFill>
            <a:srgbClr val="005B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85" name="Freeform 56"/>
          <p:cNvSpPr>
            <a:spLocks/>
          </p:cNvSpPr>
          <p:nvPr/>
        </p:nvSpPr>
        <p:spPr bwMode="auto">
          <a:xfrm>
            <a:off x="4786313" y="4795838"/>
            <a:ext cx="968375" cy="1050925"/>
          </a:xfrm>
          <a:custGeom>
            <a:avLst/>
            <a:gdLst>
              <a:gd name="T0" fmla="*/ 310 w 310"/>
              <a:gd name="T1" fmla="*/ 36 h 337"/>
              <a:gd name="T2" fmla="*/ 309 w 310"/>
              <a:gd name="T3" fmla="*/ 14 h 337"/>
              <a:gd name="T4" fmla="*/ 72 w 310"/>
              <a:gd name="T5" fmla="*/ 86 h 337"/>
              <a:gd name="T6" fmla="*/ 0 w 310"/>
              <a:gd name="T7" fmla="*/ 298 h 337"/>
              <a:gd name="T8" fmla="*/ 1 w 310"/>
              <a:gd name="T9" fmla="*/ 323 h 337"/>
              <a:gd name="T10" fmla="*/ 237 w 310"/>
              <a:gd name="T11" fmla="*/ 251 h 337"/>
              <a:gd name="T12" fmla="*/ 274 w 310"/>
              <a:gd name="T13" fmla="*/ 201 h 337"/>
              <a:gd name="T14" fmla="*/ 288 w 310"/>
              <a:gd name="T15" fmla="*/ 168 h 337"/>
              <a:gd name="T16" fmla="*/ 310 w 310"/>
              <a:gd name="T17" fmla="*/ 36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0" h="337">
                <a:moveTo>
                  <a:pt x="310" y="36"/>
                </a:moveTo>
                <a:cubicBezTo>
                  <a:pt x="310" y="22"/>
                  <a:pt x="309" y="14"/>
                  <a:pt x="309" y="14"/>
                </a:cubicBezTo>
                <a:cubicBezTo>
                  <a:pt x="309" y="14"/>
                  <a:pt x="158" y="0"/>
                  <a:pt x="72" y="86"/>
                </a:cubicBezTo>
                <a:cubicBezTo>
                  <a:pt x="9" y="150"/>
                  <a:pt x="0" y="251"/>
                  <a:pt x="0" y="298"/>
                </a:cubicBezTo>
                <a:cubicBezTo>
                  <a:pt x="0" y="313"/>
                  <a:pt x="1" y="323"/>
                  <a:pt x="1" y="323"/>
                </a:cubicBezTo>
                <a:cubicBezTo>
                  <a:pt x="1" y="323"/>
                  <a:pt x="152" y="337"/>
                  <a:pt x="237" y="251"/>
                </a:cubicBezTo>
                <a:cubicBezTo>
                  <a:pt x="252" y="236"/>
                  <a:pt x="264" y="219"/>
                  <a:pt x="274" y="201"/>
                </a:cubicBezTo>
                <a:cubicBezTo>
                  <a:pt x="279" y="190"/>
                  <a:pt x="284" y="179"/>
                  <a:pt x="288" y="168"/>
                </a:cubicBezTo>
                <a:cubicBezTo>
                  <a:pt x="307" y="117"/>
                  <a:pt x="310" y="65"/>
                  <a:pt x="310" y="36"/>
                </a:cubicBezTo>
                <a:close/>
              </a:path>
            </a:pathLst>
          </a:custGeom>
          <a:solidFill>
            <a:srgbClr val="005B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86" name="Freeform 57"/>
          <p:cNvSpPr>
            <a:spLocks/>
          </p:cNvSpPr>
          <p:nvPr/>
        </p:nvSpPr>
        <p:spPr bwMode="auto">
          <a:xfrm>
            <a:off x="5741988" y="1801813"/>
            <a:ext cx="300038" cy="646113"/>
          </a:xfrm>
          <a:custGeom>
            <a:avLst/>
            <a:gdLst>
              <a:gd name="T0" fmla="*/ 96 w 96"/>
              <a:gd name="T1" fmla="*/ 207 h 207"/>
              <a:gd name="T2" fmla="*/ 96 w 96"/>
              <a:gd name="T3" fmla="*/ 1 h 207"/>
              <a:gd name="T4" fmla="*/ 96 w 96"/>
              <a:gd name="T5" fmla="*/ 0 h 207"/>
              <a:gd name="T6" fmla="*/ 0 w 96"/>
              <a:gd name="T7" fmla="*/ 103 h 207"/>
              <a:gd name="T8" fmla="*/ 0 w 96"/>
              <a:gd name="T9" fmla="*/ 104 h 207"/>
              <a:gd name="T10" fmla="*/ 96 w 96"/>
              <a:gd name="T11" fmla="*/ 207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6" h="207">
                <a:moveTo>
                  <a:pt x="96" y="207"/>
                </a:moveTo>
                <a:cubicBezTo>
                  <a:pt x="96" y="1"/>
                  <a:pt x="96" y="1"/>
                  <a:pt x="96" y="1"/>
                </a:cubicBezTo>
                <a:cubicBezTo>
                  <a:pt x="96" y="0"/>
                  <a:pt x="96" y="0"/>
                  <a:pt x="96" y="0"/>
                </a:cubicBezTo>
                <a:cubicBezTo>
                  <a:pt x="48" y="2"/>
                  <a:pt x="0" y="48"/>
                  <a:pt x="0" y="103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59"/>
                  <a:pt x="48" y="205"/>
                  <a:pt x="96" y="207"/>
                </a:cubicBezTo>
                <a:close/>
              </a:path>
            </a:pathLst>
          </a:custGeom>
          <a:solidFill>
            <a:srgbClr val="00C2F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89" name="Freeform 58"/>
          <p:cNvSpPr>
            <a:spLocks/>
          </p:cNvSpPr>
          <p:nvPr/>
        </p:nvSpPr>
        <p:spPr bwMode="auto">
          <a:xfrm>
            <a:off x="4071938" y="2476500"/>
            <a:ext cx="649288" cy="711200"/>
          </a:xfrm>
          <a:custGeom>
            <a:avLst/>
            <a:gdLst>
              <a:gd name="T0" fmla="*/ 31 w 208"/>
              <a:gd name="T1" fmla="*/ 188 h 228"/>
              <a:gd name="T2" fmla="*/ 177 w 208"/>
              <a:gd name="T3" fmla="*/ 188 h 228"/>
              <a:gd name="T4" fmla="*/ 208 w 208"/>
              <a:gd name="T5" fmla="*/ 114 h 228"/>
              <a:gd name="T6" fmla="*/ 199 w 208"/>
              <a:gd name="T7" fmla="*/ 73 h 228"/>
              <a:gd name="T8" fmla="*/ 177 w 208"/>
              <a:gd name="T9" fmla="*/ 40 h 228"/>
              <a:gd name="T10" fmla="*/ 31 w 208"/>
              <a:gd name="T11" fmla="*/ 40 h 228"/>
              <a:gd name="T12" fmla="*/ 9 w 208"/>
              <a:gd name="T13" fmla="*/ 73 h 228"/>
              <a:gd name="T14" fmla="*/ 0 w 208"/>
              <a:gd name="T15" fmla="*/ 114 h 228"/>
              <a:gd name="T16" fmla="*/ 31 w 208"/>
              <a:gd name="T17" fmla="*/ 188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8" h="228">
                <a:moveTo>
                  <a:pt x="31" y="188"/>
                </a:moveTo>
                <a:cubicBezTo>
                  <a:pt x="71" y="228"/>
                  <a:pt x="137" y="228"/>
                  <a:pt x="177" y="188"/>
                </a:cubicBezTo>
                <a:cubicBezTo>
                  <a:pt x="197" y="167"/>
                  <a:pt x="208" y="141"/>
                  <a:pt x="208" y="114"/>
                </a:cubicBezTo>
                <a:cubicBezTo>
                  <a:pt x="208" y="100"/>
                  <a:pt x="205" y="86"/>
                  <a:pt x="199" y="73"/>
                </a:cubicBezTo>
                <a:cubicBezTo>
                  <a:pt x="194" y="61"/>
                  <a:pt x="187" y="50"/>
                  <a:pt x="177" y="40"/>
                </a:cubicBezTo>
                <a:cubicBezTo>
                  <a:pt x="137" y="0"/>
                  <a:pt x="71" y="0"/>
                  <a:pt x="31" y="40"/>
                </a:cubicBezTo>
                <a:cubicBezTo>
                  <a:pt x="21" y="50"/>
                  <a:pt x="14" y="61"/>
                  <a:pt x="9" y="73"/>
                </a:cubicBezTo>
                <a:cubicBezTo>
                  <a:pt x="3" y="86"/>
                  <a:pt x="0" y="100"/>
                  <a:pt x="0" y="114"/>
                </a:cubicBezTo>
                <a:cubicBezTo>
                  <a:pt x="0" y="141"/>
                  <a:pt x="11" y="167"/>
                  <a:pt x="31" y="188"/>
                </a:cubicBezTo>
                <a:close/>
              </a:path>
            </a:pathLst>
          </a:custGeom>
          <a:solidFill>
            <a:srgbClr val="00C2F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90" name="Freeform 59"/>
          <p:cNvSpPr>
            <a:spLocks/>
          </p:cNvSpPr>
          <p:nvPr/>
        </p:nvSpPr>
        <p:spPr bwMode="auto">
          <a:xfrm>
            <a:off x="3370263" y="4214813"/>
            <a:ext cx="646113" cy="649288"/>
          </a:xfrm>
          <a:custGeom>
            <a:avLst/>
            <a:gdLst>
              <a:gd name="T0" fmla="*/ 103 w 207"/>
              <a:gd name="T1" fmla="*/ 0 h 208"/>
              <a:gd name="T2" fmla="*/ 0 w 207"/>
              <a:gd name="T3" fmla="*/ 103 h 208"/>
              <a:gd name="T4" fmla="*/ 0 w 207"/>
              <a:gd name="T5" fmla="*/ 104 h 208"/>
              <a:gd name="T6" fmla="*/ 103 w 207"/>
              <a:gd name="T7" fmla="*/ 208 h 208"/>
              <a:gd name="T8" fmla="*/ 207 w 207"/>
              <a:gd name="T9" fmla="*/ 104 h 208"/>
              <a:gd name="T10" fmla="*/ 207 w 207"/>
              <a:gd name="T11" fmla="*/ 103 h 208"/>
              <a:gd name="T12" fmla="*/ 103 w 207"/>
              <a:gd name="T13" fmla="*/ 0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7" h="208">
                <a:moveTo>
                  <a:pt x="103" y="0"/>
                </a:moveTo>
                <a:cubicBezTo>
                  <a:pt x="47" y="0"/>
                  <a:pt x="1" y="46"/>
                  <a:pt x="0" y="103"/>
                </a:cubicBezTo>
                <a:cubicBezTo>
                  <a:pt x="0" y="103"/>
                  <a:pt x="0" y="104"/>
                  <a:pt x="0" y="104"/>
                </a:cubicBezTo>
                <a:cubicBezTo>
                  <a:pt x="0" y="162"/>
                  <a:pt x="46" y="208"/>
                  <a:pt x="103" y="208"/>
                </a:cubicBezTo>
                <a:cubicBezTo>
                  <a:pt x="161" y="208"/>
                  <a:pt x="207" y="162"/>
                  <a:pt x="207" y="104"/>
                </a:cubicBezTo>
                <a:cubicBezTo>
                  <a:pt x="207" y="104"/>
                  <a:pt x="207" y="103"/>
                  <a:pt x="207" y="103"/>
                </a:cubicBezTo>
                <a:cubicBezTo>
                  <a:pt x="206" y="46"/>
                  <a:pt x="160" y="0"/>
                  <a:pt x="103" y="0"/>
                </a:cubicBezTo>
                <a:close/>
              </a:path>
            </a:pathLst>
          </a:custGeom>
          <a:solidFill>
            <a:srgbClr val="00C2F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91" name="Freeform 60"/>
          <p:cNvSpPr>
            <a:spLocks/>
          </p:cNvSpPr>
          <p:nvPr/>
        </p:nvSpPr>
        <p:spPr bwMode="auto">
          <a:xfrm>
            <a:off x="5945188" y="4437063"/>
            <a:ext cx="106363" cy="277813"/>
          </a:xfrm>
          <a:custGeom>
            <a:avLst/>
            <a:gdLst>
              <a:gd name="T0" fmla="*/ 11 w 34"/>
              <a:gd name="T1" fmla="*/ 13 h 89"/>
              <a:gd name="T2" fmla="*/ 1 w 34"/>
              <a:gd name="T3" fmla="*/ 43 h 89"/>
              <a:gd name="T4" fmla="*/ 9 w 34"/>
              <a:gd name="T5" fmla="*/ 76 h 89"/>
              <a:gd name="T6" fmla="*/ 34 w 34"/>
              <a:gd name="T7" fmla="*/ 89 h 89"/>
              <a:gd name="T8" fmla="*/ 34 w 34"/>
              <a:gd name="T9" fmla="*/ 86 h 89"/>
              <a:gd name="T10" fmla="*/ 34 w 34"/>
              <a:gd name="T11" fmla="*/ 0 h 89"/>
              <a:gd name="T12" fmla="*/ 11 w 34"/>
              <a:gd name="T13" fmla="*/ 13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" h="89">
                <a:moveTo>
                  <a:pt x="11" y="13"/>
                </a:moveTo>
                <a:cubicBezTo>
                  <a:pt x="3" y="21"/>
                  <a:pt x="2" y="32"/>
                  <a:pt x="1" y="43"/>
                </a:cubicBezTo>
                <a:cubicBezTo>
                  <a:pt x="1" y="55"/>
                  <a:pt x="0" y="67"/>
                  <a:pt x="9" y="76"/>
                </a:cubicBezTo>
                <a:cubicBezTo>
                  <a:pt x="18" y="84"/>
                  <a:pt x="34" y="88"/>
                  <a:pt x="34" y="89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0"/>
                  <a:pt x="34" y="0"/>
                  <a:pt x="34" y="0"/>
                </a:cubicBezTo>
                <a:cubicBezTo>
                  <a:pt x="34" y="0"/>
                  <a:pt x="19" y="5"/>
                  <a:pt x="11" y="13"/>
                </a:cubicBezTo>
                <a:close/>
              </a:path>
            </a:pathLst>
          </a:custGeom>
          <a:solidFill>
            <a:srgbClr val="005B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87" name="TextBox 186"/>
          <p:cNvSpPr txBox="1"/>
          <p:nvPr/>
        </p:nvSpPr>
        <p:spPr>
          <a:xfrm>
            <a:off x="1696718" y="353637"/>
            <a:ext cx="8681607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lt-LT" sz="2800" dirty="0">
                <a:solidFill>
                  <a:srgbClr val="005B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AUKŠTOJO MOKSLO</a:t>
            </a:r>
            <a:br>
              <a:rPr lang="lt-LT" sz="4000" b="1" dirty="0">
                <a:solidFill>
                  <a:srgbClr val="005BA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lt-LT" sz="4000" b="1" dirty="0">
                <a:solidFill>
                  <a:srgbClr val="005B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NACIONALINIŲ REITINGŲ LYDERĖ</a:t>
            </a:r>
            <a:endParaRPr lang="en-US" sz="4000" b="1" dirty="0">
              <a:solidFill>
                <a:srgbClr val="005BA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Freeform 5"/>
          <p:cNvSpPr>
            <a:spLocks/>
          </p:cNvSpPr>
          <p:nvPr/>
        </p:nvSpPr>
        <p:spPr bwMode="auto">
          <a:xfrm flipH="1">
            <a:off x="0" y="6068449"/>
            <a:ext cx="12192000" cy="787544"/>
          </a:xfrm>
          <a:custGeom>
            <a:avLst/>
            <a:gdLst>
              <a:gd name="T0" fmla="*/ 0 w 3200"/>
              <a:gd name="T1" fmla="*/ 29 h 762"/>
              <a:gd name="T2" fmla="*/ 1413 w 3200"/>
              <a:gd name="T3" fmla="*/ 352 h 762"/>
              <a:gd name="T4" fmla="*/ 3200 w 3200"/>
              <a:gd name="T5" fmla="*/ 545 h 762"/>
              <a:gd name="T6" fmla="*/ 3200 w 3200"/>
              <a:gd name="T7" fmla="*/ 762 h 762"/>
              <a:gd name="T8" fmla="*/ 0 w 3200"/>
              <a:gd name="T9" fmla="*/ 762 h 762"/>
              <a:gd name="T10" fmla="*/ 0 w 3200"/>
              <a:gd name="T11" fmla="*/ 29 h 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00" h="762">
                <a:moveTo>
                  <a:pt x="0" y="29"/>
                </a:moveTo>
                <a:cubicBezTo>
                  <a:pt x="0" y="29"/>
                  <a:pt x="662" y="0"/>
                  <a:pt x="1413" y="352"/>
                </a:cubicBezTo>
                <a:cubicBezTo>
                  <a:pt x="2164" y="705"/>
                  <a:pt x="3200" y="545"/>
                  <a:pt x="3200" y="545"/>
                </a:cubicBezTo>
                <a:cubicBezTo>
                  <a:pt x="3200" y="762"/>
                  <a:pt x="3200" y="762"/>
                  <a:pt x="3200" y="762"/>
                </a:cubicBezTo>
                <a:cubicBezTo>
                  <a:pt x="0" y="762"/>
                  <a:pt x="0" y="762"/>
                  <a:pt x="0" y="762"/>
                </a:cubicBezTo>
                <a:lnTo>
                  <a:pt x="0" y="29"/>
                </a:lnTo>
                <a:close/>
              </a:path>
            </a:pathLst>
          </a:custGeom>
          <a:solidFill>
            <a:srgbClr val="DDBDA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6" name="Freeform 6"/>
          <p:cNvSpPr>
            <a:spLocks/>
          </p:cNvSpPr>
          <p:nvPr/>
        </p:nvSpPr>
        <p:spPr bwMode="auto">
          <a:xfrm flipH="1">
            <a:off x="0" y="6013927"/>
            <a:ext cx="12192000" cy="894817"/>
          </a:xfrm>
          <a:custGeom>
            <a:avLst/>
            <a:gdLst>
              <a:gd name="T0" fmla="*/ 3200 w 3200"/>
              <a:gd name="T1" fmla="*/ 66 h 423"/>
              <a:gd name="T2" fmla="*/ 1743 w 3200"/>
              <a:gd name="T3" fmla="*/ 212 h 423"/>
              <a:gd name="T4" fmla="*/ 0 w 3200"/>
              <a:gd name="T5" fmla="*/ 175 h 423"/>
              <a:gd name="T6" fmla="*/ 0 w 3200"/>
              <a:gd name="T7" fmla="*/ 404 h 423"/>
              <a:gd name="T8" fmla="*/ 3200 w 3200"/>
              <a:gd name="T9" fmla="*/ 404 h 423"/>
              <a:gd name="T10" fmla="*/ 3200 w 3200"/>
              <a:gd name="T11" fmla="*/ 66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00" h="423">
                <a:moveTo>
                  <a:pt x="3200" y="66"/>
                </a:moveTo>
                <a:cubicBezTo>
                  <a:pt x="3200" y="66"/>
                  <a:pt x="2831" y="0"/>
                  <a:pt x="1743" y="212"/>
                </a:cubicBezTo>
                <a:cubicBezTo>
                  <a:pt x="655" y="423"/>
                  <a:pt x="0" y="175"/>
                  <a:pt x="0" y="175"/>
                </a:cubicBezTo>
                <a:cubicBezTo>
                  <a:pt x="0" y="404"/>
                  <a:pt x="0" y="404"/>
                  <a:pt x="0" y="404"/>
                </a:cubicBezTo>
                <a:cubicBezTo>
                  <a:pt x="3200" y="404"/>
                  <a:pt x="3200" y="404"/>
                  <a:pt x="3200" y="404"/>
                </a:cubicBezTo>
                <a:lnTo>
                  <a:pt x="3200" y="66"/>
                </a:lnTo>
                <a:close/>
              </a:path>
            </a:pathLst>
          </a:custGeom>
          <a:solidFill>
            <a:srgbClr val="37241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74A4C68-50AB-43A4-A12D-95DBD5AB7B1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F80A490-969A-427A-88B1-C858619EE9E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948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25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750"/>
                            </p:stCondLst>
                            <p:childTnLst>
                              <p:par>
                                <p:cTn id="6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250"/>
                            </p:stCondLst>
                            <p:childTnLst>
                              <p:par>
                                <p:cTn id="7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750"/>
                            </p:stCondLst>
                            <p:childTnLst>
                              <p:par>
                                <p:cTn id="8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250"/>
                            </p:stCondLst>
                            <p:childTnLst>
                              <p:par>
                                <p:cTn id="8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750"/>
                            </p:stCondLst>
                            <p:childTnLst>
                              <p:par>
                                <p:cTn id="98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6250"/>
                            </p:stCondLst>
                            <p:childTnLst>
                              <p:par>
                                <p:cTn id="107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6750"/>
                            </p:stCondLst>
                            <p:childTnLst>
                              <p:par>
                                <p:cTn id="1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7250"/>
                            </p:stCondLst>
                            <p:childTnLst>
                              <p:par>
                                <p:cTn id="1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7750"/>
                            </p:stCondLst>
                            <p:childTnLst>
                              <p:par>
                                <p:cTn id="1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8250"/>
                            </p:stCondLst>
                            <p:childTnLst>
                              <p:par>
                                <p:cTn id="14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8750"/>
                            </p:stCondLst>
                            <p:childTnLst>
                              <p:par>
                                <p:cTn id="152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9250"/>
                            </p:stCondLst>
                            <p:childTnLst>
                              <p:par>
                                <p:cTn id="161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9750"/>
                            </p:stCondLst>
                            <p:childTnLst>
                              <p:par>
                                <p:cTn id="170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7" grpId="0" animBg="1"/>
      <p:bldP spid="28" grpId="0" animBg="1"/>
      <p:bldP spid="29" grpId="0" animBg="1"/>
      <p:bldP spid="161" grpId="0" animBg="1"/>
      <p:bldP spid="162" grpId="0" animBg="1"/>
      <p:bldP spid="163" grpId="0" animBg="1"/>
      <p:bldP spid="164" grpId="0" animBg="1"/>
      <p:bldP spid="168" grpId="0" animBg="1"/>
      <p:bldP spid="169" grpId="0" animBg="1"/>
      <p:bldP spid="170" grpId="0" animBg="1"/>
      <p:bldP spid="171" grpId="0" animBg="1"/>
      <p:bldP spid="174" grpId="0" animBg="1"/>
      <p:bldP spid="175" grpId="0" animBg="1"/>
      <p:bldP spid="176" grpId="0" animBg="1"/>
      <p:bldP spid="177" grpId="0" animBg="1"/>
      <p:bldP spid="178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9" grpId="0" animBg="1"/>
      <p:bldP spid="190" grpId="0" animBg="1"/>
      <p:bldP spid="191" grpId="0" animBg="1"/>
      <p:bldP spid="187" grpId="0"/>
      <p:bldP spid="65" grpId="0" animBg="1"/>
      <p:bldP spid="6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" name="Group 109"/>
          <p:cNvGrpSpPr/>
          <p:nvPr/>
        </p:nvGrpSpPr>
        <p:grpSpPr>
          <a:xfrm>
            <a:off x="453794" y="-909046"/>
            <a:ext cx="11501970" cy="3234690"/>
            <a:chOff x="85812" y="297570"/>
            <a:chExt cx="11501970" cy="3234690"/>
          </a:xfrm>
          <a:solidFill>
            <a:schemeClr val="bg1">
              <a:lumMod val="95000"/>
              <a:alpha val="50000"/>
            </a:schemeClr>
          </a:solidFill>
        </p:grpSpPr>
        <p:sp>
          <p:nvSpPr>
            <p:cNvPr id="111" name="Freeform 9"/>
            <p:cNvSpPr>
              <a:spLocks/>
            </p:cNvSpPr>
            <p:nvPr/>
          </p:nvSpPr>
          <p:spPr bwMode="auto">
            <a:xfrm>
              <a:off x="85812" y="1791206"/>
              <a:ext cx="1901825" cy="1362075"/>
            </a:xfrm>
            <a:custGeom>
              <a:avLst/>
              <a:gdLst>
                <a:gd name="T0" fmla="*/ 464 w 504"/>
                <a:gd name="T1" fmla="*/ 178 h 360"/>
                <a:gd name="T2" fmla="*/ 468 w 504"/>
                <a:gd name="T3" fmla="*/ 144 h 360"/>
                <a:gd name="T4" fmla="*/ 324 w 504"/>
                <a:gd name="T5" fmla="*/ 0 h 360"/>
                <a:gd name="T6" fmla="*/ 196 w 504"/>
                <a:gd name="T7" fmla="*/ 79 h 360"/>
                <a:gd name="T8" fmla="*/ 162 w 504"/>
                <a:gd name="T9" fmla="*/ 72 h 360"/>
                <a:gd name="T10" fmla="*/ 72 w 504"/>
                <a:gd name="T11" fmla="*/ 159 h 360"/>
                <a:gd name="T12" fmla="*/ 0 w 504"/>
                <a:gd name="T13" fmla="*/ 252 h 360"/>
                <a:gd name="T14" fmla="*/ 144 w 504"/>
                <a:gd name="T15" fmla="*/ 360 h 360"/>
                <a:gd name="T16" fmla="*/ 360 w 504"/>
                <a:gd name="T17" fmla="*/ 360 h 360"/>
                <a:gd name="T18" fmla="*/ 504 w 504"/>
                <a:gd name="T19" fmla="*/ 252 h 360"/>
                <a:gd name="T20" fmla="*/ 464 w 504"/>
                <a:gd name="T21" fmla="*/ 178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4" h="360">
                  <a:moveTo>
                    <a:pt x="464" y="178"/>
                  </a:moveTo>
                  <a:cubicBezTo>
                    <a:pt x="466" y="167"/>
                    <a:pt x="468" y="156"/>
                    <a:pt x="468" y="144"/>
                  </a:cubicBezTo>
                  <a:cubicBezTo>
                    <a:pt x="468" y="64"/>
                    <a:pt x="404" y="0"/>
                    <a:pt x="324" y="0"/>
                  </a:cubicBezTo>
                  <a:cubicBezTo>
                    <a:pt x="268" y="0"/>
                    <a:pt x="220" y="32"/>
                    <a:pt x="196" y="79"/>
                  </a:cubicBezTo>
                  <a:cubicBezTo>
                    <a:pt x="186" y="74"/>
                    <a:pt x="174" y="72"/>
                    <a:pt x="162" y="72"/>
                  </a:cubicBezTo>
                  <a:cubicBezTo>
                    <a:pt x="113" y="72"/>
                    <a:pt x="74" y="111"/>
                    <a:pt x="72" y="159"/>
                  </a:cubicBezTo>
                  <a:cubicBezTo>
                    <a:pt x="29" y="178"/>
                    <a:pt x="0" y="212"/>
                    <a:pt x="0" y="252"/>
                  </a:cubicBezTo>
                  <a:cubicBezTo>
                    <a:pt x="0" y="311"/>
                    <a:pt x="65" y="360"/>
                    <a:pt x="144" y="360"/>
                  </a:cubicBezTo>
                  <a:cubicBezTo>
                    <a:pt x="360" y="360"/>
                    <a:pt x="360" y="360"/>
                    <a:pt x="360" y="360"/>
                  </a:cubicBezTo>
                  <a:cubicBezTo>
                    <a:pt x="439" y="360"/>
                    <a:pt x="504" y="311"/>
                    <a:pt x="504" y="252"/>
                  </a:cubicBezTo>
                  <a:cubicBezTo>
                    <a:pt x="504" y="223"/>
                    <a:pt x="489" y="197"/>
                    <a:pt x="464" y="1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2" name="Freeform 9"/>
            <p:cNvSpPr>
              <a:spLocks/>
            </p:cNvSpPr>
            <p:nvPr/>
          </p:nvSpPr>
          <p:spPr bwMode="auto">
            <a:xfrm>
              <a:off x="3409812" y="530513"/>
              <a:ext cx="1901825" cy="1362075"/>
            </a:xfrm>
            <a:custGeom>
              <a:avLst/>
              <a:gdLst>
                <a:gd name="T0" fmla="*/ 464 w 504"/>
                <a:gd name="T1" fmla="*/ 178 h 360"/>
                <a:gd name="T2" fmla="*/ 468 w 504"/>
                <a:gd name="T3" fmla="*/ 144 h 360"/>
                <a:gd name="T4" fmla="*/ 324 w 504"/>
                <a:gd name="T5" fmla="*/ 0 h 360"/>
                <a:gd name="T6" fmla="*/ 196 w 504"/>
                <a:gd name="T7" fmla="*/ 79 h 360"/>
                <a:gd name="T8" fmla="*/ 162 w 504"/>
                <a:gd name="T9" fmla="*/ 72 h 360"/>
                <a:gd name="T10" fmla="*/ 72 w 504"/>
                <a:gd name="T11" fmla="*/ 159 h 360"/>
                <a:gd name="T12" fmla="*/ 0 w 504"/>
                <a:gd name="T13" fmla="*/ 252 h 360"/>
                <a:gd name="T14" fmla="*/ 144 w 504"/>
                <a:gd name="T15" fmla="*/ 360 h 360"/>
                <a:gd name="T16" fmla="*/ 360 w 504"/>
                <a:gd name="T17" fmla="*/ 360 h 360"/>
                <a:gd name="T18" fmla="*/ 504 w 504"/>
                <a:gd name="T19" fmla="*/ 252 h 360"/>
                <a:gd name="T20" fmla="*/ 464 w 504"/>
                <a:gd name="T21" fmla="*/ 178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4" h="360">
                  <a:moveTo>
                    <a:pt x="464" y="178"/>
                  </a:moveTo>
                  <a:cubicBezTo>
                    <a:pt x="466" y="167"/>
                    <a:pt x="468" y="156"/>
                    <a:pt x="468" y="144"/>
                  </a:cubicBezTo>
                  <a:cubicBezTo>
                    <a:pt x="468" y="64"/>
                    <a:pt x="404" y="0"/>
                    <a:pt x="324" y="0"/>
                  </a:cubicBezTo>
                  <a:cubicBezTo>
                    <a:pt x="268" y="0"/>
                    <a:pt x="220" y="32"/>
                    <a:pt x="196" y="79"/>
                  </a:cubicBezTo>
                  <a:cubicBezTo>
                    <a:pt x="186" y="74"/>
                    <a:pt x="174" y="72"/>
                    <a:pt x="162" y="72"/>
                  </a:cubicBezTo>
                  <a:cubicBezTo>
                    <a:pt x="113" y="72"/>
                    <a:pt x="74" y="111"/>
                    <a:pt x="72" y="159"/>
                  </a:cubicBezTo>
                  <a:cubicBezTo>
                    <a:pt x="29" y="178"/>
                    <a:pt x="0" y="212"/>
                    <a:pt x="0" y="252"/>
                  </a:cubicBezTo>
                  <a:cubicBezTo>
                    <a:pt x="0" y="311"/>
                    <a:pt x="65" y="360"/>
                    <a:pt x="144" y="360"/>
                  </a:cubicBezTo>
                  <a:cubicBezTo>
                    <a:pt x="360" y="360"/>
                    <a:pt x="360" y="360"/>
                    <a:pt x="360" y="360"/>
                  </a:cubicBezTo>
                  <a:cubicBezTo>
                    <a:pt x="439" y="360"/>
                    <a:pt x="504" y="311"/>
                    <a:pt x="504" y="252"/>
                  </a:cubicBezTo>
                  <a:cubicBezTo>
                    <a:pt x="504" y="223"/>
                    <a:pt x="489" y="197"/>
                    <a:pt x="464" y="1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5" name="Freeform 9"/>
            <p:cNvSpPr>
              <a:spLocks/>
            </p:cNvSpPr>
            <p:nvPr/>
          </p:nvSpPr>
          <p:spPr bwMode="auto">
            <a:xfrm>
              <a:off x="5705975" y="2170185"/>
              <a:ext cx="1901825" cy="1362075"/>
            </a:xfrm>
            <a:custGeom>
              <a:avLst/>
              <a:gdLst>
                <a:gd name="T0" fmla="*/ 464 w 504"/>
                <a:gd name="T1" fmla="*/ 178 h 360"/>
                <a:gd name="T2" fmla="*/ 468 w 504"/>
                <a:gd name="T3" fmla="*/ 144 h 360"/>
                <a:gd name="T4" fmla="*/ 324 w 504"/>
                <a:gd name="T5" fmla="*/ 0 h 360"/>
                <a:gd name="T6" fmla="*/ 196 w 504"/>
                <a:gd name="T7" fmla="*/ 79 h 360"/>
                <a:gd name="T8" fmla="*/ 162 w 504"/>
                <a:gd name="T9" fmla="*/ 72 h 360"/>
                <a:gd name="T10" fmla="*/ 72 w 504"/>
                <a:gd name="T11" fmla="*/ 159 h 360"/>
                <a:gd name="T12" fmla="*/ 0 w 504"/>
                <a:gd name="T13" fmla="*/ 252 h 360"/>
                <a:gd name="T14" fmla="*/ 144 w 504"/>
                <a:gd name="T15" fmla="*/ 360 h 360"/>
                <a:gd name="T16" fmla="*/ 360 w 504"/>
                <a:gd name="T17" fmla="*/ 360 h 360"/>
                <a:gd name="T18" fmla="*/ 504 w 504"/>
                <a:gd name="T19" fmla="*/ 252 h 360"/>
                <a:gd name="T20" fmla="*/ 464 w 504"/>
                <a:gd name="T21" fmla="*/ 178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4" h="360">
                  <a:moveTo>
                    <a:pt x="464" y="178"/>
                  </a:moveTo>
                  <a:cubicBezTo>
                    <a:pt x="466" y="167"/>
                    <a:pt x="468" y="156"/>
                    <a:pt x="468" y="144"/>
                  </a:cubicBezTo>
                  <a:cubicBezTo>
                    <a:pt x="468" y="64"/>
                    <a:pt x="404" y="0"/>
                    <a:pt x="324" y="0"/>
                  </a:cubicBezTo>
                  <a:cubicBezTo>
                    <a:pt x="268" y="0"/>
                    <a:pt x="220" y="32"/>
                    <a:pt x="196" y="79"/>
                  </a:cubicBezTo>
                  <a:cubicBezTo>
                    <a:pt x="186" y="74"/>
                    <a:pt x="174" y="72"/>
                    <a:pt x="162" y="72"/>
                  </a:cubicBezTo>
                  <a:cubicBezTo>
                    <a:pt x="113" y="72"/>
                    <a:pt x="74" y="111"/>
                    <a:pt x="72" y="159"/>
                  </a:cubicBezTo>
                  <a:cubicBezTo>
                    <a:pt x="29" y="178"/>
                    <a:pt x="0" y="212"/>
                    <a:pt x="0" y="252"/>
                  </a:cubicBezTo>
                  <a:cubicBezTo>
                    <a:pt x="0" y="311"/>
                    <a:pt x="65" y="360"/>
                    <a:pt x="144" y="360"/>
                  </a:cubicBezTo>
                  <a:cubicBezTo>
                    <a:pt x="360" y="360"/>
                    <a:pt x="360" y="360"/>
                    <a:pt x="360" y="360"/>
                  </a:cubicBezTo>
                  <a:cubicBezTo>
                    <a:pt x="439" y="360"/>
                    <a:pt x="504" y="311"/>
                    <a:pt x="504" y="252"/>
                  </a:cubicBezTo>
                  <a:cubicBezTo>
                    <a:pt x="504" y="223"/>
                    <a:pt x="489" y="197"/>
                    <a:pt x="464" y="1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8" name="Freeform 9"/>
            <p:cNvSpPr>
              <a:spLocks/>
            </p:cNvSpPr>
            <p:nvPr/>
          </p:nvSpPr>
          <p:spPr bwMode="auto">
            <a:xfrm>
              <a:off x="9685957" y="297570"/>
              <a:ext cx="1901825" cy="1362075"/>
            </a:xfrm>
            <a:custGeom>
              <a:avLst/>
              <a:gdLst>
                <a:gd name="T0" fmla="*/ 464 w 504"/>
                <a:gd name="T1" fmla="*/ 178 h 360"/>
                <a:gd name="T2" fmla="*/ 468 w 504"/>
                <a:gd name="T3" fmla="*/ 144 h 360"/>
                <a:gd name="T4" fmla="*/ 324 w 504"/>
                <a:gd name="T5" fmla="*/ 0 h 360"/>
                <a:gd name="T6" fmla="*/ 196 w 504"/>
                <a:gd name="T7" fmla="*/ 79 h 360"/>
                <a:gd name="T8" fmla="*/ 162 w 504"/>
                <a:gd name="T9" fmla="*/ 72 h 360"/>
                <a:gd name="T10" fmla="*/ 72 w 504"/>
                <a:gd name="T11" fmla="*/ 159 h 360"/>
                <a:gd name="T12" fmla="*/ 0 w 504"/>
                <a:gd name="T13" fmla="*/ 252 h 360"/>
                <a:gd name="T14" fmla="*/ 144 w 504"/>
                <a:gd name="T15" fmla="*/ 360 h 360"/>
                <a:gd name="T16" fmla="*/ 360 w 504"/>
                <a:gd name="T17" fmla="*/ 360 h 360"/>
                <a:gd name="T18" fmla="*/ 504 w 504"/>
                <a:gd name="T19" fmla="*/ 252 h 360"/>
                <a:gd name="T20" fmla="*/ 464 w 504"/>
                <a:gd name="T21" fmla="*/ 178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4" h="360">
                  <a:moveTo>
                    <a:pt x="464" y="178"/>
                  </a:moveTo>
                  <a:cubicBezTo>
                    <a:pt x="466" y="167"/>
                    <a:pt x="468" y="156"/>
                    <a:pt x="468" y="144"/>
                  </a:cubicBezTo>
                  <a:cubicBezTo>
                    <a:pt x="468" y="64"/>
                    <a:pt x="404" y="0"/>
                    <a:pt x="324" y="0"/>
                  </a:cubicBezTo>
                  <a:cubicBezTo>
                    <a:pt x="268" y="0"/>
                    <a:pt x="220" y="32"/>
                    <a:pt x="196" y="79"/>
                  </a:cubicBezTo>
                  <a:cubicBezTo>
                    <a:pt x="186" y="74"/>
                    <a:pt x="174" y="72"/>
                    <a:pt x="162" y="72"/>
                  </a:cubicBezTo>
                  <a:cubicBezTo>
                    <a:pt x="113" y="72"/>
                    <a:pt x="74" y="111"/>
                    <a:pt x="72" y="159"/>
                  </a:cubicBezTo>
                  <a:cubicBezTo>
                    <a:pt x="29" y="178"/>
                    <a:pt x="0" y="212"/>
                    <a:pt x="0" y="252"/>
                  </a:cubicBezTo>
                  <a:cubicBezTo>
                    <a:pt x="0" y="311"/>
                    <a:pt x="65" y="360"/>
                    <a:pt x="144" y="360"/>
                  </a:cubicBezTo>
                  <a:cubicBezTo>
                    <a:pt x="360" y="360"/>
                    <a:pt x="360" y="360"/>
                    <a:pt x="360" y="360"/>
                  </a:cubicBezTo>
                  <a:cubicBezTo>
                    <a:pt x="439" y="360"/>
                    <a:pt x="504" y="311"/>
                    <a:pt x="504" y="252"/>
                  </a:cubicBezTo>
                  <a:cubicBezTo>
                    <a:pt x="504" y="223"/>
                    <a:pt x="489" y="197"/>
                    <a:pt x="464" y="1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/>
            </a:p>
          </p:txBody>
        </p:sp>
      </p:grpSp>
      <p:sp>
        <p:nvSpPr>
          <p:cNvPr id="187" name="TextBox 186"/>
          <p:cNvSpPr txBox="1"/>
          <p:nvPr/>
        </p:nvSpPr>
        <p:spPr>
          <a:xfrm>
            <a:off x="733178" y="419464"/>
            <a:ext cx="656782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t-LT" altLang="en-US" sz="4000" b="1" dirty="0">
                <a:solidFill>
                  <a:srgbClr val="005BA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Absolventų įsidarbinimas </a:t>
            </a:r>
            <a:br>
              <a:rPr lang="lt-LT" altLang="en-US" sz="4000" b="1" dirty="0">
                <a:solidFill>
                  <a:srgbClr val="005BA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lang="lt-LT" altLang="en-US" sz="4000" b="1" dirty="0">
                <a:solidFill>
                  <a:srgbClr val="005BA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po studijų baigimo</a:t>
            </a:r>
            <a:endParaRPr lang="en-US" sz="6600" dirty="0">
              <a:solidFill>
                <a:srgbClr val="005BAA"/>
              </a:solidFill>
              <a:latin typeface="+mj-lt"/>
            </a:endParaRPr>
          </a:p>
        </p:txBody>
      </p:sp>
      <p:grpSp>
        <p:nvGrpSpPr>
          <p:cNvPr id="119" name="Group 118"/>
          <p:cNvGrpSpPr/>
          <p:nvPr/>
        </p:nvGrpSpPr>
        <p:grpSpPr>
          <a:xfrm>
            <a:off x="-5144192" y="3441875"/>
            <a:ext cx="18375313" cy="3419475"/>
            <a:chOff x="-5144192" y="3441875"/>
            <a:chExt cx="18375313" cy="3419475"/>
          </a:xfrm>
          <a:solidFill>
            <a:srgbClr val="372415"/>
          </a:solidFill>
        </p:grpSpPr>
        <p:sp>
          <p:nvSpPr>
            <p:cNvPr id="120" name="Freeform 5"/>
            <p:cNvSpPr>
              <a:spLocks/>
            </p:cNvSpPr>
            <p:nvPr/>
          </p:nvSpPr>
          <p:spPr bwMode="auto">
            <a:xfrm>
              <a:off x="-5144192" y="3441875"/>
              <a:ext cx="9191625" cy="3419475"/>
            </a:xfrm>
            <a:custGeom>
              <a:avLst/>
              <a:gdLst>
                <a:gd name="T0" fmla="*/ 2136 w 2448"/>
                <a:gd name="T1" fmla="*/ 280 h 908"/>
                <a:gd name="T2" fmla="*/ 1608 w 2448"/>
                <a:gd name="T3" fmla="*/ 328 h 908"/>
                <a:gd name="T4" fmla="*/ 1196 w 2448"/>
                <a:gd name="T5" fmla="*/ 400 h 908"/>
                <a:gd name="T6" fmla="*/ 535 w 2448"/>
                <a:gd name="T7" fmla="*/ 396 h 908"/>
                <a:gd name="T8" fmla="*/ 212 w 2448"/>
                <a:gd name="T9" fmla="*/ 468 h 908"/>
                <a:gd name="T10" fmla="*/ 0 w 2448"/>
                <a:gd name="T11" fmla="*/ 368 h 908"/>
                <a:gd name="T12" fmla="*/ 0 w 2448"/>
                <a:gd name="T13" fmla="*/ 612 h 908"/>
                <a:gd name="T14" fmla="*/ 0 w 2448"/>
                <a:gd name="T15" fmla="*/ 664 h 908"/>
                <a:gd name="T16" fmla="*/ 0 w 2448"/>
                <a:gd name="T17" fmla="*/ 908 h 908"/>
                <a:gd name="T18" fmla="*/ 2448 w 2448"/>
                <a:gd name="T19" fmla="*/ 908 h 908"/>
                <a:gd name="T20" fmla="*/ 2448 w 2448"/>
                <a:gd name="T21" fmla="*/ 664 h 908"/>
                <a:gd name="T22" fmla="*/ 2448 w 2448"/>
                <a:gd name="T23" fmla="*/ 612 h 908"/>
                <a:gd name="T24" fmla="*/ 2448 w 2448"/>
                <a:gd name="T25" fmla="*/ 368 h 908"/>
                <a:gd name="T26" fmla="*/ 2136 w 2448"/>
                <a:gd name="T27" fmla="*/ 280 h 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8" h="908">
                  <a:moveTo>
                    <a:pt x="2136" y="280"/>
                  </a:moveTo>
                  <a:cubicBezTo>
                    <a:pt x="1916" y="0"/>
                    <a:pt x="1608" y="328"/>
                    <a:pt x="1608" y="328"/>
                  </a:cubicBezTo>
                  <a:cubicBezTo>
                    <a:pt x="1364" y="580"/>
                    <a:pt x="1196" y="400"/>
                    <a:pt x="1196" y="400"/>
                  </a:cubicBezTo>
                  <a:cubicBezTo>
                    <a:pt x="896" y="88"/>
                    <a:pt x="535" y="396"/>
                    <a:pt x="535" y="396"/>
                  </a:cubicBezTo>
                  <a:cubicBezTo>
                    <a:pt x="365" y="584"/>
                    <a:pt x="212" y="468"/>
                    <a:pt x="212" y="468"/>
                  </a:cubicBezTo>
                  <a:cubicBezTo>
                    <a:pt x="104" y="364"/>
                    <a:pt x="0" y="368"/>
                    <a:pt x="0" y="368"/>
                  </a:cubicBezTo>
                  <a:cubicBezTo>
                    <a:pt x="0" y="612"/>
                    <a:pt x="0" y="612"/>
                    <a:pt x="0" y="612"/>
                  </a:cubicBezTo>
                  <a:cubicBezTo>
                    <a:pt x="0" y="664"/>
                    <a:pt x="0" y="664"/>
                    <a:pt x="0" y="664"/>
                  </a:cubicBezTo>
                  <a:cubicBezTo>
                    <a:pt x="0" y="908"/>
                    <a:pt x="0" y="908"/>
                    <a:pt x="0" y="908"/>
                  </a:cubicBezTo>
                  <a:cubicBezTo>
                    <a:pt x="2448" y="908"/>
                    <a:pt x="2448" y="908"/>
                    <a:pt x="2448" y="908"/>
                  </a:cubicBezTo>
                  <a:cubicBezTo>
                    <a:pt x="2448" y="664"/>
                    <a:pt x="2448" y="664"/>
                    <a:pt x="2448" y="664"/>
                  </a:cubicBezTo>
                  <a:cubicBezTo>
                    <a:pt x="2448" y="612"/>
                    <a:pt x="2448" y="612"/>
                    <a:pt x="2448" y="612"/>
                  </a:cubicBezTo>
                  <a:cubicBezTo>
                    <a:pt x="2448" y="368"/>
                    <a:pt x="2448" y="368"/>
                    <a:pt x="2448" y="368"/>
                  </a:cubicBezTo>
                  <a:cubicBezTo>
                    <a:pt x="2204" y="372"/>
                    <a:pt x="2136" y="280"/>
                    <a:pt x="2136" y="280"/>
                  </a:cubicBezTo>
                  <a:close/>
                </a:path>
              </a:pathLst>
            </a:custGeom>
            <a:solidFill>
              <a:srgbClr val="67442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1" name="Freeform 5"/>
            <p:cNvSpPr>
              <a:spLocks/>
            </p:cNvSpPr>
            <p:nvPr/>
          </p:nvSpPr>
          <p:spPr bwMode="auto">
            <a:xfrm>
              <a:off x="4039496" y="3441875"/>
              <a:ext cx="9191625" cy="3419475"/>
            </a:xfrm>
            <a:custGeom>
              <a:avLst/>
              <a:gdLst>
                <a:gd name="T0" fmla="*/ 2136 w 2448"/>
                <a:gd name="T1" fmla="*/ 280 h 908"/>
                <a:gd name="T2" fmla="*/ 1608 w 2448"/>
                <a:gd name="T3" fmla="*/ 328 h 908"/>
                <a:gd name="T4" fmla="*/ 1196 w 2448"/>
                <a:gd name="T5" fmla="*/ 400 h 908"/>
                <a:gd name="T6" fmla="*/ 535 w 2448"/>
                <a:gd name="T7" fmla="*/ 396 h 908"/>
                <a:gd name="T8" fmla="*/ 212 w 2448"/>
                <a:gd name="T9" fmla="*/ 468 h 908"/>
                <a:gd name="T10" fmla="*/ 0 w 2448"/>
                <a:gd name="T11" fmla="*/ 368 h 908"/>
                <a:gd name="T12" fmla="*/ 0 w 2448"/>
                <a:gd name="T13" fmla="*/ 612 h 908"/>
                <a:gd name="T14" fmla="*/ 0 w 2448"/>
                <a:gd name="T15" fmla="*/ 664 h 908"/>
                <a:gd name="T16" fmla="*/ 0 w 2448"/>
                <a:gd name="T17" fmla="*/ 908 h 908"/>
                <a:gd name="T18" fmla="*/ 2448 w 2448"/>
                <a:gd name="T19" fmla="*/ 908 h 908"/>
                <a:gd name="T20" fmla="*/ 2448 w 2448"/>
                <a:gd name="T21" fmla="*/ 664 h 908"/>
                <a:gd name="T22" fmla="*/ 2448 w 2448"/>
                <a:gd name="T23" fmla="*/ 612 h 908"/>
                <a:gd name="T24" fmla="*/ 2448 w 2448"/>
                <a:gd name="T25" fmla="*/ 368 h 908"/>
                <a:gd name="T26" fmla="*/ 2136 w 2448"/>
                <a:gd name="T27" fmla="*/ 280 h 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8" h="908">
                  <a:moveTo>
                    <a:pt x="2136" y="280"/>
                  </a:moveTo>
                  <a:cubicBezTo>
                    <a:pt x="1916" y="0"/>
                    <a:pt x="1608" y="328"/>
                    <a:pt x="1608" y="328"/>
                  </a:cubicBezTo>
                  <a:cubicBezTo>
                    <a:pt x="1364" y="580"/>
                    <a:pt x="1196" y="400"/>
                    <a:pt x="1196" y="400"/>
                  </a:cubicBezTo>
                  <a:cubicBezTo>
                    <a:pt x="896" y="88"/>
                    <a:pt x="535" y="396"/>
                    <a:pt x="535" y="396"/>
                  </a:cubicBezTo>
                  <a:cubicBezTo>
                    <a:pt x="365" y="584"/>
                    <a:pt x="212" y="468"/>
                    <a:pt x="212" y="468"/>
                  </a:cubicBezTo>
                  <a:cubicBezTo>
                    <a:pt x="104" y="364"/>
                    <a:pt x="0" y="368"/>
                    <a:pt x="0" y="368"/>
                  </a:cubicBezTo>
                  <a:cubicBezTo>
                    <a:pt x="0" y="612"/>
                    <a:pt x="0" y="612"/>
                    <a:pt x="0" y="612"/>
                  </a:cubicBezTo>
                  <a:cubicBezTo>
                    <a:pt x="0" y="664"/>
                    <a:pt x="0" y="664"/>
                    <a:pt x="0" y="664"/>
                  </a:cubicBezTo>
                  <a:cubicBezTo>
                    <a:pt x="0" y="908"/>
                    <a:pt x="0" y="908"/>
                    <a:pt x="0" y="908"/>
                  </a:cubicBezTo>
                  <a:cubicBezTo>
                    <a:pt x="2448" y="908"/>
                    <a:pt x="2448" y="908"/>
                    <a:pt x="2448" y="908"/>
                  </a:cubicBezTo>
                  <a:cubicBezTo>
                    <a:pt x="2448" y="664"/>
                    <a:pt x="2448" y="664"/>
                    <a:pt x="2448" y="664"/>
                  </a:cubicBezTo>
                  <a:cubicBezTo>
                    <a:pt x="2448" y="612"/>
                    <a:pt x="2448" y="612"/>
                    <a:pt x="2448" y="612"/>
                  </a:cubicBezTo>
                  <a:cubicBezTo>
                    <a:pt x="2448" y="368"/>
                    <a:pt x="2448" y="368"/>
                    <a:pt x="2448" y="368"/>
                  </a:cubicBezTo>
                  <a:cubicBezTo>
                    <a:pt x="2204" y="372"/>
                    <a:pt x="2136" y="280"/>
                    <a:pt x="2136" y="280"/>
                  </a:cubicBezTo>
                  <a:close/>
                </a:path>
              </a:pathLst>
            </a:custGeom>
            <a:solidFill>
              <a:srgbClr val="67442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/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2996147" y="4180065"/>
            <a:ext cx="692150" cy="1025526"/>
            <a:chOff x="2724150" y="4019063"/>
            <a:chExt cx="692150" cy="1025526"/>
          </a:xfrm>
        </p:grpSpPr>
        <p:sp>
          <p:nvSpPr>
            <p:cNvPr id="124" name="Freeform 13"/>
            <p:cNvSpPr>
              <a:spLocks/>
            </p:cNvSpPr>
            <p:nvPr/>
          </p:nvSpPr>
          <p:spPr bwMode="auto">
            <a:xfrm>
              <a:off x="2724150" y="4585801"/>
              <a:ext cx="492125" cy="458788"/>
            </a:xfrm>
            <a:custGeom>
              <a:avLst/>
              <a:gdLst>
                <a:gd name="T0" fmla="*/ 38 w 54"/>
                <a:gd name="T1" fmla="*/ 23 h 51"/>
                <a:gd name="T2" fmla="*/ 36 w 54"/>
                <a:gd name="T3" fmla="*/ 0 h 51"/>
                <a:gd name="T4" fmla="*/ 24 w 54"/>
                <a:gd name="T5" fmla="*/ 0 h 51"/>
                <a:gd name="T6" fmla="*/ 25 w 54"/>
                <a:gd name="T7" fmla="*/ 17 h 51"/>
                <a:gd name="T8" fmla="*/ 25 w 54"/>
                <a:gd name="T9" fmla="*/ 17 h 51"/>
                <a:gd name="T10" fmla="*/ 24 w 54"/>
                <a:gd name="T11" fmla="*/ 20 h 51"/>
                <a:gd name="T12" fmla="*/ 24 w 54"/>
                <a:gd name="T13" fmla="*/ 20 h 51"/>
                <a:gd name="T14" fmla="*/ 24 w 54"/>
                <a:gd name="T15" fmla="*/ 20 h 51"/>
                <a:gd name="T16" fmla="*/ 18 w 54"/>
                <a:gd name="T17" fmla="*/ 31 h 51"/>
                <a:gd name="T18" fmla="*/ 0 w 54"/>
                <a:gd name="T19" fmla="*/ 49 h 51"/>
                <a:gd name="T20" fmla="*/ 18 w 54"/>
                <a:gd name="T21" fmla="*/ 37 h 51"/>
                <a:gd name="T22" fmla="*/ 28 w 54"/>
                <a:gd name="T23" fmla="*/ 28 h 51"/>
                <a:gd name="T24" fmla="*/ 30 w 54"/>
                <a:gd name="T25" fmla="*/ 32 h 51"/>
                <a:gd name="T26" fmla="*/ 36 w 54"/>
                <a:gd name="T27" fmla="*/ 51 h 51"/>
                <a:gd name="T28" fmla="*/ 33 w 54"/>
                <a:gd name="T29" fmla="*/ 29 h 51"/>
                <a:gd name="T30" fmla="*/ 33 w 54"/>
                <a:gd name="T31" fmla="*/ 28 h 51"/>
                <a:gd name="T32" fmla="*/ 43 w 54"/>
                <a:gd name="T33" fmla="*/ 32 h 51"/>
                <a:gd name="T34" fmla="*/ 54 w 54"/>
                <a:gd name="T35" fmla="*/ 44 h 51"/>
                <a:gd name="T36" fmla="*/ 47 w 54"/>
                <a:gd name="T37" fmla="*/ 33 h 51"/>
                <a:gd name="T38" fmla="*/ 38 w 54"/>
                <a:gd name="T39" fmla="*/ 2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" h="51">
                  <a:moveTo>
                    <a:pt x="38" y="23"/>
                  </a:moveTo>
                  <a:cubicBezTo>
                    <a:pt x="41" y="14"/>
                    <a:pt x="39" y="7"/>
                    <a:pt x="3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6" y="5"/>
                    <a:pt x="27" y="11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8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3" y="23"/>
                    <a:pt x="20" y="27"/>
                    <a:pt x="18" y="31"/>
                  </a:cubicBezTo>
                  <a:cubicBezTo>
                    <a:pt x="13" y="38"/>
                    <a:pt x="0" y="49"/>
                    <a:pt x="0" y="49"/>
                  </a:cubicBezTo>
                  <a:cubicBezTo>
                    <a:pt x="0" y="49"/>
                    <a:pt x="13" y="41"/>
                    <a:pt x="18" y="37"/>
                  </a:cubicBezTo>
                  <a:cubicBezTo>
                    <a:pt x="20" y="35"/>
                    <a:pt x="25" y="31"/>
                    <a:pt x="28" y="28"/>
                  </a:cubicBezTo>
                  <a:cubicBezTo>
                    <a:pt x="29" y="29"/>
                    <a:pt x="30" y="31"/>
                    <a:pt x="30" y="32"/>
                  </a:cubicBezTo>
                  <a:cubicBezTo>
                    <a:pt x="31" y="38"/>
                    <a:pt x="36" y="51"/>
                    <a:pt x="36" y="51"/>
                  </a:cubicBezTo>
                  <a:cubicBezTo>
                    <a:pt x="36" y="51"/>
                    <a:pt x="33" y="36"/>
                    <a:pt x="33" y="29"/>
                  </a:cubicBezTo>
                  <a:cubicBezTo>
                    <a:pt x="33" y="29"/>
                    <a:pt x="33" y="28"/>
                    <a:pt x="33" y="28"/>
                  </a:cubicBezTo>
                  <a:cubicBezTo>
                    <a:pt x="36" y="29"/>
                    <a:pt x="40" y="30"/>
                    <a:pt x="43" y="32"/>
                  </a:cubicBezTo>
                  <a:cubicBezTo>
                    <a:pt x="47" y="35"/>
                    <a:pt x="54" y="44"/>
                    <a:pt x="54" y="44"/>
                  </a:cubicBezTo>
                  <a:cubicBezTo>
                    <a:pt x="54" y="44"/>
                    <a:pt x="49" y="36"/>
                    <a:pt x="47" y="33"/>
                  </a:cubicBezTo>
                  <a:cubicBezTo>
                    <a:pt x="45" y="30"/>
                    <a:pt x="40" y="25"/>
                    <a:pt x="38" y="23"/>
                  </a:cubicBezTo>
                  <a:close/>
                </a:path>
              </a:pathLst>
            </a:custGeom>
            <a:solidFill>
              <a:srgbClr val="4B321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/>
            </a:p>
          </p:txBody>
        </p:sp>
        <p:sp>
          <p:nvSpPr>
            <p:cNvPr id="125" name="Freeform 14"/>
            <p:cNvSpPr>
              <a:spLocks/>
            </p:cNvSpPr>
            <p:nvPr/>
          </p:nvSpPr>
          <p:spPr bwMode="auto">
            <a:xfrm>
              <a:off x="2860675" y="4019063"/>
              <a:ext cx="555625" cy="566738"/>
            </a:xfrm>
            <a:custGeom>
              <a:avLst/>
              <a:gdLst>
                <a:gd name="T0" fmla="*/ 52 w 61"/>
                <a:gd name="T1" fmla="*/ 6 h 63"/>
                <a:gd name="T2" fmla="*/ 20 w 61"/>
                <a:gd name="T3" fmla="*/ 12 h 63"/>
                <a:gd name="T4" fmla="*/ 9 w 61"/>
                <a:gd name="T5" fmla="*/ 27 h 63"/>
                <a:gd name="T6" fmla="*/ 9 w 61"/>
                <a:gd name="T7" fmla="*/ 63 h 63"/>
                <a:gd name="T8" fmla="*/ 21 w 61"/>
                <a:gd name="T9" fmla="*/ 63 h 63"/>
                <a:gd name="T10" fmla="*/ 12 w 61"/>
                <a:gd name="T11" fmla="*/ 37 h 63"/>
                <a:gd name="T12" fmla="*/ 14 w 61"/>
                <a:gd name="T13" fmla="*/ 30 h 63"/>
                <a:gd name="T14" fmla="*/ 33 w 61"/>
                <a:gd name="T15" fmla="*/ 16 h 63"/>
                <a:gd name="T16" fmla="*/ 37 w 61"/>
                <a:gd name="T17" fmla="*/ 15 h 63"/>
                <a:gd name="T18" fmla="*/ 44 w 61"/>
                <a:gd name="T19" fmla="*/ 13 h 63"/>
                <a:gd name="T20" fmla="*/ 52 w 61"/>
                <a:gd name="T21" fmla="*/ 10 h 63"/>
                <a:gd name="T22" fmla="*/ 44 w 61"/>
                <a:gd name="T23" fmla="*/ 14 h 63"/>
                <a:gd name="T24" fmla="*/ 38 w 61"/>
                <a:gd name="T25" fmla="*/ 17 h 63"/>
                <a:gd name="T26" fmla="*/ 33 w 61"/>
                <a:gd name="T27" fmla="*/ 18 h 63"/>
                <a:gd name="T28" fmla="*/ 26 w 61"/>
                <a:gd name="T29" fmla="*/ 22 h 63"/>
                <a:gd name="T30" fmla="*/ 21 w 61"/>
                <a:gd name="T31" fmla="*/ 25 h 63"/>
                <a:gd name="T32" fmla="*/ 17 w 61"/>
                <a:gd name="T33" fmla="*/ 31 h 63"/>
                <a:gd name="T34" fmla="*/ 15 w 61"/>
                <a:gd name="T35" fmla="*/ 42 h 63"/>
                <a:gd name="T36" fmla="*/ 22 w 61"/>
                <a:gd name="T37" fmla="*/ 44 h 63"/>
                <a:gd name="T38" fmla="*/ 61 w 61"/>
                <a:gd name="T39" fmla="*/ 0 h 63"/>
                <a:gd name="T40" fmla="*/ 52 w 61"/>
                <a:gd name="T41" fmla="*/ 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1" h="63">
                  <a:moveTo>
                    <a:pt x="52" y="6"/>
                  </a:moveTo>
                  <a:cubicBezTo>
                    <a:pt x="46" y="7"/>
                    <a:pt x="32" y="6"/>
                    <a:pt x="20" y="12"/>
                  </a:cubicBezTo>
                  <a:cubicBezTo>
                    <a:pt x="13" y="16"/>
                    <a:pt x="10" y="22"/>
                    <a:pt x="9" y="27"/>
                  </a:cubicBezTo>
                  <a:cubicBezTo>
                    <a:pt x="0" y="41"/>
                    <a:pt x="6" y="52"/>
                    <a:pt x="9" y="63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7" y="55"/>
                    <a:pt x="12" y="46"/>
                    <a:pt x="12" y="37"/>
                  </a:cubicBezTo>
                  <a:cubicBezTo>
                    <a:pt x="12" y="34"/>
                    <a:pt x="13" y="32"/>
                    <a:pt x="14" y="30"/>
                  </a:cubicBezTo>
                  <a:cubicBezTo>
                    <a:pt x="20" y="20"/>
                    <a:pt x="31" y="17"/>
                    <a:pt x="33" y="16"/>
                  </a:cubicBezTo>
                  <a:cubicBezTo>
                    <a:pt x="33" y="16"/>
                    <a:pt x="35" y="16"/>
                    <a:pt x="37" y="15"/>
                  </a:cubicBezTo>
                  <a:cubicBezTo>
                    <a:pt x="39" y="15"/>
                    <a:pt x="42" y="14"/>
                    <a:pt x="44" y="13"/>
                  </a:cubicBezTo>
                  <a:cubicBezTo>
                    <a:pt x="48" y="12"/>
                    <a:pt x="52" y="10"/>
                    <a:pt x="52" y="10"/>
                  </a:cubicBezTo>
                  <a:cubicBezTo>
                    <a:pt x="52" y="10"/>
                    <a:pt x="48" y="12"/>
                    <a:pt x="44" y="14"/>
                  </a:cubicBezTo>
                  <a:cubicBezTo>
                    <a:pt x="42" y="15"/>
                    <a:pt x="40" y="16"/>
                    <a:pt x="38" y="17"/>
                  </a:cubicBezTo>
                  <a:cubicBezTo>
                    <a:pt x="36" y="17"/>
                    <a:pt x="34" y="18"/>
                    <a:pt x="33" y="18"/>
                  </a:cubicBezTo>
                  <a:cubicBezTo>
                    <a:pt x="32" y="19"/>
                    <a:pt x="29" y="19"/>
                    <a:pt x="26" y="22"/>
                  </a:cubicBezTo>
                  <a:cubicBezTo>
                    <a:pt x="24" y="23"/>
                    <a:pt x="23" y="24"/>
                    <a:pt x="21" y="25"/>
                  </a:cubicBezTo>
                  <a:cubicBezTo>
                    <a:pt x="19" y="27"/>
                    <a:pt x="18" y="29"/>
                    <a:pt x="17" y="31"/>
                  </a:cubicBezTo>
                  <a:cubicBezTo>
                    <a:pt x="15" y="34"/>
                    <a:pt x="15" y="38"/>
                    <a:pt x="15" y="42"/>
                  </a:cubicBezTo>
                  <a:cubicBezTo>
                    <a:pt x="16" y="43"/>
                    <a:pt x="18" y="44"/>
                    <a:pt x="22" y="44"/>
                  </a:cubicBezTo>
                  <a:cubicBezTo>
                    <a:pt x="55" y="41"/>
                    <a:pt x="61" y="0"/>
                    <a:pt x="61" y="0"/>
                  </a:cubicBezTo>
                  <a:cubicBezTo>
                    <a:pt x="61" y="0"/>
                    <a:pt x="58" y="4"/>
                    <a:pt x="52" y="6"/>
                  </a:cubicBezTo>
                  <a:close/>
                </a:path>
              </a:pathLst>
            </a:custGeom>
            <a:solidFill>
              <a:srgbClr val="9DD2A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4548212" y="4333845"/>
            <a:ext cx="1190625" cy="1447801"/>
            <a:chOff x="4697413" y="3603625"/>
            <a:chExt cx="1190625" cy="1447801"/>
          </a:xfrm>
        </p:grpSpPr>
        <p:sp>
          <p:nvSpPr>
            <p:cNvPr id="127" name="Freeform 23"/>
            <p:cNvSpPr>
              <a:spLocks/>
            </p:cNvSpPr>
            <p:nvPr/>
          </p:nvSpPr>
          <p:spPr bwMode="auto">
            <a:xfrm>
              <a:off x="4697413" y="3603625"/>
              <a:ext cx="1190625" cy="1017588"/>
            </a:xfrm>
            <a:custGeom>
              <a:avLst/>
              <a:gdLst>
                <a:gd name="T0" fmla="*/ 103 w 113"/>
                <a:gd name="T1" fmla="*/ 6 h 97"/>
                <a:gd name="T2" fmla="*/ 70 w 113"/>
                <a:gd name="T3" fmla="*/ 13 h 97"/>
                <a:gd name="T4" fmla="*/ 58 w 113"/>
                <a:gd name="T5" fmla="*/ 26 h 97"/>
                <a:gd name="T6" fmla="*/ 54 w 113"/>
                <a:gd name="T7" fmla="*/ 35 h 97"/>
                <a:gd name="T8" fmla="*/ 45 w 113"/>
                <a:gd name="T9" fmla="*/ 24 h 97"/>
                <a:gd name="T10" fmla="*/ 32 w 113"/>
                <a:gd name="T11" fmla="*/ 14 h 97"/>
                <a:gd name="T12" fmla="*/ 8 w 113"/>
                <a:gd name="T13" fmla="*/ 16 h 97"/>
                <a:gd name="T14" fmla="*/ 0 w 113"/>
                <a:gd name="T15" fmla="*/ 14 h 97"/>
                <a:gd name="T16" fmla="*/ 39 w 113"/>
                <a:gd name="T17" fmla="*/ 38 h 97"/>
                <a:gd name="T18" fmla="*/ 43 w 113"/>
                <a:gd name="T19" fmla="*/ 34 h 97"/>
                <a:gd name="T20" fmla="*/ 39 w 113"/>
                <a:gd name="T21" fmla="*/ 27 h 97"/>
                <a:gd name="T22" fmla="*/ 35 w 113"/>
                <a:gd name="T23" fmla="*/ 24 h 97"/>
                <a:gd name="T24" fmla="*/ 30 w 113"/>
                <a:gd name="T25" fmla="*/ 22 h 97"/>
                <a:gd name="T26" fmla="*/ 24 w 113"/>
                <a:gd name="T27" fmla="*/ 21 h 97"/>
                <a:gd name="T28" fmla="*/ 21 w 113"/>
                <a:gd name="T29" fmla="*/ 21 h 97"/>
                <a:gd name="T30" fmla="*/ 15 w 113"/>
                <a:gd name="T31" fmla="*/ 21 h 97"/>
                <a:gd name="T32" fmla="*/ 9 w 113"/>
                <a:gd name="T33" fmla="*/ 20 h 97"/>
                <a:gd name="T34" fmla="*/ 15 w 113"/>
                <a:gd name="T35" fmla="*/ 20 h 97"/>
                <a:gd name="T36" fmla="*/ 20 w 113"/>
                <a:gd name="T37" fmla="*/ 20 h 97"/>
                <a:gd name="T38" fmla="*/ 24 w 113"/>
                <a:gd name="T39" fmla="*/ 20 h 97"/>
                <a:gd name="T40" fmla="*/ 39 w 113"/>
                <a:gd name="T41" fmla="*/ 24 h 97"/>
                <a:gd name="T42" fmla="*/ 43 w 113"/>
                <a:gd name="T43" fmla="*/ 29 h 97"/>
                <a:gd name="T44" fmla="*/ 44 w 113"/>
                <a:gd name="T45" fmla="*/ 30 h 97"/>
                <a:gd name="T46" fmla="*/ 44 w 113"/>
                <a:gd name="T47" fmla="*/ 30 h 97"/>
                <a:gd name="T48" fmla="*/ 53 w 113"/>
                <a:gd name="T49" fmla="*/ 48 h 97"/>
                <a:gd name="T50" fmla="*/ 59 w 113"/>
                <a:gd name="T51" fmla="*/ 94 h 97"/>
                <a:gd name="T52" fmla="*/ 59 w 113"/>
                <a:gd name="T53" fmla="*/ 94 h 97"/>
                <a:gd name="T54" fmla="*/ 58 w 113"/>
                <a:gd name="T55" fmla="*/ 97 h 97"/>
                <a:gd name="T56" fmla="*/ 75 w 113"/>
                <a:gd name="T57" fmla="*/ 97 h 97"/>
                <a:gd name="T58" fmla="*/ 62 w 113"/>
                <a:gd name="T59" fmla="*/ 36 h 97"/>
                <a:gd name="T60" fmla="*/ 63 w 113"/>
                <a:gd name="T61" fmla="*/ 32 h 97"/>
                <a:gd name="T62" fmla="*/ 83 w 113"/>
                <a:gd name="T63" fmla="*/ 17 h 97"/>
                <a:gd name="T64" fmla="*/ 88 w 113"/>
                <a:gd name="T65" fmla="*/ 16 h 97"/>
                <a:gd name="T66" fmla="*/ 95 w 113"/>
                <a:gd name="T67" fmla="*/ 14 h 97"/>
                <a:gd name="T68" fmla="*/ 103 w 113"/>
                <a:gd name="T69" fmla="*/ 11 h 97"/>
                <a:gd name="T70" fmla="*/ 95 w 113"/>
                <a:gd name="T71" fmla="*/ 15 h 97"/>
                <a:gd name="T72" fmla="*/ 88 w 113"/>
                <a:gd name="T73" fmla="*/ 18 h 97"/>
                <a:gd name="T74" fmla="*/ 83 w 113"/>
                <a:gd name="T75" fmla="*/ 20 h 97"/>
                <a:gd name="T76" fmla="*/ 76 w 113"/>
                <a:gd name="T77" fmla="*/ 23 h 97"/>
                <a:gd name="T78" fmla="*/ 70 w 113"/>
                <a:gd name="T79" fmla="*/ 27 h 97"/>
                <a:gd name="T80" fmla="*/ 66 w 113"/>
                <a:gd name="T81" fmla="*/ 33 h 97"/>
                <a:gd name="T82" fmla="*/ 63 w 113"/>
                <a:gd name="T83" fmla="*/ 44 h 97"/>
                <a:gd name="T84" fmla="*/ 71 w 113"/>
                <a:gd name="T85" fmla="*/ 47 h 97"/>
                <a:gd name="T86" fmla="*/ 113 w 113"/>
                <a:gd name="T87" fmla="*/ 0 h 97"/>
                <a:gd name="T88" fmla="*/ 103 w 113"/>
                <a:gd name="T89" fmla="*/ 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3" h="97">
                  <a:moveTo>
                    <a:pt x="103" y="6"/>
                  </a:moveTo>
                  <a:cubicBezTo>
                    <a:pt x="96" y="8"/>
                    <a:pt x="82" y="7"/>
                    <a:pt x="70" y="13"/>
                  </a:cubicBezTo>
                  <a:cubicBezTo>
                    <a:pt x="63" y="17"/>
                    <a:pt x="60" y="22"/>
                    <a:pt x="58" y="26"/>
                  </a:cubicBezTo>
                  <a:cubicBezTo>
                    <a:pt x="56" y="29"/>
                    <a:pt x="55" y="32"/>
                    <a:pt x="54" y="35"/>
                  </a:cubicBezTo>
                  <a:cubicBezTo>
                    <a:pt x="52" y="31"/>
                    <a:pt x="49" y="28"/>
                    <a:pt x="45" y="24"/>
                  </a:cubicBezTo>
                  <a:cubicBezTo>
                    <a:pt x="43" y="20"/>
                    <a:pt x="40" y="15"/>
                    <a:pt x="32" y="14"/>
                  </a:cubicBezTo>
                  <a:cubicBezTo>
                    <a:pt x="22" y="12"/>
                    <a:pt x="13" y="16"/>
                    <a:pt x="8" y="16"/>
                  </a:cubicBezTo>
                  <a:cubicBezTo>
                    <a:pt x="3" y="16"/>
                    <a:pt x="0" y="14"/>
                    <a:pt x="0" y="14"/>
                  </a:cubicBezTo>
                  <a:cubicBezTo>
                    <a:pt x="0" y="14"/>
                    <a:pt x="13" y="43"/>
                    <a:pt x="39" y="38"/>
                  </a:cubicBezTo>
                  <a:cubicBezTo>
                    <a:pt x="41" y="37"/>
                    <a:pt x="43" y="35"/>
                    <a:pt x="43" y="34"/>
                  </a:cubicBezTo>
                  <a:cubicBezTo>
                    <a:pt x="42" y="32"/>
                    <a:pt x="41" y="29"/>
                    <a:pt x="39" y="27"/>
                  </a:cubicBezTo>
                  <a:cubicBezTo>
                    <a:pt x="38" y="26"/>
                    <a:pt x="36" y="24"/>
                    <a:pt x="35" y="24"/>
                  </a:cubicBezTo>
                  <a:cubicBezTo>
                    <a:pt x="33" y="23"/>
                    <a:pt x="32" y="22"/>
                    <a:pt x="30" y="22"/>
                  </a:cubicBezTo>
                  <a:cubicBezTo>
                    <a:pt x="27" y="21"/>
                    <a:pt x="25" y="21"/>
                    <a:pt x="24" y="21"/>
                  </a:cubicBezTo>
                  <a:cubicBezTo>
                    <a:pt x="23" y="21"/>
                    <a:pt x="22" y="21"/>
                    <a:pt x="21" y="21"/>
                  </a:cubicBezTo>
                  <a:cubicBezTo>
                    <a:pt x="19" y="21"/>
                    <a:pt x="17" y="21"/>
                    <a:pt x="15" y="21"/>
                  </a:cubicBezTo>
                  <a:cubicBezTo>
                    <a:pt x="12" y="20"/>
                    <a:pt x="9" y="20"/>
                    <a:pt x="9" y="20"/>
                  </a:cubicBezTo>
                  <a:cubicBezTo>
                    <a:pt x="9" y="20"/>
                    <a:pt x="12" y="20"/>
                    <a:pt x="15" y="20"/>
                  </a:cubicBezTo>
                  <a:cubicBezTo>
                    <a:pt x="17" y="20"/>
                    <a:pt x="19" y="20"/>
                    <a:pt x="20" y="20"/>
                  </a:cubicBezTo>
                  <a:cubicBezTo>
                    <a:pt x="22" y="20"/>
                    <a:pt x="23" y="20"/>
                    <a:pt x="24" y="20"/>
                  </a:cubicBezTo>
                  <a:cubicBezTo>
                    <a:pt x="26" y="20"/>
                    <a:pt x="33" y="20"/>
                    <a:pt x="39" y="24"/>
                  </a:cubicBezTo>
                  <a:cubicBezTo>
                    <a:pt x="40" y="26"/>
                    <a:pt x="42" y="28"/>
                    <a:pt x="43" y="29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6"/>
                    <a:pt x="51" y="42"/>
                    <a:pt x="53" y="48"/>
                  </a:cubicBezTo>
                  <a:cubicBezTo>
                    <a:pt x="54" y="64"/>
                    <a:pt x="63" y="77"/>
                    <a:pt x="59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59" y="94"/>
                    <a:pt x="59" y="95"/>
                    <a:pt x="58" y="97"/>
                  </a:cubicBezTo>
                  <a:cubicBezTo>
                    <a:pt x="75" y="97"/>
                    <a:pt x="75" y="97"/>
                    <a:pt x="75" y="97"/>
                  </a:cubicBezTo>
                  <a:cubicBezTo>
                    <a:pt x="79" y="74"/>
                    <a:pt x="59" y="59"/>
                    <a:pt x="62" y="36"/>
                  </a:cubicBezTo>
                  <a:cubicBezTo>
                    <a:pt x="62" y="34"/>
                    <a:pt x="63" y="33"/>
                    <a:pt x="63" y="32"/>
                  </a:cubicBezTo>
                  <a:cubicBezTo>
                    <a:pt x="69" y="21"/>
                    <a:pt x="81" y="18"/>
                    <a:pt x="83" y="17"/>
                  </a:cubicBezTo>
                  <a:cubicBezTo>
                    <a:pt x="84" y="17"/>
                    <a:pt x="85" y="17"/>
                    <a:pt x="88" y="16"/>
                  </a:cubicBezTo>
                  <a:cubicBezTo>
                    <a:pt x="90" y="16"/>
                    <a:pt x="92" y="15"/>
                    <a:pt x="95" y="14"/>
                  </a:cubicBezTo>
                  <a:cubicBezTo>
                    <a:pt x="99" y="13"/>
                    <a:pt x="103" y="11"/>
                    <a:pt x="103" y="11"/>
                  </a:cubicBezTo>
                  <a:cubicBezTo>
                    <a:pt x="103" y="11"/>
                    <a:pt x="100" y="13"/>
                    <a:pt x="95" y="15"/>
                  </a:cubicBezTo>
                  <a:cubicBezTo>
                    <a:pt x="93" y="16"/>
                    <a:pt x="90" y="17"/>
                    <a:pt x="88" y="18"/>
                  </a:cubicBezTo>
                  <a:cubicBezTo>
                    <a:pt x="86" y="19"/>
                    <a:pt x="84" y="19"/>
                    <a:pt x="83" y="20"/>
                  </a:cubicBezTo>
                  <a:cubicBezTo>
                    <a:pt x="82" y="20"/>
                    <a:pt x="79" y="21"/>
                    <a:pt x="76" y="23"/>
                  </a:cubicBezTo>
                  <a:cubicBezTo>
                    <a:pt x="74" y="24"/>
                    <a:pt x="72" y="25"/>
                    <a:pt x="70" y="27"/>
                  </a:cubicBezTo>
                  <a:cubicBezTo>
                    <a:pt x="68" y="29"/>
                    <a:pt x="67" y="31"/>
                    <a:pt x="66" y="33"/>
                  </a:cubicBezTo>
                  <a:cubicBezTo>
                    <a:pt x="64" y="37"/>
                    <a:pt x="64" y="41"/>
                    <a:pt x="63" y="44"/>
                  </a:cubicBezTo>
                  <a:cubicBezTo>
                    <a:pt x="65" y="46"/>
                    <a:pt x="67" y="47"/>
                    <a:pt x="71" y="47"/>
                  </a:cubicBezTo>
                  <a:cubicBezTo>
                    <a:pt x="107" y="44"/>
                    <a:pt x="113" y="0"/>
                    <a:pt x="113" y="0"/>
                  </a:cubicBezTo>
                  <a:cubicBezTo>
                    <a:pt x="113" y="0"/>
                    <a:pt x="110" y="4"/>
                    <a:pt x="103" y="6"/>
                  </a:cubicBezTo>
                  <a:close/>
                </a:path>
              </a:pathLst>
            </a:custGeom>
            <a:solidFill>
              <a:srgbClr val="9DD2A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/>
            </a:p>
          </p:txBody>
        </p:sp>
        <p:sp>
          <p:nvSpPr>
            <p:cNvPr id="128" name="Freeform 24"/>
            <p:cNvSpPr>
              <a:spLocks/>
            </p:cNvSpPr>
            <p:nvPr/>
          </p:nvSpPr>
          <p:spPr bwMode="auto">
            <a:xfrm>
              <a:off x="4992688" y="4621213"/>
              <a:ext cx="663575" cy="430213"/>
            </a:xfrm>
            <a:custGeom>
              <a:avLst/>
              <a:gdLst>
                <a:gd name="T0" fmla="*/ 63 w 63"/>
                <a:gd name="T1" fmla="*/ 22 h 41"/>
                <a:gd name="T2" fmla="*/ 53 w 63"/>
                <a:gd name="T3" fmla="*/ 17 h 41"/>
                <a:gd name="T4" fmla="*/ 48 w 63"/>
                <a:gd name="T5" fmla="*/ 13 h 41"/>
                <a:gd name="T6" fmla="*/ 46 w 63"/>
                <a:gd name="T7" fmla="*/ 6 h 41"/>
                <a:gd name="T8" fmla="*/ 47 w 63"/>
                <a:gd name="T9" fmla="*/ 0 h 41"/>
                <a:gd name="T10" fmla="*/ 30 w 63"/>
                <a:gd name="T11" fmla="*/ 0 h 41"/>
                <a:gd name="T12" fmla="*/ 21 w 63"/>
                <a:gd name="T13" fmla="*/ 18 h 41"/>
                <a:gd name="T14" fmla="*/ 19 w 63"/>
                <a:gd name="T15" fmla="*/ 20 h 41"/>
                <a:gd name="T16" fmla="*/ 12 w 63"/>
                <a:gd name="T17" fmla="*/ 23 h 41"/>
                <a:gd name="T18" fmla="*/ 3 w 63"/>
                <a:gd name="T19" fmla="*/ 28 h 41"/>
                <a:gd name="T20" fmla="*/ 14 w 63"/>
                <a:gd name="T21" fmla="*/ 24 h 41"/>
                <a:gd name="T22" fmla="*/ 16 w 63"/>
                <a:gd name="T23" fmla="*/ 24 h 41"/>
                <a:gd name="T24" fmla="*/ 0 w 63"/>
                <a:gd name="T25" fmla="*/ 39 h 41"/>
                <a:gd name="T26" fmla="*/ 21 w 63"/>
                <a:gd name="T27" fmla="*/ 25 h 41"/>
                <a:gd name="T28" fmla="*/ 33 w 63"/>
                <a:gd name="T29" fmla="*/ 14 h 41"/>
                <a:gd name="T30" fmla="*/ 35 w 63"/>
                <a:gd name="T31" fmla="*/ 21 h 41"/>
                <a:gd name="T32" fmla="*/ 42 w 63"/>
                <a:gd name="T33" fmla="*/ 41 h 41"/>
                <a:gd name="T34" fmla="*/ 39 w 63"/>
                <a:gd name="T35" fmla="*/ 24 h 41"/>
                <a:gd name="T36" fmla="*/ 42 w 63"/>
                <a:gd name="T37" fmla="*/ 26 h 41"/>
                <a:gd name="T38" fmla="*/ 47 w 63"/>
                <a:gd name="T39" fmla="*/ 27 h 41"/>
                <a:gd name="T40" fmla="*/ 41 w 63"/>
                <a:gd name="T41" fmla="*/ 24 h 41"/>
                <a:gd name="T42" fmla="*/ 39 w 63"/>
                <a:gd name="T43" fmla="*/ 22 h 41"/>
                <a:gd name="T44" fmla="*/ 39 w 63"/>
                <a:gd name="T45" fmla="*/ 18 h 41"/>
                <a:gd name="T46" fmla="*/ 40 w 63"/>
                <a:gd name="T47" fmla="*/ 12 h 41"/>
                <a:gd name="T48" fmla="*/ 41 w 63"/>
                <a:gd name="T49" fmla="*/ 12 h 41"/>
                <a:gd name="T50" fmla="*/ 46 w 63"/>
                <a:gd name="T51" fmla="*/ 18 h 41"/>
                <a:gd name="T52" fmla="*/ 55 w 63"/>
                <a:gd name="T53" fmla="*/ 37 h 41"/>
                <a:gd name="T54" fmla="*/ 51 w 63"/>
                <a:gd name="T55" fmla="*/ 20 h 41"/>
                <a:gd name="T56" fmla="*/ 50 w 63"/>
                <a:gd name="T57" fmla="*/ 18 h 41"/>
                <a:gd name="T58" fmla="*/ 54 w 63"/>
                <a:gd name="T59" fmla="*/ 20 h 41"/>
                <a:gd name="T60" fmla="*/ 63 w 63"/>
                <a:gd name="T61" fmla="*/ 2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3" h="41">
                  <a:moveTo>
                    <a:pt x="63" y="22"/>
                  </a:moveTo>
                  <a:cubicBezTo>
                    <a:pt x="63" y="22"/>
                    <a:pt x="56" y="19"/>
                    <a:pt x="53" y="17"/>
                  </a:cubicBezTo>
                  <a:cubicBezTo>
                    <a:pt x="51" y="16"/>
                    <a:pt x="49" y="14"/>
                    <a:pt x="48" y="13"/>
                  </a:cubicBezTo>
                  <a:cubicBezTo>
                    <a:pt x="47" y="11"/>
                    <a:pt x="46" y="8"/>
                    <a:pt x="46" y="6"/>
                  </a:cubicBezTo>
                  <a:cubicBezTo>
                    <a:pt x="46" y="4"/>
                    <a:pt x="47" y="2"/>
                    <a:pt x="47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5"/>
                    <a:pt x="25" y="12"/>
                    <a:pt x="21" y="18"/>
                  </a:cubicBezTo>
                  <a:cubicBezTo>
                    <a:pt x="21" y="19"/>
                    <a:pt x="20" y="19"/>
                    <a:pt x="19" y="20"/>
                  </a:cubicBezTo>
                  <a:cubicBezTo>
                    <a:pt x="17" y="21"/>
                    <a:pt x="14" y="22"/>
                    <a:pt x="12" y="23"/>
                  </a:cubicBezTo>
                  <a:cubicBezTo>
                    <a:pt x="9" y="24"/>
                    <a:pt x="3" y="28"/>
                    <a:pt x="3" y="28"/>
                  </a:cubicBezTo>
                  <a:cubicBezTo>
                    <a:pt x="3" y="28"/>
                    <a:pt x="11" y="25"/>
                    <a:pt x="14" y="24"/>
                  </a:cubicBezTo>
                  <a:cubicBezTo>
                    <a:pt x="15" y="24"/>
                    <a:pt x="16" y="24"/>
                    <a:pt x="16" y="24"/>
                  </a:cubicBezTo>
                  <a:cubicBezTo>
                    <a:pt x="10" y="31"/>
                    <a:pt x="0" y="39"/>
                    <a:pt x="0" y="39"/>
                  </a:cubicBezTo>
                  <a:cubicBezTo>
                    <a:pt x="0" y="39"/>
                    <a:pt x="15" y="30"/>
                    <a:pt x="21" y="25"/>
                  </a:cubicBezTo>
                  <a:cubicBezTo>
                    <a:pt x="24" y="22"/>
                    <a:pt x="29" y="18"/>
                    <a:pt x="33" y="14"/>
                  </a:cubicBezTo>
                  <a:cubicBezTo>
                    <a:pt x="34" y="16"/>
                    <a:pt x="35" y="19"/>
                    <a:pt x="35" y="21"/>
                  </a:cubicBezTo>
                  <a:cubicBezTo>
                    <a:pt x="37" y="27"/>
                    <a:pt x="42" y="41"/>
                    <a:pt x="42" y="41"/>
                  </a:cubicBezTo>
                  <a:cubicBezTo>
                    <a:pt x="42" y="41"/>
                    <a:pt x="40" y="32"/>
                    <a:pt x="39" y="24"/>
                  </a:cubicBezTo>
                  <a:cubicBezTo>
                    <a:pt x="40" y="25"/>
                    <a:pt x="41" y="25"/>
                    <a:pt x="42" y="26"/>
                  </a:cubicBezTo>
                  <a:cubicBezTo>
                    <a:pt x="43" y="26"/>
                    <a:pt x="47" y="27"/>
                    <a:pt x="47" y="27"/>
                  </a:cubicBezTo>
                  <a:cubicBezTo>
                    <a:pt x="47" y="27"/>
                    <a:pt x="43" y="25"/>
                    <a:pt x="41" y="24"/>
                  </a:cubicBezTo>
                  <a:cubicBezTo>
                    <a:pt x="40" y="23"/>
                    <a:pt x="40" y="23"/>
                    <a:pt x="39" y="22"/>
                  </a:cubicBezTo>
                  <a:cubicBezTo>
                    <a:pt x="39" y="21"/>
                    <a:pt x="39" y="19"/>
                    <a:pt x="39" y="18"/>
                  </a:cubicBezTo>
                  <a:cubicBezTo>
                    <a:pt x="39" y="16"/>
                    <a:pt x="40" y="14"/>
                    <a:pt x="40" y="12"/>
                  </a:cubicBezTo>
                  <a:cubicBezTo>
                    <a:pt x="40" y="12"/>
                    <a:pt x="41" y="12"/>
                    <a:pt x="41" y="12"/>
                  </a:cubicBezTo>
                  <a:cubicBezTo>
                    <a:pt x="42" y="13"/>
                    <a:pt x="44" y="16"/>
                    <a:pt x="46" y="18"/>
                  </a:cubicBezTo>
                  <a:cubicBezTo>
                    <a:pt x="50" y="24"/>
                    <a:pt x="55" y="37"/>
                    <a:pt x="55" y="37"/>
                  </a:cubicBezTo>
                  <a:cubicBezTo>
                    <a:pt x="55" y="37"/>
                    <a:pt x="53" y="25"/>
                    <a:pt x="51" y="20"/>
                  </a:cubicBezTo>
                  <a:cubicBezTo>
                    <a:pt x="50" y="19"/>
                    <a:pt x="50" y="19"/>
                    <a:pt x="50" y="18"/>
                  </a:cubicBezTo>
                  <a:cubicBezTo>
                    <a:pt x="51" y="19"/>
                    <a:pt x="53" y="19"/>
                    <a:pt x="54" y="20"/>
                  </a:cubicBezTo>
                  <a:cubicBezTo>
                    <a:pt x="57" y="21"/>
                    <a:pt x="63" y="22"/>
                    <a:pt x="63" y="22"/>
                  </a:cubicBezTo>
                  <a:close/>
                </a:path>
              </a:pathLst>
            </a:custGeom>
            <a:solidFill>
              <a:srgbClr val="4B321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6637958" y="2785515"/>
            <a:ext cx="1179914" cy="2125107"/>
            <a:chOff x="7354888" y="2000524"/>
            <a:chExt cx="1484312" cy="2673349"/>
          </a:xfrm>
        </p:grpSpPr>
        <p:sp>
          <p:nvSpPr>
            <p:cNvPr id="130" name="Freeform 33"/>
            <p:cNvSpPr>
              <a:spLocks/>
            </p:cNvSpPr>
            <p:nvPr/>
          </p:nvSpPr>
          <p:spPr bwMode="auto">
            <a:xfrm>
              <a:off x="7435850" y="2000524"/>
              <a:ext cx="1403350" cy="2108200"/>
            </a:xfrm>
            <a:custGeom>
              <a:avLst/>
              <a:gdLst>
                <a:gd name="T0" fmla="*/ 121 w 190"/>
                <a:gd name="T1" fmla="*/ 165 h 287"/>
                <a:gd name="T2" fmla="*/ 135 w 190"/>
                <a:gd name="T3" fmla="*/ 103 h 287"/>
                <a:gd name="T4" fmla="*/ 190 w 190"/>
                <a:gd name="T5" fmla="*/ 71 h 287"/>
                <a:gd name="T6" fmla="*/ 146 w 190"/>
                <a:gd name="T7" fmla="*/ 72 h 287"/>
                <a:gd name="T8" fmla="*/ 131 w 190"/>
                <a:gd name="T9" fmla="*/ 94 h 287"/>
                <a:gd name="T10" fmla="*/ 157 w 190"/>
                <a:gd name="T11" fmla="*/ 80 h 287"/>
                <a:gd name="T12" fmla="*/ 169 w 190"/>
                <a:gd name="T13" fmla="*/ 80 h 287"/>
                <a:gd name="T14" fmla="*/ 169 w 190"/>
                <a:gd name="T15" fmla="*/ 81 h 287"/>
                <a:gd name="T16" fmla="*/ 157 w 190"/>
                <a:gd name="T17" fmla="*/ 82 h 287"/>
                <a:gd name="T18" fmla="*/ 143 w 190"/>
                <a:gd name="T19" fmla="*/ 85 h 287"/>
                <a:gd name="T20" fmla="*/ 133 w 190"/>
                <a:gd name="T21" fmla="*/ 96 h 287"/>
                <a:gd name="T22" fmla="*/ 117 w 190"/>
                <a:gd name="T23" fmla="*/ 29 h 287"/>
                <a:gd name="T24" fmla="*/ 136 w 190"/>
                <a:gd name="T25" fmla="*/ 17 h 287"/>
                <a:gd name="T26" fmla="*/ 151 w 190"/>
                <a:gd name="T27" fmla="*/ 11 h 287"/>
                <a:gd name="T28" fmla="*/ 137 w 190"/>
                <a:gd name="T29" fmla="*/ 19 h 287"/>
                <a:gd name="T30" fmla="*/ 125 w 190"/>
                <a:gd name="T31" fmla="*/ 25 h 287"/>
                <a:gd name="T32" fmla="*/ 117 w 190"/>
                <a:gd name="T33" fmla="*/ 35 h 287"/>
                <a:gd name="T34" fmla="*/ 122 w 190"/>
                <a:gd name="T35" fmla="*/ 49 h 287"/>
                <a:gd name="T36" fmla="*/ 151 w 190"/>
                <a:gd name="T37" fmla="*/ 7 h 287"/>
                <a:gd name="T38" fmla="*/ 109 w 190"/>
                <a:gd name="T39" fmla="*/ 26 h 287"/>
                <a:gd name="T40" fmla="*/ 90 w 190"/>
                <a:gd name="T41" fmla="*/ 13 h 287"/>
                <a:gd name="T42" fmla="*/ 100 w 190"/>
                <a:gd name="T43" fmla="*/ 41 h 287"/>
                <a:gd name="T44" fmla="*/ 105 w 190"/>
                <a:gd name="T45" fmla="*/ 34 h 287"/>
                <a:gd name="T46" fmla="*/ 102 w 190"/>
                <a:gd name="T47" fmla="*/ 27 h 287"/>
                <a:gd name="T48" fmla="*/ 96 w 190"/>
                <a:gd name="T49" fmla="*/ 22 h 287"/>
                <a:gd name="T50" fmla="*/ 89 w 190"/>
                <a:gd name="T51" fmla="*/ 16 h 287"/>
                <a:gd name="T52" fmla="*/ 96 w 190"/>
                <a:gd name="T53" fmla="*/ 21 h 287"/>
                <a:gd name="T54" fmla="*/ 107 w 190"/>
                <a:gd name="T55" fmla="*/ 33 h 287"/>
                <a:gd name="T56" fmla="*/ 90 w 190"/>
                <a:gd name="T57" fmla="*/ 89 h 287"/>
                <a:gd name="T58" fmla="*/ 69 w 190"/>
                <a:gd name="T59" fmla="*/ 42 h 287"/>
                <a:gd name="T60" fmla="*/ 61 w 190"/>
                <a:gd name="T61" fmla="*/ 32 h 287"/>
                <a:gd name="T62" fmla="*/ 49 w 190"/>
                <a:gd name="T63" fmla="*/ 26 h 287"/>
                <a:gd name="T64" fmla="*/ 35 w 190"/>
                <a:gd name="T65" fmla="*/ 19 h 287"/>
                <a:gd name="T66" fmla="*/ 50 w 190"/>
                <a:gd name="T67" fmla="*/ 25 h 287"/>
                <a:gd name="T68" fmla="*/ 72 w 190"/>
                <a:gd name="T69" fmla="*/ 41 h 287"/>
                <a:gd name="T70" fmla="*/ 78 w 190"/>
                <a:gd name="T71" fmla="*/ 45 h 287"/>
                <a:gd name="T72" fmla="*/ 35 w 190"/>
                <a:gd name="T73" fmla="*/ 14 h 287"/>
                <a:gd name="T74" fmla="*/ 64 w 190"/>
                <a:gd name="T75" fmla="*/ 56 h 287"/>
                <a:gd name="T76" fmla="*/ 88 w 190"/>
                <a:gd name="T77" fmla="*/ 130 h 287"/>
                <a:gd name="T78" fmla="*/ 55 w 190"/>
                <a:gd name="T79" fmla="*/ 99 h 287"/>
                <a:gd name="T80" fmla="*/ 42 w 190"/>
                <a:gd name="T81" fmla="*/ 97 h 287"/>
                <a:gd name="T82" fmla="*/ 29 w 190"/>
                <a:gd name="T83" fmla="*/ 99 h 287"/>
                <a:gd name="T84" fmla="*/ 24 w 190"/>
                <a:gd name="T85" fmla="*/ 101 h 287"/>
                <a:gd name="T86" fmla="*/ 22 w 190"/>
                <a:gd name="T87" fmla="*/ 101 h 287"/>
                <a:gd name="T88" fmla="*/ 22 w 190"/>
                <a:gd name="T89" fmla="*/ 100 h 287"/>
                <a:gd name="T90" fmla="*/ 33 w 190"/>
                <a:gd name="T91" fmla="*/ 96 h 287"/>
                <a:gd name="T92" fmla="*/ 63 w 190"/>
                <a:gd name="T93" fmla="*/ 102 h 287"/>
                <a:gd name="T94" fmla="*/ 41 w 190"/>
                <a:gd name="T95" fmla="*/ 85 h 287"/>
                <a:gd name="T96" fmla="*/ 0 w 190"/>
                <a:gd name="T97" fmla="*/ 98 h 287"/>
                <a:gd name="T98" fmla="*/ 90 w 190"/>
                <a:gd name="T99" fmla="*/ 178 h 287"/>
                <a:gd name="T100" fmla="*/ 73 w 190"/>
                <a:gd name="T101" fmla="*/ 272 h 287"/>
                <a:gd name="T102" fmla="*/ 147 w 190"/>
                <a:gd name="T103" fmla="*/ 287 h 287"/>
                <a:gd name="T104" fmla="*/ 108 w 190"/>
                <a:gd name="T105" fmla="*/ 213 h 287"/>
                <a:gd name="T106" fmla="*/ 123 w 190"/>
                <a:gd name="T107" fmla="*/ 173 h 287"/>
                <a:gd name="T108" fmla="*/ 138 w 190"/>
                <a:gd name="T109" fmla="*/ 159 h 287"/>
                <a:gd name="T110" fmla="*/ 154 w 190"/>
                <a:gd name="T111" fmla="*/ 156 h 287"/>
                <a:gd name="T112" fmla="*/ 170 w 190"/>
                <a:gd name="T113" fmla="*/ 155 h 287"/>
                <a:gd name="T114" fmla="*/ 154 w 190"/>
                <a:gd name="T115" fmla="*/ 158 h 287"/>
                <a:gd name="T116" fmla="*/ 141 w 190"/>
                <a:gd name="T117" fmla="*/ 160 h 287"/>
                <a:gd name="T118" fmla="*/ 129 w 190"/>
                <a:gd name="T119" fmla="*/ 168 h 287"/>
                <a:gd name="T120" fmla="*/ 131 w 190"/>
                <a:gd name="T121" fmla="*/ 183 h 287"/>
                <a:gd name="T122" fmla="*/ 171 w 190"/>
                <a:gd name="T123" fmla="*/ 15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0" h="287">
                  <a:moveTo>
                    <a:pt x="137" y="150"/>
                  </a:moveTo>
                  <a:cubicBezTo>
                    <a:pt x="126" y="152"/>
                    <a:pt x="122" y="160"/>
                    <a:pt x="121" y="165"/>
                  </a:cubicBezTo>
                  <a:cubicBezTo>
                    <a:pt x="118" y="167"/>
                    <a:pt x="115" y="170"/>
                    <a:pt x="112" y="173"/>
                  </a:cubicBezTo>
                  <a:cubicBezTo>
                    <a:pt x="112" y="173"/>
                    <a:pt x="105" y="140"/>
                    <a:pt x="135" y="103"/>
                  </a:cubicBezTo>
                  <a:cubicBezTo>
                    <a:pt x="135" y="103"/>
                    <a:pt x="136" y="104"/>
                    <a:pt x="138" y="105"/>
                  </a:cubicBezTo>
                  <a:cubicBezTo>
                    <a:pt x="172" y="112"/>
                    <a:pt x="190" y="71"/>
                    <a:pt x="190" y="71"/>
                  </a:cubicBezTo>
                  <a:cubicBezTo>
                    <a:pt x="190" y="71"/>
                    <a:pt x="186" y="75"/>
                    <a:pt x="180" y="75"/>
                  </a:cubicBezTo>
                  <a:cubicBezTo>
                    <a:pt x="173" y="75"/>
                    <a:pt x="160" y="69"/>
                    <a:pt x="146" y="72"/>
                  </a:cubicBezTo>
                  <a:cubicBezTo>
                    <a:pt x="133" y="75"/>
                    <a:pt x="129" y="85"/>
                    <a:pt x="129" y="89"/>
                  </a:cubicBezTo>
                  <a:cubicBezTo>
                    <a:pt x="128" y="92"/>
                    <a:pt x="130" y="93"/>
                    <a:pt x="131" y="94"/>
                  </a:cubicBezTo>
                  <a:cubicBezTo>
                    <a:pt x="132" y="92"/>
                    <a:pt x="133" y="90"/>
                    <a:pt x="135" y="87"/>
                  </a:cubicBezTo>
                  <a:cubicBezTo>
                    <a:pt x="144" y="79"/>
                    <a:pt x="155" y="80"/>
                    <a:pt x="157" y="80"/>
                  </a:cubicBezTo>
                  <a:cubicBezTo>
                    <a:pt x="158" y="80"/>
                    <a:pt x="160" y="80"/>
                    <a:pt x="162" y="80"/>
                  </a:cubicBezTo>
                  <a:cubicBezTo>
                    <a:pt x="164" y="80"/>
                    <a:pt x="167" y="80"/>
                    <a:pt x="169" y="80"/>
                  </a:cubicBezTo>
                  <a:cubicBezTo>
                    <a:pt x="174" y="80"/>
                    <a:pt x="178" y="79"/>
                    <a:pt x="178" y="79"/>
                  </a:cubicBezTo>
                  <a:cubicBezTo>
                    <a:pt x="178" y="79"/>
                    <a:pt x="174" y="80"/>
                    <a:pt x="169" y="81"/>
                  </a:cubicBezTo>
                  <a:cubicBezTo>
                    <a:pt x="167" y="82"/>
                    <a:pt x="164" y="82"/>
                    <a:pt x="162" y="82"/>
                  </a:cubicBezTo>
                  <a:cubicBezTo>
                    <a:pt x="160" y="82"/>
                    <a:pt x="158" y="82"/>
                    <a:pt x="157" y="82"/>
                  </a:cubicBezTo>
                  <a:cubicBezTo>
                    <a:pt x="156" y="82"/>
                    <a:pt x="153" y="82"/>
                    <a:pt x="149" y="83"/>
                  </a:cubicBezTo>
                  <a:cubicBezTo>
                    <a:pt x="147" y="83"/>
                    <a:pt x="145" y="84"/>
                    <a:pt x="143" y="85"/>
                  </a:cubicBezTo>
                  <a:cubicBezTo>
                    <a:pt x="141" y="86"/>
                    <a:pt x="139" y="88"/>
                    <a:pt x="138" y="90"/>
                  </a:cubicBezTo>
                  <a:cubicBezTo>
                    <a:pt x="136" y="92"/>
                    <a:pt x="135" y="94"/>
                    <a:pt x="133" y="96"/>
                  </a:cubicBezTo>
                  <a:cubicBezTo>
                    <a:pt x="122" y="107"/>
                    <a:pt x="110" y="121"/>
                    <a:pt x="106" y="134"/>
                  </a:cubicBezTo>
                  <a:cubicBezTo>
                    <a:pt x="106" y="134"/>
                    <a:pt x="92" y="95"/>
                    <a:pt x="117" y="29"/>
                  </a:cubicBezTo>
                  <a:cubicBezTo>
                    <a:pt x="122" y="22"/>
                    <a:pt x="130" y="20"/>
                    <a:pt x="131" y="19"/>
                  </a:cubicBezTo>
                  <a:cubicBezTo>
                    <a:pt x="132" y="19"/>
                    <a:pt x="134" y="18"/>
                    <a:pt x="136" y="17"/>
                  </a:cubicBezTo>
                  <a:cubicBezTo>
                    <a:pt x="138" y="17"/>
                    <a:pt x="141" y="16"/>
                    <a:pt x="143" y="15"/>
                  </a:cubicBezTo>
                  <a:cubicBezTo>
                    <a:pt x="147" y="13"/>
                    <a:pt x="151" y="11"/>
                    <a:pt x="151" y="11"/>
                  </a:cubicBezTo>
                  <a:cubicBezTo>
                    <a:pt x="151" y="11"/>
                    <a:pt x="148" y="14"/>
                    <a:pt x="143" y="16"/>
                  </a:cubicBezTo>
                  <a:cubicBezTo>
                    <a:pt x="141" y="17"/>
                    <a:pt x="139" y="18"/>
                    <a:pt x="137" y="19"/>
                  </a:cubicBezTo>
                  <a:cubicBezTo>
                    <a:pt x="135" y="20"/>
                    <a:pt x="133" y="21"/>
                    <a:pt x="132" y="21"/>
                  </a:cubicBezTo>
                  <a:cubicBezTo>
                    <a:pt x="131" y="21"/>
                    <a:pt x="128" y="22"/>
                    <a:pt x="125" y="25"/>
                  </a:cubicBezTo>
                  <a:cubicBezTo>
                    <a:pt x="124" y="26"/>
                    <a:pt x="122" y="27"/>
                    <a:pt x="120" y="29"/>
                  </a:cubicBezTo>
                  <a:cubicBezTo>
                    <a:pt x="119" y="31"/>
                    <a:pt x="117" y="33"/>
                    <a:pt x="117" y="35"/>
                  </a:cubicBezTo>
                  <a:cubicBezTo>
                    <a:pt x="115" y="39"/>
                    <a:pt x="115" y="43"/>
                    <a:pt x="115" y="47"/>
                  </a:cubicBezTo>
                  <a:cubicBezTo>
                    <a:pt x="116" y="48"/>
                    <a:pt x="118" y="49"/>
                    <a:pt x="122" y="49"/>
                  </a:cubicBezTo>
                  <a:cubicBezTo>
                    <a:pt x="157" y="44"/>
                    <a:pt x="159" y="0"/>
                    <a:pt x="159" y="0"/>
                  </a:cubicBezTo>
                  <a:cubicBezTo>
                    <a:pt x="159" y="0"/>
                    <a:pt x="157" y="4"/>
                    <a:pt x="151" y="7"/>
                  </a:cubicBezTo>
                  <a:cubicBezTo>
                    <a:pt x="144" y="9"/>
                    <a:pt x="131" y="8"/>
                    <a:pt x="119" y="16"/>
                  </a:cubicBezTo>
                  <a:cubicBezTo>
                    <a:pt x="114" y="19"/>
                    <a:pt x="111" y="22"/>
                    <a:pt x="109" y="26"/>
                  </a:cubicBezTo>
                  <a:cubicBezTo>
                    <a:pt x="109" y="25"/>
                    <a:pt x="108" y="24"/>
                    <a:pt x="107" y="22"/>
                  </a:cubicBezTo>
                  <a:cubicBezTo>
                    <a:pt x="101" y="17"/>
                    <a:pt x="93" y="15"/>
                    <a:pt x="90" y="13"/>
                  </a:cubicBezTo>
                  <a:cubicBezTo>
                    <a:pt x="87" y="11"/>
                    <a:pt x="86" y="8"/>
                    <a:pt x="86" y="8"/>
                  </a:cubicBezTo>
                  <a:cubicBezTo>
                    <a:pt x="86" y="8"/>
                    <a:pt x="82" y="33"/>
                    <a:pt x="100" y="41"/>
                  </a:cubicBezTo>
                  <a:cubicBezTo>
                    <a:pt x="102" y="41"/>
                    <a:pt x="104" y="41"/>
                    <a:pt x="105" y="40"/>
                  </a:cubicBezTo>
                  <a:cubicBezTo>
                    <a:pt x="105" y="38"/>
                    <a:pt x="105" y="36"/>
                    <a:pt x="105" y="34"/>
                  </a:cubicBezTo>
                  <a:cubicBezTo>
                    <a:pt x="105" y="32"/>
                    <a:pt x="105" y="31"/>
                    <a:pt x="104" y="30"/>
                  </a:cubicBezTo>
                  <a:cubicBezTo>
                    <a:pt x="103" y="29"/>
                    <a:pt x="102" y="28"/>
                    <a:pt x="102" y="27"/>
                  </a:cubicBezTo>
                  <a:cubicBezTo>
                    <a:pt x="100" y="25"/>
                    <a:pt x="99" y="24"/>
                    <a:pt x="98" y="24"/>
                  </a:cubicBezTo>
                  <a:cubicBezTo>
                    <a:pt x="98" y="23"/>
                    <a:pt x="97" y="23"/>
                    <a:pt x="96" y="22"/>
                  </a:cubicBezTo>
                  <a:cubicBezTo>
                    <a:pt x="95" y="21"/>
                    <a:pt x="94" y="20"/>
                    <a:pt x="93" y="19"/>
                  </a:cubicBezTo>
                  <a:cubicBezTo>
                    <a:pt x="91" y="17"/>
                    <a:pt x="89" y="16"/>
                    <a:pt x="89" y="16"/>
                  </a:cubicBezTo>
                  <a:cubicBezTo>
                    <a:pt x="89" y="16"/>
                    <a:pt x="91" y="17"/>
                    <a:pt x="93" y="19"/>
                  </a:cubicBezTo>
                  <a:cubicBezTo>
                    <a:pt x="94" y="20"/>
                    <a:pt x="95" y="20"/>
                    <a:pt x="96" y="21"/>
                  </a:cubicBezTo>
                  <a:cubicBezTo>
                    <a:pt x="98" y="22"/>
                    <a:pt x="98" y="22"/>
                    <a:pt x="99" y="23"/>
                  </a:cubicBezTo>
                  <a:cubicBezTo>
                    <a:pt x="100" y="23"/>
                    <a:pt x="105" y="27"/>
                    <a:pt x="107" y="33"/>
                  </a:cubicBezTo>
                  <a:cubicBezTo>
                    <a:pt x="107" y="34"/>
                    <a:pt x="107" y="35"/>
                    <a:pt x="107" y="36"/>
                  </a:cubicBezTo>
                  <a:cubicBezTo>
                    <a:pt x="100" y="49"/>
                    <a:pt x="92" y="66"/>
                    <a:pt x="90" y="89"/>
                  </a:cubicBezTo>
                  <a:cubicBezTo>
                    <a:pt x="90" y="89"/>
                    <a:pt x="84" y="63"/>
                    <a:pt x="70" y="45"/>
                  </a:cubicBezTo>
                  <a:cubicBezTo>
                    <a:pt x="70" y="44"/>
                    <a:pt x="70" y="43"/>
                    <a:pt x="69" y="42"/>
                  </a:cubicBezTo>
                  <a:cubicBezTo>
                    <a:pt x="69" y="40"/>
                    <a:pt x="67" y="38"/>
                    <a:pt x="66" y="37"/>
                  </a:cubicBezTo>
                  <a:cubicBezTo>
                    <a:pt x="64" y="35"/>
                    <a:pt x="62" y="33"/>
                    <a:pt x="61" y="32"/>
                  </a:cubicBezTo>
                  <a:cubicBezTo>
                    <a:pt x="57" y="30"/>
                    <a:pt x="55" y="29"/>
                    <a:pt x="54" y="28"/>
                  </a:cubicBezTo>
                  <a:cubicBezTo>
                    <a:pt x="53" y="28"/>
                    <a:pt x="51" y="27"/>
                    <a:pt x="49" y="26"/>
                  </a:cubicBezTo>
                  <a:cubicBezTo>
                    <a:pt x="47" y="26"/>
                    <a:pt x="45" y="25"/>
                    <a:pt x="43" y="23"/>
                  </a:cubicBezTo>
                  <a:cubicBezTo>
                    <a:pt x="38" y="21"/>
                    <a:pt x="35" y="19"/>
                    <a:pt x="35" y="19"/>
                  </a:cubicBezTo>
                  <a:cubicBezTo>
                    <a:pt x="35" y="19"/>
                    <a:pt x="39" y="21"/>
                    <a:pt x="43" y="22"/>
                  </a:cubicBezTo>
                  <a:cubicBezTo>
                    <a:pt x="45" y="23"/>
                    <a:pt x="47" y="24"/>
                    <a:pt x="50" y="25"/>
                  </a:cubicBezTo>
                  <a:cubicBezTo>
                    <a:pt x="52" y="25"/>
                    <a:pt x="53" y="26"/>
                    <a:pt x="54" y="26"/>
                  </a:cubicBezTo>
                  <a:cubicBezTo>
                    <a:pt x="56" y="27"/>
                    <a:pt x="67" y="31"/>
                    <a:pt x="72" y="41"/>
                  </a:cubicBezTo>
                  <a:cubicBezTo>
                    <a:pt x="73" y="44"/>
                    <a:pt x="74" y="47"/>
                    <a:pt x="74" y="49"/>
                  </a:cubicBezTo>
                  <a:cubicBezTo>
                    <a:pt x="75" y="49"/>
                    <a:pt x="77" y="48"/>
                    <a:pt x="78" y="45"/>
                  </a:cubicBezTo>
                  <a:cubicBezTo>
                    <a:pt x="79" y="42"/>
                    <a:pt x="79" y="30"/>
                    <a:pt x="67" y="23"/>
                  </a:cubicBezTo>
                  <a:cubicBezTo>
                    <a:pt x="55" y="16"/>
                    <a:pt x="42" y="16"/>
                    <a:pt x="35" y="14"/>
                  </a:cubicBezTo>
                  <a:cubicBezTo>
                    <a:pt x="29" y="12"/>
                    <a:pt x="26" y="7"/>
                    <a:pt x="26" y="7"/>
                  </a:cubicBezTo>
                  <a:cubicBezTo>
                    <a:pt x="26" y="7"/>
                    <a:pt x="29" y="51"/>
                    <a:pt x="64" y="56"/>
                  </a:cubicBezTo>
                  <a:cubicBezTo>
                    <a:pt x="66" y="56"/>
                    <a:pt x="67" y="56"/>
                    <a:pt x="68" y="56"/>
                  </a:cubicBezTo>
                  <a:cubicBezTo>
                    <a:pt x="76" y="72"/>
                    <a:pt x="84" y="97"/>
                    <a:pt x="88" y="130"/>
                  </a:cubicBezTo>
                  <a:cubicBezTo>
                    <a:pt x="88" y="130"/>
                    <a:pt x="80" y="114"/>
                    <a:pt x="62" y="105"/>
                  </a:cubicBezTo>
                  <a:cubicBezTo>
                    <a:pt x="60" y="103"/>
                    <a:pt x="58" y="101"/>
                    <a:pt x="55" y="99"/>
                  </a:cubicBezTo>
                  <a:cubicBezTo>
                    <a:pt x="53" y="98"/>
                    <a:pt x="51" y="97"/>
                    <a:pt x="49" y="97"/>
                  </a:cubicBezTo>
                  <a:cubicBezTo>
                    <a:pt x="46" y="97"/>
                    <a:pt x="44" y="97"/>
                    <a:pt x="42" y="97"/>
                  </a:cubicBezTo>
                  <a:cubicBezTo>
                    <a:pt x="38" y="97"/>
                    <a:pt x="35" y="98"/>
                    <a:pt x="34" y="98"/>
                  </a:cubicBezTo>
                  <a:cubicBezTo>
                    <a:pt x="33" y="98"/>
                    <a:pt x="31" y="99"/>
                    <a:pt x="29" y="99"/>
                  </a:cubicBezTo>
                  <a:cubicBezTo>
                    <a:pt x="28" y="100"/>
                    <a:pt x="27" y="100"/>
                    <a:pt x="26" y="100"/>
                  </a:cubicBezTo>
                  <a:cubicBezTo>
                    <a:pt x="25" y="100"/>
                    <a:pt x="25" y="100"/>
                    <a:pt x="24" y="101"/>
                  </a:cubicBezTo>
                  <a:cubicBezTo>
                    <a:pt x="24" y="101"/>
                    <a:pt x="24" y="101"/>
                    <a:pt x="24" y="101"/>
                  </a:cubicBezTo>
                  <a:cubicBezTo>
                    <a:pt x="24" y="101"/>
                    <a:pt x="23" y="101"/>
                    <a:pt x="22" y="101"/>
                  </a:cubicBezTo>
                  <a:cubicBezTo>
                    <a:pt x="18" y="102"/>
                    <a:pt x="13" y="102"/>
                    <a:pt x="13" y="102"/>
                  </a:cubicBezTo>
                  <a:cubicBezTo>
                    <a:pt x="13" y="102"/>
                    <a:pt x="18" y="101"/>
                    <a:pt x="22" y="100"/>
                  </a:cubicBezTo>
                  <a:cubicBezTo>
                    <a:pt x="24" y="99"/>
                    <a:pt x="27" y="99"/>
                    <a:pt x="29" y="98"/>
                  </a:cubicBezTo>
                  <a:cubicBezTo>
                    <a:pt x="31" y="97"/>
                    <a:pt x="32" y="96"/>
                    <a:pt x="33" y="96"/>
                  </a:cubicBezTo>
                  <a:cubicBezTo>
                    <a:pt x="35" y="95"/>
                    <a:pt x="46" y="92"/>
                    <a:pt x="57" y="97"/>
                  </a:cubicBezTo>
                  <a:cubicBezTo>
                    <a:pt x="59" y="98"/>
                    <a:pt x="61" y="100"/>
                    <a:pt x="63" y="102"/>
                  </a:cubicBezTo>
                  <a:cubicBezTo>
                    <a:pt x="64" y="101"/>
                    <a:pt x="64" y="99"/>
                    <a:pt x="64" y="97"/>
                  </a:cubicBezTo>
                  <a:cubicBezTo>
                    <a:pt x="62" y="93"/>
                    <a:pt x="55" y="84"/>
                    <a:pt x="41" y="85"/>
                  </a:cubicBezTo>
                  <a:cubicBezTo>
                    <a:pt x="28" y="87"/>
                    <a:pt x="17" y="96"/>
                    <a:pt x="11" y="98"/>
                  </a:cubicBezTo>
                  <a:cubicBezTo>
                    <a:pt x="4" y="100"/>
                    <a:pt x="0" y="98"/>
                    <a:pt x="0" y="98"/>
                  </a:cubicBezTo>
                  <a:cubicBezTo>
                    <a:pt x="0" y="98"/>
                    <a:pt x="29" y="131"/>
                    <a:pt x="59" y="114"/>
                  </a:cubicBezTo>
                  <a:cubicBezTo>
                    <a:pt x="75" y="124"/>
                    <a:pt x="89" y="143"/>
                    <a:pt x="90" y="178"/>
                  </a:cubicBezTo>
                  <a:cubicBezTo>
                    <a:pt x="90" y="178"/>
                    <a:pt x="80" y="161"/>
                    <a:pt x="62" y="155"/>
                  </a:cubicBezTo>
                  <a:cubicBezTo>
                    <a:pt x="62" y="155"/>
                    <a:pt x="112" y="177"/>
                    <a:pt x="73" y="272"/>
                  </a:cubicBezTo>
                  <a:cubicBezTo>
                    <a:pt x="68" y="276"/>
                    <a:pt x="50" y="277"/>
                    <a:pt x="41" y="287"/>
                  </a:cubicBezTo>
                  <a:cubicBezTo>
                    <a:pt x="147" y="287"/>
                    <a:pt x="147" y="287"/>
                    <a:pt x="147" y="287"/>
                  </a:cubicBezTo>
                  <a:cubicBezTo>
                    <a:pt x="142" y="285"/>
                    <a:pt x="134" y="282"/>
                    <a:pt x="122" y="282"/>
                  </a:cubicBezTo>
                  <a:cubicBezTo>
                    <a:pt x="112" y="279"/>
                    <a:pt x="100" y="256"/>
                    <a:pt x="108" y="213"/>
                  </a:cubicBezTo>
                  <a:cubicBezTo>
                    <a:pt x="111" y="195"/>
                    <a:pt x="116" y="182"/>
                    <a:pt x="123" y="173"/>
                  </a:cubicBezTo>
                  <a:cubicBezTo>
                    <a:pt x="123" y="173"/>
                    <a:pt x="123" y="173"/>
                    <a:pt x="123" y="173"/>
                  </a:cubicBezTo>
                  <a:cubicBezTo>
                    <a:pt x="123" y="173"/>
                    <a:pt x="123" y="173"/>
                    <a:pt x="123" y="173"/>
                  </a:cubicBezTo>
                  <a:cubicBezTo>
                    <a:pt x="128" y="166"/>
                    <a:pt x="133" y="162"/>
                    <a:pt x="138" y="159"/>
                  </a:cubicBezTo>
                  <a:cubicBezTo>
                    <a:pt x="143" y="157"/>
                    <a:pt x="148" y="157"/>
                    <a:pt x="149" y="157"/>
                  </a:cubicBezTo>
                  <a:cubicBezTo>
                    <a:pt x="150" y="156"/>
                    <a:pt x="152" y="156"/>
                    <a:pt x="154" y="156"/>
                  </a:cubicBezTo>
                  <a:cubicBezTo>
                    <a:pt x="156" y="156"/>
                    <a:pt x="159" y="156"/>
                    <a:pt x="161" y="156"/>
                  </a:cubicBezTo>
                  <a:cubicBezTo>
                    <a:pt x="166" y="156"/>
                    <a:pt x="170" y="155"/>
                    <a:pt x="170" y="155"/>
                  </a:cubicBezTo>
                  <a:cubicBezTo>
                    <a:pt x="170" y="155"/>
                    <a:pt x="166" y="156"/>
                    <a:pt x="161" y="157"/>
                  </a:cubicBezTo>
                  <a:cubicBezTo>
                    <a:pt x="159" y="158"/>
                    <a:pt x="156" y="158"/>
                    <a:pt x="154" y="158"/>
                  </a:cubicBezTo>
                  <a:cubicBezTo>
                    <a:pt x="152" y="158"/>
                    <a:pt x="150" y="159"/>
                    <a:pt x="149" y="159"/>
                  </a:cubicBezTo>
                  <a:cubicBezTo>
                    <a:pt x="148" y="159"/>
                    <a:pt x="145" y="159"/>
                    <a:pt x="141" y="160"/>
                  </a:cubicBezTo>
                  <a:cubicBezTo>
                    <a:pt x="139" y="161"/>
                    <a:pt x="137" y="162"/>
                    <a:pt x="135" y="163"/>
                  </a:cubicBezTo>
                  <a:cubicBezTo>
                    <a:pt x="133" y="164"/>
                    <a:pt x="131" y="166"/>
                    <a:pt x="129" y="168"/>
                  </a:cubicBezTo>
                  <a:cubicBezTo>
                    <a:pt x="127" y="171"/>
                    <a:pt x="125" y="175"/>
                    <a:pt x="124" y="179"/>
                  </a:cubicBezTo>
                  <a:cubicBezTo>
                    <a:pt x="125" y="180"/>
                    <a:pt x="127" y="182"/>
                    <a:pt x="131" y="183"/>
                  </a:cubicBezTo>
                  <a:cubicBezTo>
                    <a:pt x="167" y="188"/>
                    <a:pt x="182" y="146"/>
                    <a:pt x="182" y="146"/>
                  </a:cubicBezTo>
                  <a:cubicBezTo>
                    <a:pt x="182" y="146"/>
                    <a:pt x="178" y="150"/>
                    <a:pt x="171" y="150"/>
                  </a:cubicBezTo>
                  <a:cubicBezTo>
                    <a:pt x="164" y="150"/>
                    <a:pt x="151" y="146"/>
                    <a:pt x="137" y="150"/>
                  </a:cubicBezTo>
                  <a:close/>
                </a:path>
              </a:pathLst>
            </a:custGeom>
            <a:solidFill>
              <a:srgbClr val="9DD2A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/>
            </a:p>
          </p:txBody>
        </p:sp>
        <p:sp>
          <p:nvSpPr>
            <p:cNvPr id="131" name="Freeform 35"/>
            <p:cNvSpPr>
              <a:spLocks/>
            </p:cNvSpPr>
            <p:nvPr/>
          </p:nvSpPr>
          <p:spPr bwMode="auto">
            <a:xfrm>
              <a:off x="7354888" y="4100786"/>
              <a:ext cx="1389063" cy="573087"/>
            </a:xfrm>
            <a:custGeom>
              <a:avLst/>
              <a:gdLst>
                <a:gd name="T0" fmla="*/ 188 w 188"/>
                <a:gd name="T1" fmla="*/ 27 h 78"/>
                <a:gd name="T2" fmla="*/ 171 w 188"/>
                <a:gd name="T3" fmla="*/ 7 h 78"/>
                <a:gd name="T4" fmla="*/ 157 w 188"/>
                <a:gd name="T5" fmla="*/ 1 h 78"/>
                <a:gd name="T6" fmla="*/ 158 w 188"/>
                <a:gd name="T7" fmla="*/ 1 h 78"/>
                <a:gd name="T8" fmla="*/ 116 w 188"/>
                <a:gd name="T9" fmla="*/ 1 h 78"/>
                <a:gd name="T10" fmla="*/ 116 w 188"/>
                <a:gd name="T11" fmla="*/ 1 h 78"/>
                <a:gd name="T12" fmla="*/ 94 w 188"/>
                <a:gd name="T13" fmla="*/ 1 h 78"/>
                <a:gd name="T14" fmla="*/ 94 w 188"/>
                <a:gd name="T15" fmla="*/ 1 h 78"/>
                <a:gd name="T16" fmla="*/ 52 w 188"/>
                <a:gd name="T17" fmla="*/ 1 h 78"/>
                <a:gd name="T18" fmla="*/ 53 w 188"/>
                <a:gd name="T19" fmla="*/ 0 h 78"/>
                <a:gd name="T20" fmla="*/ 40 w 188"/>
                <a:gd name="T21" fmla="*/ 9 h 78"/>
                <a:gd name="T22" fmla="*/ 22 w 188"/>
                <a:gd name="T23" fmla="*/ 27 h 78"/>
                <a:gd name="T24" fmla="*/ 50 w 188"/>
                <a:gd name="T25" fmla="*/ 12 h 78"/>
                <a:gd name="T26" fmla="*/ 75 w 188"/>
                <a:gd name="T27" fmla="*/ 5 h 78"/>
                <a:gd name="T28" fmla="*/ 61 w 188"/>
                <a:gd name="T29" fmla="*/ 26 h 78"/>
                <a:gd name="T30" fmla="*/ 55 w 188"/>
                <a:gd name="T31" fmla="*/ 31 h 78"/>
                <a:gd name="T32" fmla="*/ 33 w 188"/>
                <a:gd name="T33" fmla="*/ 37 h 78"/>
                <a:gd name="T34" fmla="*/ 9 w 188"/>
                <a:gd name="T35" fmla="*/ 48 h 78"/>
                <a:gd name="T36" fmla="*/ 41 w 188"/>
                <a:gd name="T37" fmla="*/ 40 h 78"/>
                <a:gd name="T38" fmla="*/ 46 w 188"/>
                <a:gd name="T39" fmla="*/ 39 h 78"/>
                <a:gd name="T40" fmla="*/ 0 w 188"/>
                <a:gd name="T41" fmla="*/ 74 h 78"/>
                <a:gd name="T42" fmla="*/ 61 w 188"/>
                <a:gd name="T43" fmla="*/ 42 h 78"/>
                <a:gd name="T44" fmla="*/ 92 w 188"/>
                <a:gd name="T45" fmla="*/ 17 h 78"/>
                <a:gd name="T46" fmla="*/ 100 w 188"/>
                <a:gd name="T47" fmla="*/ 34 h 78"/>
                <a:gd name="T48" fmla="*/ 119 w 188"/>
                <a:gd name="T49" fmla="*/ 78 h 78"/>
                <a:gd name="T50" fmla="*/ 111 w 188"/>
                <a:gd name="T51" fmla="*/ 41 h 78"/>
                <a:gd name="T52" fmla="*/ 119 w 188"/>
                <a:gd name="T53" fmla="*/ 43 h 78"/>
                <a:gd name="T54" fmla="*/ 134 w 188"/>
                <a:gd name="T55" fmla="*/ 47 h 78"/>
                <a:gd name="T56" fmla="*/ 117 w 188"/>
                <a:gd name="T57" fmla="*/ 40 h 78"/>
                <a:gd name="T58" fmla="*/ 111 w 188"/>
                <a:gd name="T59" fmla="*/ 36 h 78"/>
                <a:gd name="T60" fmla="*/ 111 w 188"/>
                <a:gd name="T61" fmla="*/ 27 h 78"/>
                <a:gd name="T62" fmla="*/ 115 w 188"/>
                <a:gd name="T63" fmla="*/ 12 h 78"/>
                <a:gd name="T64" fmla="*/ 116 w 188"/>
                <a:gd name="T65" fmla="*/ 12 h 78"/>
                <a:gd name="T66" fmla="*/ 131 w 188"/>
                <a:gd name="T67" fmla="*/ 27 h 78"/>
                <a:gd name="T68" fmla="*/ 155 w 188"/>
                <a:gd name="T69" fmla="*/ 69 h 78"/>
                <a:gd name="T70" fmla="*/ 144 w 188"/>
                <a:gd name="T71" fmla="*/ 30 h 78"/>
                <a:gd name="T72" fmla="*/ 142 w 188"/>
                <a:gd name="T73" fmla="*/ 26 h 78"/>
                <a:gd name="T74" fmla="*/ 154 w 188"/>
                <a:gd name="T75" fmla="*/ 31 h 78"/>
                <a:gd name="T76" fmla="*/ 181 w 188"/>
                <a:gd name="T77" fmla="*/ 36 h 78"/>
                <a:gd name="T78" fmla="*/ 151 w 188"/>
                <a:gd name="T79" fmla="*/ 25 h 78"/>
                <a:gd name="T80" fmla="*/ 137 w 188"/>
                <a:gd name="T81" fmla="*/ 15 h 78"/>
                <a:gd name="T82" fmla="*/ 132 w 188"/>
                <a:gd name="T83" fmla="*/ 5 h 78"/>
                <a:gd name="T84" fmla="*/ 160 w 188"/>
                <a:gd name="T85" fmla="*/ 12 h 78"/>
                <a:gd name="T86" fmla="*/ 188 w 188"/>
                <a:gd name="T87" fmla="*/ 2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8" h="78">
                  <a:moveTo>
                    <a:pt x="188" y="27"/>
                  </a:moveTo>
                  <a:cubicBezTo>
                    <a:pt x="188" y="27"/>
                    <a:pt x="181" y="13"/>
                    <a:pt x="171" y="7"/>
                  </a:cubicBezTo>
                  <a:cubicBezTo>
                    <a:pt x="167" y="4"/>
                    <a:pt x="162" y="2"/>
                    <a:pt x="157" y="1"/>
                  </a:cubicBezTo>
                  <a:cubicBezTo>
                    <a:pt x="157" y="1"/>
                    <a:pt x="158" y="1"/>
                    <a:pt x="158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2" y="1"/>
                    <a:pt x="53" y="0"/>
                    <a:pt x="53" y="0"/>
                  </a:cubicBezTo>
                  <a:cubicBezTo>
                    <a:pt x="50" y="2"/>
                    <a:pt x="45" y="6"/>
                    <a:pt x="40" y="9"/>
                  </a:cubicBezTo>
                  <a:cubicBezTo>
                    <a:pt x="30" y="15"/>
                    <a:pt x="22" y="27"/>
                    <a:pt x="22" y="27"/>
                  </a:cubicBezTo>
                  <a:cubicBezTo>
                    <a:pt x="22" y="27"/>
                    <a:pt x="41" y="16"/>
                    <a:pt x="50" y="12"/>
                  </a:cubicBezTo>
                  <a:cubicBezTo>
                    <a:pt x="55" y="10"/>
                    <a:pt x="65" y="7"/>
                    <a:pt x="75" y="5"/>
                  </a:cubicBezTo>
                  <a:cubicBezTo>
                    <a:pt x="71" y="12"/>
                    <a:pt x="66" y="20"/>
                    <a:pt x="61" y="26"/>
                  </a:cubicBezTo>
                  <a:cubicBezTo>
                    <a:pt x="59" y="27"/>
                    <a:pt x="57" y="29"/>
                    <a:pt x="55" y="31"/>
                  </a:cubicBezTo>
                  <a:cubicBezTo>
                    <a:pt x="49" y="33"/>
                    <a:pt x="38" y="35"/>
                    <a:pt x="33" y="37"/>
                  </a:cubicBezTo>
                  <a:cubicBezTo>
                    <a:pt x="25" y="40"/>
                    <a:pt x="9" y="48"/>
                    <a:pt x="9" y="48"/>
                  </a:cubicBezTo>
                  <a:cubicBezTo>
                    <a:pt x="9" y="48"/>
                    <a:pt x="30" y="41"/>
                    <a:pt x="41" y="40"/>
                  </a:cubicBezTo>
                  <a:cubicBezTo>
                    <a:pt x="43" y="39"/>
                    <a:pt x="44" y="39"/>
                    <a:pt x="46" y="39"/>
                  </a:cubicBezTo>
                  <a:cubicBezTo>
                    <a:pt x="27" y="56"/>
                    <a:pt x="0" y="74"/>
                    <a:pt x="0" y="74"/>
                  </a:cubicBezTo>
                  <a:cubicBezTo>
                    <a:pt x="0" y="74"/>
                    <a:pt x="43" y="54"/>
                    <a:pt x="61" y="42"/>
                  </a:cubicBezTo>
                  <a:cubicBezTo>
                    <a:pt x="69" y="36"/>
                    <a:pt x="81" y="26"/>
                    <a:pt x="92" y="17"/>
                  </a:cubicBezTo>
                  <a:cubicBezTo>
                    <a:pt x="96" y="22"/>
                    <a:pt x="99" y="28"/>
                    <a:pt x="100" y="34"/>
                  </a:cubicBezTo>
                  <a:cubicBezTo>
                    <a:pt x="104" y="48"/>
                    <a:pt x="119" y="78"/>
                    <a:pt x="119" y="78"/>
                  </a:cubicBezTo>
                  <a:cubicBezTo>
                    <a:pt x="119" y="78"/>
                    <a:pt x="114" y="57"/>
                    <a:pt x="111" y="41"/>
                  </a:cubicBezTo>
                  <a:cubicBezTo>
                    <a:pt x="114" y="42"/>
                    <a:pt x="117" y="43"/>
                    <a:pt x="119" y="43"/>
                  </a:cubicBezTo>
                  <a:cubicBezTo>
                    <a:pt x="124" y="45"/>
                    <a:pt x="134" y="47"/>
                    <a:pt x="134" y="47"/>
                  </a:cubicBezTo>
                  <a:cubicBezTo>
                    <a:pt x="134" y="47"/>
                    <a:pt x="122" y="43"/>
                    <a:pt x="117" y="40"/>
                  </a:cubicBezTo>
                  <a:cubicBezTo>
                    <a:pt x="115" y="39"/>
                    <a:pt x="113" y="37"/>
                    <a:pt x="111" y="36"/>
                  </a:cubicBezTo>
                  <a:cubicBezTo>
                    <a:pt x="111" y="32"/>
                    <a:pt x="111" y="29"/>
                    <a:pt x="111" y="27"/>
                  </a:cubicBezTo>
                  <a:cubicBezTo>
                    <a:pt x="111" y="21"/>
                    <a:pt x="113" y="16"/>
                    <a:pt x="115" y="12"/>
                  </a:cubicBezTo>
                  <a:cubicBezTo>
                    <a:pt x="115" y="12"/>
                    <a:pt x="115" y="12"/>
                    <a:pt x="116" y="12"/>
                  </a:cubicBezTo>
                  <a:cubicBezTo>
                    <a:pt x="120" y="16"/>
                    <a:pt x="126" y="21"/>
                    <a:pt x="131" y="27"/>
                  </a:cubicBezTo>
                  <a:cubicBezTo>
                    <a:pt x="142" y="39"/>
                    <a:pt x="155" y="69"/>
                    <a:pt x="155" y="69"/>
                  </a:cubicBezTo>
                  <a:cubicBezTo>
                    <a:pt x="155" y="69"/>
                    <a:pt x="150" y="42"/>
                    <a:pt x="144" y="30"/>
                  </a:cubicBezTo>
                  <a:cubicBezTo>
                    <a:pt x="143" y="29"/>
                    <a:pt x="143" y="28"/>
                    <a:pt x="142" y="26"/>
                  </a:cubicBezTo>
                  <a:cubicBezTo>
                    <a:pt x="146" y="28"/>
                    <a:pt x="151" y="29"/>
                    <a:pt x="154" y="31"/>
                  </a:cubicBezTo>
                  <a:cubicBezTo>
                    <a:pt x="162" y="33"/>
                    <a:pt x="181" y="36"/>
                    <a:pt x="181" y="36"/>
                  </a:cubicBezTo>
                  <a:cubicBezTo>
                    <a:pt x="181" y="36"/>
                    <a:pt x="160" y="30"/>
                    <a:pt x="151" y="25"/>
                  </a:cubicBezTo>
                  <a:cubicBezTo>
                    <a:pt x="144" y="21"/>
                    <a:pt x="139" y="17"/>
                    <a:pt x="137" y="15"/>
                  </a:cubicBezTo>
                  <a:cubicBezTo>
                    <a:pt x="135" y="11"/>
                    <a:pt x="134" y="8"/>
                    <a:pt x="132" y="5"/>
                  </a:cubicBezTo>
                  <a:cubicBezTo>
                    <a:pt x="142" y="7"/>
                    <a:pt x="153" y="10"/>
                    <a:pt x="160" y="12"/>
                  </a:cubicBezTo>
                  <a:cubicBezTo>
                    <a:pt x="175" y="16"/>
                    <a:pt x="188" y="27"/>
                    <a:pt x="188" y="27"/>
                  </a:cubicBezTo>
                  <a:close/>
                </a:path>
              </a:pathLst>
            </a:custGeom>
            <a:solidFill>
              <a:srgbClr val="4B321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9463002" y="993874"/>
            <a:ext cx="3523979" cy="3916748"/>
            <a:chOff x="8534400" y="1366838"/>
            <a:chExt cx="3575050" cy="3973512"/>
          </a:xfrm>
        </p:grpSpPr>
        <p:sp>
          <p:nvSpPr>
            <p:cNvPr id="133" name="Freeform 55"/>
            <p:cNvSpPr>
              <a:spLocks/>
            </p:cNvSpPr>
            <p:nvPr/>
          </p:nvSpPr>
          <p:spPr bwMode="auto">
            <a:xfrm>
              <a:off x="8534400" y="1366838"/>
              <a:ext cx="3575050" cy="2790825"/>
            </a:xfrm>
            <a:custGeom>
              <a:avLst/>
              <a:gdLst>
                <a:gd name="T0" fmla="*/ 858 w 858"/>
                <a:gd name="T1" fmla="*/ 432 h 670"/>
                <a:gd name="T2" fmla="*/ 764 w 858"/>
                <a:gd name="T3" fmla="*/ 337 h 670"/>
                <a:gd name="T4" fmla="*/ 779 w 858"/>
                <a:gd name="T5" fmla="*/ 268 h 670"/>
                <a:gd name="T6" fmla="*/ 613 w 858"/>
                <a:gd name="T7" fmla="*/ 105 h 670"/>
                <a:gd name="T8" fmla="*/ 536 w 858"/>
                <a:gd name="T9" fmla="*/ 123 h 670"/>
                <a:gd name="T10" fmla="*/ 415 w 858"/>
                <a:gd name="T11" fmla="*/ 12 h 670"/>
                <a:gd name="T12" fmla="*/ 251 w 858"/>
                <a:gd name="T13" fmla="*/ 88 h 670"/>
                <a:gd name="T14" fmla="*/ 25 w 858"/>
                <a:gd name="T15" fmla="*/ 236 h 670"/>
                <a:gd name="T16" fmla="*/ 93 w 858"/>
                <a:gd name="T17" fmla="*/ 340 h 670"/>
                <a:gd name="T18" fmla="*/ 0 w 858"/>
                <a:gd name="T19" fmla="*/ 435 h 670"/>
                <a:gd name="T20" fmla="*/ 112 w 858"/>
                <a:gd name="T21" fmla="*/ 534 h 670"/>
                <a:gd name="T22" fmla="*/ 249 w 858"/>
                <a:gd name="T23" fmla="*/ 655 h 670"/>
                <a:gd name="T24" fmla="*/ 446 w 858"/>
                <a:gd name="T25" fmla="*/ 546 h 670"/>
                <a:gd name="T26" fmla="*/ 552 w 858"/>
                <a:gd name="T27" fmla="*/ 639 h 670"/>
                <a:gd name="T28" fmla="*/ 708 w 858"/>
                <a:gd name="T29" fmla="*/ 542 h 670"/>
                <a:gd name="T30" fmla="*/ 709 w 858"/>
                <a:gd name="T31" fmla="*/ 537 h 670"/>
                <a:gd name="T32" fmla="*/ 858 w 858"/>
                <a:gd name="T33" fmla="*/ 432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8" h="670">
                  <a:moveTo>
                    <a:pt x="858" y="432"/>
                  </a:moveTo>
                  <a:cubicBezTo>
                    <a:pt x="858" y="390"/>
                    <a:pt x="820" y="354"/>
                    <a:pt x="764" y="337"/>
                  </a:cubicBezTo>
                  <a:cubicBezTo>
                    <a:pt x="774" y="316"/>
                    <a:pt x="779" y="293"/>
                    <a:pt x="779" y="268"/>
                  </a:cubicBezTo>
                  <a:cubicBezTo>
                    <a:pt x="779" y="178"/>
                    <a:pt x="705" y="105"/>
                    <a:pt x="613" y="105"/>
                  </a:cubicBezTo>
                  <a:cubicBezTo>
                    <a:pt x="585" y="105"/>
                    <a:pt x="559" y="112"/>
                    <a:pt x="536" y="123"/>
                  </a:cubicBezTo>
                  <a:cubicBezTo>
                    <a:pt x="525" y="69"/>
                    <a:pt x="479" y="23"/>
                    <a:pt x="415" y="12"/>
                  </a:cubicBezTo>
                  <a:cubicBezTo>
                    <a:pt x="346" y="0"/>
                    <a:pt x="280" y="33"/>
                    <a:pt x="251" y="88"/>
                  </a:cubicBezTo>
                  <a:cubicBezTo>
                    <a:pt x="125" y="91"/>
                    <a:pt x="25" y="156"/>
                    <a:pt x="25" y="236"/>
                  </a:cubicBezTo>
                  <a:cubicBezTo>
                    <a:pt x="25" y="277"/>
                    <a:pt x="51" y="313"/>
                    <a:pt x="93" y="340"/>
                  </a:cubicBezTo>
                  <a:cubicBezTo>
                    <a:pt x="38" y="357"/>
                    <a:pt x="0" y="393"/>
                    <a:pt x="0" y="435"/>
                  </a:cubicBezTo>
                  <a:cubicBezTo>
                    <a:pt x="0" y="481"/>
                    <a:pt x="47" y="520"/>
                    <a:pt x="112" y="534"/>
                  </a:cubicBezTo>
                  <a:cubicBezTo>
                    <a:pt x="127" y="594"/>
                    <a:pt x="179" y="643"/>
                    <a:pt x="249" y="655"/>
                  </a:cubicBezTo>
                  <a:cubicBezTo>
                    <a:pt x="336" y="670"/>
                    <a:pt x="421" y="622"/>
                    <a:pt x="446" y="546"/>
                  </a:cubicBezTo>
                  <a:cubicBezTo>
                    <a:pt x="458" y="592"/>
                    <a:pt x="498" y="630"/>
                    <a:pt x="552" y="639"/>
                  </a:cubicBezTo>
                  <a:cubicBezTo>
                    <a:pt x="625" y="652"/>
                    <a:pt x="694" y="608"/>
                    <a:pt x="708" y="542"/>
                  </a:cubicBezTo>
                  <a:cubicBezTo>
                    <a:pt x="708" y="540"/>
                    <a:pt x="709" y="538"/>
                    <a:pt x="709" y="537"/>
                  </a:cubicBezTo>
                  <a:cubicBezTo>
                    <a:pt x="793" y="531"/>
                    <a:pt x="858" y="486"/>
                    <a:pt x="858" y="432"/>
                  </a:cubicBezTo>
                  <a:close/>
                </a:path>
              </a:pathLst>
            </a:custGeom>
            <a:solidFill>
              <a:srgbClr val="00B2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/>
            </a:p>
          </p:txBody>
        </p:sp>
        <p:sp>
          <p:nvSpPr>
            <p:cNvPr id="134" name="Freeform 56"/>
            <p:cNvSpPr>
              <a:spLocks/>
            </p:cNvSpPr>
            <p:nvPr/>
          </p:nvSpPr>
          <p:spPr bwMode="auto">
            <a:xfrm>
              <a:off x="9375775" y="2208213"/>
              <a:ext cx="1892300" cy="2370137"/>
            </a:xfrm>
            <a:custGeom>
              <a:avLst/>
              <a:gdLst>
                <a:gd name="T0" fmla="*/ 197 w 454"/>
                <a:gd name="T1" fmla="*/ 254 h 569"/>
                <a:gd name="T2" fmla="*/ 200 w 454"/>
                <a:gd name="T3" fmla="*/ 449 h 569"/>
                <a:gd name="T4" fmla="*/ 148 w 454"/>
                <a:gd name="T5" fmla="*/ 559 h 569"/>
                <a:gd name="T6" fmla="*/ 122 w 454"/>
                <a:gd name="T7" fmla="*/ 569 h 569"/>
                <a:gd name="T8" fmla="*/ 339 w 454"/>
                <a:gd name="T9" fmla="*/ 569 h 569"/>
                <a:gd name="T10" fmla="*/ 304 w 454"/>
                <a:gd name="T11" fmla="*/ 557 h 569"/>
                <a:gd name="T12" fmla="*/ 277 w 454"/>
                <a:gd name="T13" fmla="*/ 354 h 569"/>
                <a:gd name="T14" fmla="*/ 282 w 454"/>
                <a:gd name="T15" fmla="*/ 261 h 569"/>
                <a:gd name="T16" fmla="*/ 315 w 454"/>
                <a:gd name="T17" fmla="*/ 247 h 569"/>
                <a:gd name="T18" fmla="*/ 454 w 454"/>
                <a:gd name="T19" fmla="*/ 120 h 569"/>
                <a:gd name="T20" fmla="*/ 451 w 454"/>
                <a:gd name="T21" fmla="*/ 117 h 569"/>
                <a:gd name="T22" fmla="*/ 451 w 454"/>
                <a:gd name="T23" fmla="*/ 117 h 569"/>
                <a:gd name="T24" fmla="*/ 389 w 454"/>
                <a:gd name="T25" fmla="*/ 164 h 569"/>
                <a:gd name="T26" fmla="*/ 400 w 454"/>
                <a:gd name="T27" fmla="*/ 82 h 569"/>
                <a:gd name="T28" fmla="*/ 399 w 454"/>
                <a:gd name="T29" fmla="*/ 82 h 569"/>
                <a:gd name="T30" fmla="*/ 398 w 454"/>
                <a:gd name="T31" fmla="*/ 82 h 569"/>
                <a:gd name="T32" fmla="*/ 362 w 454"/>
                <a:gd name="T33" fmla="*/ 182 h 569"/>
                <a:gd name="T34" fmla="*/ 257 w 454"/>
                <a:gd name="T35" fmla="*/ 234 h 569"/>
                <a:gd name="T36" fmla="*/ 241 w 454"/>
                <a:gd name="T37" fmla="*/ 146 h 569"/>
                <a:gd name="T38" fmla="*/ 296 w 454"/>
                <a:gd name="T39" fmla="*/ 54 h 569"/>
                <a:gd name="T40" fmla="*/ 295 w 454"/>
                <a:gd name="T41" fmla="*/ 54 h 569"/>
                <a:gd name="T42" fmla="*/ 294 w 454"/>
                <a:gd name="T43" fmla="*/ 52 h 569"/>
                <a:gd name="T44" fmla="*/ 238 w 454"/>
                <a:gd name="T45" fmla="*/ 113 h 569"/>
                <a:gd name="T46" fmla="*/ 235 w 454"/>
                <a:gd name="T47" fmla="*/ 35 h 569"/>
                <a:gd name="T48" fmla="*/ 235 w 454"/>
                <a:gd name="T49" fmla="*/ 35 h 569"/>
                <a:gd name="T50" fmla="*/ 230 w 454"/>
                <a:gd name="T51" fmla="*/ 35 h 569"/>
                <a:gd name="T52" fmla="*/ 219 w 454"/>
                <a:gd name="T53" fmla="*/ 223 h 569"/>
                <a:gd name="T54" fmla="*/ 122 w 454"/>
                <a:gd name="T55" fmla="*/ 132 h 569"/>
                <a:gd name="T56" fmla="*/ 137 w 454"/>
                <a:gd name="T57" fmla="*/ 64 h 569"/>
                <a:gd name="T58" fmla="*/ 135 w 454"/>
                <a:gd name="T59" fmla="*/ 63 h 569"/>
                <a:gd name="T60" fmla="*/ 135 w 454"/>
                <a:gd name="T61" fmla="*/ 63 h 569"/>
                <a:gd name="T62" fmla="*/ 113 w 454"/>
                <a:gd name="T63" fmla="*/ 118 h 569"/>
                <a:gd name="T64" fmla="*/ 52 w 454"/>
                <a:gd name="T65" fmla="*/ 1 h 569"/>
                <a:gd name="T66" fmla="*/ 50 w 454"/>
                <a:gd name="T67" fmla="*/ 0 h 569"/>
                <a:gd name="T68" fmla="*/ 46 w 454"/>
                <a:gd name="T69" fmla="*/ 1 h 569"/>
                <a:gd name="T70" fmla="*/ 74 w 454"/>
                <a:gd name="T71" fmla="*/ 91 h 569"/>
                <a:gd name="T72" fmla="*/ 74 w 454"/>
                <a:gd name="T73" fmla="*/ 91 h 569"/>
                <a:gd name="T74" fmla="*/ 149 w 454"/>
                <a:gd name="T75" fmla="*/ 208 h 569"/>
                <a:gd name="T76" fmla="*/ 3 w 454"/>
                <a:gd name="T77" fmla="*/ 195 h 569"/>
                <a:gd name="T78" fmla="*/ 3 w 454"/>
                <a:gd name="T79" fmla="*/ 196 h 569"/>
                <a:gd name="T80" fmla="*/ 0 w 454"/>
                <a:gd name="T81" fmla="*/ 201 h 569"/>
                <a:gd name="T82" fmla="*/ 172 w 454"/>
                <a:gd name="T83" fmla="*/ 237 h 569"/>
                <a:gd name="T84" fmla="*/ 197 w 454"/>
                <a:gd name="T85" fmla="*/ 254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4" h="569">
                  <a:moveTo>
                    <a:pt x="197" y="254"/>
                  </a:moveTo>
                  <a:cubicBezTo>
                    <a:pt x="209" y="304"/>
                    <a:pt x="213" y="368"/>
                    <a:pt x="200" y="449"/>
                  </a:cubicBezTo>
                  <a:cubicBezTo>
                    <a:pt x="191" y="518"/>
                    <a:pt x="199" y="559"/>
                    <a:pt x="148" y="559"/>
                  </a:cubicBezTo>
                  <a:cubicBezTo>
                    <a:pt x="148" y="559"/>
                    <a:pt x="138" y="555"/>
                    <a:pt x="122" y="569"/>
                  </a:cubicBezTo>
                  <a:cubicBezTo>
                    <a:pt x="339" y="569"/>
                    <a:pt x="339" y="569"/>
                    <a:pt x="339" y="569"/>
                  </a:cubicBezTo>
                  <a:cubicBezTo>
                    <a:pt x="328" y="564"/>
                    <a:pt x="315" y="559"/>
                    <a:pt x="304" y="557"/>
                  </a:cubicBezTo>
                  <a:cubicBezTo>
                    <a:pt x="292" y="529"/>
                    <a:pt x="279" y="475"/>
                    <a:pt x="277" y="354"/>
                  </a:cubicBezTo>
                  <a:cubicBezTo>
                    <a:pt x="276" y="318"/>
                    <a:pt x="278" y="287"/>
                    <a:pt x="282" y="261"/>
                  </a:cubicBezTo>
                  <a:cubicBezTo>
                    <a:pt x="315" y="247"/>
                    <a:pt x="315" y="247"/>
                    <a:pt x="315" y="247"/>
                  </a:cubicBezTo>
                  <a:cubicBezTo>
                    <a:pt x="404" y="194"/>
                    <a:pt x="433" y="147"/>
                    <a:pt x="454" y="120"/>
                  </a:cubicBezTo>
                  <a:cubicBezTo>
                    <a:pt x="451" y="117"/>
                    <a:pt x="451" y="117"/>
                    <a:pt x="451" y="117"/>
                  </a:cubicBezTo>
                  <a:cubicBezTo>
                    <a:pt x="451" y="117"/>
                    <a:pt x="451" y="117"/>
                    <a:pt x="451" y="117"/>
                  </a:cubicBezTo>
                  <a:cubicBezTo>
                    <a:pt x="428" y="135"/>
                    <a:pt x="407" y="151"/>
                    <a:pt x="389" y="164"/>
                  </a:cubicBezTo>
                  <a:cubicBezTo>
                    <a:pt x="396" y="133"/>
                    <a:pt x="398" y="121"/>
                    <a:pt x="400" y="82"/>
                  </a:cubicBezTo>
                  <a:cubicBezTo>
                    <a:pt x="399" y="82"/>
                    <a:pt x="399" y="82"/>
                    <a:pt x="399" y="82"/>
                  </a:cubicBezTo>
                  <a:cubicBezTo>
                    <a:pt x="399" y="82"/>
                    <a:pt x="398" y="82"/>
                    <a:pt x="398" y="82"/>
                  </a:cubicBezTo>
                  <a:cubicBezTo>
                    <a:pt x="393" y="101"/>
                    <a:pt x="379" y="147"/>
                    <a:pt x="362" y="182"/>
                  </a:cubicBezTo>
                  <a:cubicBezTo>
                    <a:pt x="312" y="215"/>
                    <a:pt x="278" y="228"/>
                    <a:pt x="257" y="234"/>
                  </a:cubicBezTo>
                  <a:cubicBezTo>
                    <a:pt x="251" y="213"/>
                    <a:pt x="245" y="185"/>
                    <a:pt x="241" y="146"/>
                  </a:cubicBezTo>
                  <a:cubicBezTo>
                    <a:pt x="257" y="110"/>
                    <a:pt x="284" y="70"/>
                    <a:pt x="296" y="54"/>
                  </a:cubicBezTo>
                  <a:cubicBezTo>
                    <a:pt x="295" y="54"/>
                    <a:pt x="295" y="54"/>
                    <a:pt x="295" y="54"/>
                  </a:cubicBezTo>
                  <a:cubicBezTo>
                    <a:pt x="294" y="52"/>
                    <a:pt x="294" y="52"/>
                    <a:pt x="294" y="52"/>
                  </a:cubicBezTo>
                  <a:cubicBezTo>
                    <a:pt x="265" y="79"/>
                    <a:pt x="258" y="88"/>
                    <a:pt x="238" y="113"/>
                  </a:cubicBezTo>
                  <a:cubicBezTo>
                    <a:pt x="236" y="91"/>
                    <a:pt x="235" y="64"/>
                    <a:pt x="235" y="35"/>
                  </a:cubicBezTo>
                  <a:cubicBezTo>
                    <a:pt x="235" y="35"/>
                    <a:pt x="235" y="35"/>
                    <a:pt x="235" y="35"/>
                  </a:cubicBezTo>
                  <a:cubicBezTo>
                    <a:pt x="230" y="35"/>
                    <a:pt x="230" y="35"/>
                    <a:pt x="230" y="35"/>
                  </a:cubicBezTo>
                  <a:cubicBezTo>
                    <a:pt x="223" y="69"/>
                    <a:pt x="210" y="143"/>
                    <a:pt x="219" y="223"/>
                  </a:cubicBezTo>
                  <a:cubicBezTo>
                    <a:pt x="219" y="223"/>
                    <a:pt x="175" y="205"/>
                    <a:pt x="122" y="132"/>
                  </a:cubicBezTo>
                  <a:cubicBezTo>
                    <a:pt x="123" y="120"/>
                    <a:pt x="125" y="90"/>
                    <a:pt x="137" y="64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27" y="75"/>
                    <a:pt x="118" y="94"/>
                    <a:pt x="113" y="118"/>
                  </a:cubicBezTo>
                  <a:cubicBezTo>
                    <a:pt x="93" y="88"/>
                    <a:pt x="72" y="50"/>
                    <a:pt x="52" y="1"/>
                  </a:cubicBezTo>
                  <a:cubicBezTo>
                    <a:pt x="51" y="1"/>
                    <a:pt x="51" y="1"/>
                    <a:pt x="50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9" y="17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91" y="132"/>
                    <a:pt x="115" y="175"/>
                    <a:pt x="149" y="208"/>
                  </a:cubicBezTo>
                  <a:cubicBezTo>
                    <a:pt x="149" y="208"/>
                    <a:pt x="89" y="222"/>
                    <a:pt x="3" y="195"/>
                  </a:cubicBezTo>
                  <a:cubicBezTo>
                    <a:pt x="3" y="196"/>
                    <a:pt x="3" y="196"/>
                    <a:pt x="3" y="196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37" y="218"/>
                    <a:pt x="97" y="238"/>
                    <a:pt x="172" y="237"/>
                  </a:cubicBezTo>
                  <a:cubicBezTo>
                    <a:pt x="178" y="238"/>
                    <a:pt x="187" y="243"/>
                    <a:pt x="197" y="254"/>
                  </a:cubicBezTo>
                  <a:close/>
                </a:path>
              </a:pathLst>
            </a:custGeom>
            <a:solidFill>
              <a:srgbClr val="4B321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/>
            </a:p>
          </p:txBody>
        </p:sp>
        <p:sp>
          <p:nvSpPr>
            <p:cNvPr id="162" name="Freeform 57"/>
            <p:cNvSpPr>
              <a:spLocks/>
            </p:cNvSpPr>
            <p:nvPr/>
          </p:nvSpPr>
          <p:spPr bwMode="auto">
            <a:xfrm>
              <a:off x="9417050" y="4578350"/>
              <a:ext cx="1646238" cy="762000"/>
            </a:xfrm>
            <a:custGeom>
              <a:avLst/>
              <a:gdLst>
                <a:gd name="T0" fmla="*/ 106 w 395"/>
                <a:gd name="T1" fmla="*/ 5 h 183"/>
                <a:gd name="T2" fmla="*/ 105 w 395"/>
                <a:gd name="T3" fmla="*/ 5 h 183"/>
                <a:gd name="T4" fmla="*/ 85 w 395"/>
                <a:gd name="T5" fmla="*/ 21 h 183"/>
                <a:gd name="T6" fmla="*/ 46 w 395"/>
                <a:gd name="T7" fmla="*/ 62 h 183"/>
                <a:gd name="T8" fmla="*/ 105 w 395"/>
                <a:gd name="T9" fmla="*/ 28 h 183"/>
                <a:gd name="T10" fmla="*/ 158 w 395"/>
                <a:gd name="T11" fmla="*/ 12 h 183"/>
                <a:gd name="T12" fmla="*/ 127 w 395"/>
                <a:gd name="T13" fmla="*/ 61 h 183"/>
                <a:gd name="T14" fmla="*/ 116 w 395"/>
                <a:gd name="T15" fmla="*/ 74 h 183"/>
                <a:gd name="T16" fmla="*/ 70 w 395"/>
                <a:gd name="T17" fmla="*/ 87 h 183"/>
                <a:gd name="T18" fmla="*/ 18 w 395"/>
                <a:gd name="T19" fmla="*/ 113 h 183"/>
                <a:gd name="T20" fmla="*/ 85 w 395"/>
                <a:gd name="T21" fmla="*/ 93 h 183"/>
                <a:gd name="T22" fmla="*/ 98 w 395"/>
                <a:gd name="T23" fmla="*/ 92 h 183"/>
                <a:gd name="T24" fmla="*/ 0 w 395"/>
                <a:gd name="T25" fmla="*/ 174 h 183"/>
                <a:gd name="T26" fmla="*/ 127 w 395"/>
                <a:gd name="T27" fmla="*/ 98 h 183"/>
                <a:gd name="T28" fmla="*/ 194 w 395"/>
                <a:gd name="T29" fmla="*/ 40 h 183"/>
                <a:gd name="T30" fmla="*/ 211 w 395"/>
                <a:gd name="T31" fmla="*/ 79 h 183"/>
                <a:gd name="T32" fmla="*/ 251 w 395"/>
                <a:gd name="T33" fmla="*/ 183 h 183"/>
                <a:gd name="T34" fmla="*/ 234 w 395"/>
                <a:gd name="T35" fmla="*/ 95 h 183"/>
                <a:gd name="T36" fmla="*/ 250 w 395"/>
                <a:gd name="T37" fmla="*/ 102 h 183"/>
                <a:gd name="T38" fmla="*/ 283 w 395"/>
                <a:gd name="T39" fmla="*/ 110 h 183"/>
                <a:gd name="T40" fmla="*/ 246 w 395"/>
                <a:gd name="T41" fmla="*/ 94 h 183"/>
                <a:gd name="T42" fmla="*/ 233 w 395"/>
                <a:gd name="T43" fmla="*/ 84 h 183"/>
                <a:gd name="T44" fmla="*/ 233 w 395"/>
                <a:gd name="T45" fmla="*/ 63 h 183"/>
                <a:gd name="T46" fmla="*/ 241 w 395"/>
                <a:gd name="T47" fmla="*/ 28 h 183"/>
                <a:gd name="T48" fmla="*/ 243 w 395"/>
                <a:gd name="T49" fmla="*/ 28 h 183"/>
                <a:gd name="T50" fmla="*/ 276 w 395"/>
                <a:gd name="T51" fmla="*/ 62 h 183"/>
                <a:gd name="T52" fmla="*/ 327 w 395"/>
                <a:gd name="T53" fmla="*/ 162 h 183"/>
                <a:gd name="T54" fmla="*/ 303 w 395"/>
                <a:gd name="T55" fmla="*/ 71 h 183"/>
                <a:gd name="T56" fmla="*/ 299 w 395"/>
                <a:gd name="T57" fmla="*/ 61 h 183"/>
                <a:gd name="T58" fmla="*/ 323 w 395"/>
                <a:gd name="T59" fmla="*/ 72 h 183"/>
                <a:gd name="T60" fmla="*/ 380 w 395"/>
                <a:gd name="T61" fmla="*/ 86 h 183"/>
                <a:gd name="T62" fmla="*/ 317 w 395"/>
                <a:gd name="T63" fmla="*/ 58 h 183"/>
                <a:gd name="T64" fmla="*/ 288 w 395"/>
                <a:gd name="T65" fmla="*/ 34 h 183"/>
                <a:gd name="T66" fmla="*/ 279 w 395"/>
                <a:gd name="T67" fmla="*/ 12 h 183"/>
                <a:gd name="T68" fmla="*/ 336 w 395"/>
                <a:gd name="T69" fmla="*/ 28 h 183"/>
                <a:gd name="T70" fmla="*/ 395 w 395"/>
                <a:gd name="T71" fmla="*/ 62 h 183"/>
                <a:gd name="T72" fmla="*/ 360 w 395"/>
                <a:gd name="T73" fmla="*/ 17 h 183"/>
                <a:gd name="T74" fmla="*/ 354 w 395"/>
                <a:gd name="T75" fmla="*/ 13 h 183"/>
                <a:gd name="T76" fmla="*/ 329 w 395"/>
                <a:gd name="T77" fmla="*/ 0 h 183"/>
                <a:gd name="T78" fmla="*/ 112 w 395"/>
                <a:gd name="T79" fmla="*/ 0 h 183"/>
                <a:gd name="T80" fmla="*/ 106 w 395"/>
                <a:gd name="T81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95" h="183">
                  <a:moveTo>
                    <a:pt x="106" y="5"/>
                  </a:moveTo>
                  <a:cubicBezTo>
                    <a:pt x="105" y="5"/>
                    <a:pt x="105" y="5"/>
                    <a:pt x="105" y="5"/>
                  </a:cubicBezTo>
                  <a:cubicBezTo>
                    <a:pt x="99" y="10"/>
                    <a:pt x="92" y="15"/>
                    <a:pt x="85" y="21"/>
                  </a:cubicBezTo>
                  <a:cubicBezTo>
                    <a:pt x="64" y="35"/>
                    <a:pt x="46" y="62"/>
                    <a:pt x="46" y="62"/>
                  </a:cubicBezTo>
                  <a:cubicBezTo>
                    <a:pt x="46" y="62"/>
                    <a:pt x="86" y="37"/>
                    <a:pt x="105" y="28"/>
                  </a:cubicBezTo>
                  <a:cubicBezTo>
                    <a:pt x="115" y="24"/>
                    <a:pt x="138" y="17"/>
                    <a:pt x="158" y="12"/>
                  </a:cubicBezTo>
                  <a:cubicBezTo>
                    <a:pt x="149" y="29"/>
                    <a:pt x="139" y="46"/>
                    <a:pt x="127" y="61"/>
                  </a:cubicBezTo>
                  <a:cubicBezTo>
                    <a:pt x="124" y="65"/>
                    <a:pt x="120" y="69"/>
                    <a:pt x="116" y="74"/>
                  </a:cubicBezTo>
                  <a:cubicBezTo>
                    <a:pt x="102" y="77"/>
                    <a:pt x="81" y="83"/>
                    <a:pt x="70" y="87"/>
                  </a:cubicBezTo>
                  <a:cubicBezTo>
                    <a:pt x="52" y="93"/>
                    <a:pt x="18" y="113"/>
                    <a:pt x="18" y="113"/>
                  </a:cubicBezTo>
                  <a:cubicBezTo>
                    <a:pt x="18" y="113"/>
                    <a:pt x="62" y="97"/>
                    <a:pt x="85" y="93"/>
                  </a:cubicBezTo>
                  <a:cubicBezTo>
                    <a:pt x="89" y="93"/>
                    <a:pt x="94" y="92"/>
                    <a:pt x="98" y="92"/>
                  </a:cubicBezTo>
                  <a:cubicBezTo>
                    <a:pt x="56" y="131"/>
                    <a:pt x="0" y="174"/>
                    <a:pt x="0" y="174"/>
                  </a:cubicBezTo>
                  <a:cubicBezTo>
                    <a:pt x="0" y="174"/>
                    <a:pt x="91" y="128"/>
                    <a:pt x="127" y="98"/>
                  </a:cubicBezTo>
                  <a:cubicBezTo>
                    <a:pt x="145" y="84"/>
                    <a:pt x="171" y="61"/>
                    <a:pt x="194" y="40"/>
                  </a:cubicBezTo>
                  <a:cubicBezTo>
                    <a:pt x="202" y="52"/>
                    <a:pt x="209" y="66"/>
                    <a:pt x="211" y="79"/>
                  </a:cubicBezTo>
                  <a:cubicBezTo>
                    <a:pt x="218" y="112"/>
                    <a:pt x="251" y="183"/>
                    <a:pt x="251" y="183"/>
                  </a:cubicBezTo>
                  <a:cubicBezTo>
                    <a:pt x="251" y="183"/>
                    <a:pt x="239" y="135"/>
                    <a:pt x="234" y="95"/>
                  </a:cubicBezTo>
                  <a:cubicBezTo>
                    <a:pt x="240" y="98"/>
                    <a:pt x="246" y="100"/>
                    <a:pt x="250" y="102"/>
                  </a:cubicBezTo>
                  <a:cubicBezTo>
                    <a:pt x="260" y="106"/>
                    <a:pt x="283" y="110"/>
                    <a:pt x="283" y="110"/>
                  </a:cubicBezTo>
                  <a:cubicBezTo>
                    <a:pt x="283" y="110"/>
                    <a:pt x="257" y="101"/>
                    <a:pt x="246" y="94"/>
                  </a:cubicBezTo>
                  <a:cubicBezTo>
                    <a:pt x="241" y="91"/>
                    <a:pt x="237" y="87"/>
                    <a:pt x="233" y="84"/>
                  </a:cubicBezTo>
                  <a:cubicBezTo>
                    <a:pt x="233" y="76"/>
                    <a:pt x="232" y="69"/>
                    <a:pt x="233" y="63"/>
                  </a:cubicBezTo>
                  <a:cubicBezTo>
                    <a:pt x="234" y="50"/>
                    <a:pt x="237" y="38"/>
                    <a:pt x="241" y="28"/>
                  </a:cubicBezTo>
                  <a:cubicBezTo>
                    <a:pt x="242" y="28"/>
                    <a:pt x="243" y="28"/>
                    <a:pt x="243" y="28"/>
                  </a:cubicBezTo>
                  <a:cubicBezTo>
                    <a:pt x="253" y="37"/>
                    <a:pt x="265" y="49"/>
                    <a:pt x="276" y="62"/>
                  </a:cubicBezTo>
                  <a:cubicBezTo>
                    <a:pt x="298" y="92"/>
                    <a:pt x="327" y="162"/>
                    <a:pt x="327" y="162"/>
                  </a:cubicBezTo>
                  <a:cubicBezTo>
                    <a:pt x="327" y="162"/>
                    <a:pt x="315" y="99"/>
                    <a:pt x="303" y="71"/>
                  </a:cubicBezTo>
                  <a:cubicBezTo>
                    <a:pt x="302" y="68"/>
                    <a:pt x="300" y="65"/>
                    <a:pt x="299" y="61"/>
                  </a:cubicBezTo>
                  <a:cubicBezTo>
                    <a:pt x="308" y="65"/>
                    <a:pt x="317" y="69"/>
                    <a:pt x="323" y="72"/>
                  </a:cubicBezTo>
                  <a:cubicBezTo>
                    <a:pt x="341" y="79"/>
                    <a:pt x="380" y="86"/>
                    <a:pt x="380" y="86"/>
                  </a:cubicBezTo>
                  <a:cubicBezTo>
                    <a:pt x="380" y="86"/>
                    <a:pt x="336" y="70"/>
                    <a:pt x="317" y="58"/>
                  </a:cubicBezTo>
                  <a:cubicBezTo>
                    <a:pt x="304" y="49"/>
                    <a:pt x="293" y="40"/>
                    <a:pt x="288" y="34"/>
                  </a:cubicBezTo>
                  <a:cubicBezTo>
                    <a:pt x="285" y="27"/>
                    <a:pt x="282" y="20"/>
                    <a:pt x="279" y="12"/>
                  </a:cubicBezTo>
                  <a:cubicBezTo>
                    <a:pt x="298" y="17"/>
                    <a:pt x="321" y="24"/>
                    <a:pt x="336" y="28"/>
                  </a:cubicBezTo>
                  <a:cubicBezTo>
                    <a:pt x="367" y="38"/>
                    <a:pt x="395" y="62"/>
                    <a:pt x="395" y="62"/>
                  </a:cubicBezTo>
                  <a:cubicBezTo>
                    <a:pt x="395" y="62"/>
                    <a:pt x="381" y="31"/>
                    <a:pt x="360" y="17"/>
                  </a:cubicBezTo>
                  <a:cubicBezTo>
                    <a:pt x="358" y="15"/>
                    <a:pt x="356" y="14"/>
                    <a:pt x="354" y="13"/>
                  </a:cubicBezTo>
                  <a:cubicBezTo>
                    <a:pt x="347" y="8"/>
                    <a:pt x="338" y="4"/>
                    <a:pt x="329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0" y="1"/>
                    <a:pt x="108" y="3"/>
                    <a:pt x="106" y="5"/>
                  </a:cubicBezTo>
                  <a:close/>
                </a:path>
              </a:pathLst>
            </a:custGeom>
            <a:solidFill>
              <a:srgbClr val="4B321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63" name="Group 162"/>
          <p:cNvGrpSpPr/>
          <p:nvPr/>
        </p:nvGrpSpPr>
        <p:grpSpPr>
          <a:xfrm>
            <a:off x="1481099" y="4372793"/>
            <a:ext cx="298450" cy="477838"/>
            <a:chOff x="490439" y="4539752"/>
            <a:chExt cx="298450" cy="477838"/>
          </a:xfrm>
        </p:grpSpPr>
        <p:sp>
          <p:nvSpPr>
            <p:cNvPr id="164" name="Freeform 9"/>
            <p:cNvSpPr>
              <a:spLocks/>
            </p:cNvSpPr>
            <p:nvPr/>
          </p:nvSpPr>
          <p:spPr bwMode="auto">
            <a:xfrm>
              <a:off x="490439" y="4539752"/>
              <a:ext cx="298450" cy="477838"/>
            </a:xfrm>
            <a:custGeom>
              <a:avLst/>
              <a:gdLst>
                <a:gd name="T0" fmla="*/ 29 w 29"/>
                <a:gd name="T1" fmla="*/ 33 h 48"/>
                <a:gd name="T2" fmla="*/ 15 w 29"/>
                <a:gd name="T3" fmla="*/ 48 h 48"/>
                <a:gd name="T4" fmla="*/ 0 w 29"/>
                <a:gd name="T5" fmla="*/ 33 h 48"/>
                <a:gd name="T6" fmla="*/ 12 w 29"/>
                <a:gd name="T7" fmla="*/ 0 h 48"/>
                <a:gd name="T8" fmla="*/ 29 w 29"/>
                <a:gd name="T9" fmla="*/ 3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8">
                  <a:moveTo>
                    <a:pt x="29" y="33"/>
                  </a:moveTo>
                  <a:cubicBezTo>
                    <a:pt x="29" y="42"/>
                    <a:pt x="23" y="48"/>
                    <a:pt x="15" y="48"/>
                  </a:cubicBezTo>
                  <a:cubicBezTo>
                    <a:pt x="7" y="48"/>
                    <a:pt x="0" y="42"/>
                    <a:pt x="0" y="33"/>
                  </a:cubicBezTo>
                  <a:cubicBezTo>
                    <a:pt x="0" y="25"/>
                    <a:pt x="12" y="0"/>
                    <a:pt x="12" y="0"/>
                  </a:cubicBezTo>
                  <a:cubicBezTo>
                    <a:pt x="12" y="0"/>
                    <a:pt x="29" y="25"/>
                    <a:pt x="29" y="33"/>
                  </a:cubicBezTo>
                  <a:close/>
                </a:path>
              </a:pathLst>
            </a:custGeom>
            <a:solidFill>
              <a:srgbClr val="87CD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5" name="Freeform 9"/>
            <p:cNvSpPr>
              <a:spLocks/>
            </p:cNvSpPr>
            <p:nvPr/>
          </p:nvSpPr>
          <p:spPr bwMode="auto">
            <a:xfrm>
              <a:off x="549789" y="4665135"/>
              <a:ext cx="181928" cy="291279"/>
            </a:xfrm>
            <a:custGeom>
              <a:avLst/>
              <a:gdLst>
                <a:gd name="T0" fmla="*/ 29 w 29"/>
                <a:gd name="T1" fmla="*/ 33 h 48"/>
                <a:gd name="T2" fmla="*/ 15 w 29"/>
                <a:gd name="T3" fmla="*/ 48 h 48"/>
                <a:gd name="T4" fmla="*/ 0 w 29"/>
                <a:gd name="T5" fmla="*/ 33 h 48"/>
                <a:gd name="T6" fmla="*/ 12 w 29"/>
                <a:gd name="T7" fmla="*/ 0 h 48"/>
                <a:gd name="T8" fmla="*/ 29 w 29"/>
                <a:gd name="T9" fmla="*/ 3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8">
                  <a:moveTo>
                    <a:pt x="29" y="33"/>
                  </a:moveTo>
                  <a:cubicBezTo>
                    <a:pt x="29" y="42"/>
                    <a:pt x="23" y="48"/>
                    <a:pt x="15" y="48"/>
                  </a:cubicBezTo>
                  <a:cubicBezTo>
                    <a:pt x="7" y="48"/>
                    <a:pt x="0" y="42"/>
                    <a:pt x="0" y="33"/>
                  </a:cubicBezTo>
                  <a:cubicBezTo>
                    <a:pt x="0" y="25"/>
                    <a:pt x="12" y="0"/>
                    <a:pt x="12" y="0"/>
                  </a:cubicBezTo>
                  <a:cubicBezTo>
                    <a:pt x="12" y="0"/>
                    <a:pt x="29" y="25"/>
                    <a:pt x="29" y="33"/>
                  </a:cubicBezTo>
                  <a:close/>
                </a:path>
              </a:pathLst>
            </a:custGeom>
            <a:solidFill>
              <a:srgbClr val="9DD2A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/>
            </a:p>
          </p:txBody>
        </p:sp>
      </p:grpSp>
      <p:sp>
        <p:nvSpPr>
          <p:cNvPr id="169" name="TextBox 168"/>
          <p:cNvSpPr txBox="1"/>
          <p:nvPr/>
        </p:nvSpPr>
        <p:spPr>
          <a:xfrm>
            <a:off x="11051714" y="4982101"/>
            <a:ext cx="231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lt-LT" b="1" dirty="0">
                <a:solidFill>
                  <a:schemeClr val="bg1"/>
                </a:solidFill>
                <a:latin typeface="+mj-lt"/>
              </a:rPr>
              <a:t> </a:t>
            </a:r>
            <a:endParaRPr lang="id-ID" b="1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171" name="Straight Connector 170"/>
          <p:cNvCxnSpPr/>
          <p:nvPr/>
        </p:nvCxnSpPr>
        <p:spPr>
          <a:xfrm>
            <a:off x="1618623" y="3971925"/>
            <a:ext cx="0" cy="3619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Straight Connector 172"/>
          <p:cNvCxnSpPr/>
          <p:nvPr/>
        </p:nvCxnSpPr>
        <p:spPr>
          <a:xfrm>
            <a:off x="3410484" y="3239278"/>
            <a:ext cx="0" cy="940787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Straight Connector 174"/>
          <p:cNvCxnSpPr/>
          <p:nvPr/>
        </p:nvCxnSpPr>
        <p:spPr>
          <a:xfrm>
            <a:off x="5143524" y="4101514"/>
            <a:ext cx="0" cy="3619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174">
            <a:extLst>
              <a:ext uri="{FF2B5EF4-FFF2-40B4-BE49-F238E27FC236}">
                <a16:creationId xmlns:a16="http://schemas.microsoft.com/office/drawing/2014/main" id="{E1A923D6-020A-4B47-92FC-D6461EEF3F5D}"/>
              </a:ext>
            </a:extLst>
          </p:cNvPr>
          <p:cNvCxnSpPr/>
          <p:nvPr/>
        </p:nvCxnSpPr>
        <p:spPr>
          <a:xfrm>
            <a:off x="7190057" y="2423595"/>
            <a:ext cx="0" cy="3619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F712DA05-59C6-96EB-EF69-1E60663F46AD}"/>
              </a:ext>
            </a:extLst>
          </p:cNvPr>
          <p:cNvSpPr txBox="1"/>
          <p:nvPr/>
        </p:nvSpPr>
        <p:spPr>
          <a:xfrm>
            <a:off x="9454043" y="4850631"/>
            <a:ext cx="28132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&gt;90 proc. </a:t>
            </a:r>
            <a:br>
              <a:rPr lang="lt-LT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lt-LT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absolventų įsidarbina per 12 mėn. po studijų baigimo</a:t>
            </a:r>
            <a:endParaRPr lang="id-ID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B5EB751-B733-48A6-9169-97B60284D63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9C1CE485-C536-4626-AB21-DF69329A7F6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348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" grpId="0"/>
      <p:bldP spid="169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5">
            <a:extLst>
              <a:ext uri="{FF2B5EF4-FFF2-40B4-BE49-F238E27FC236}">
                <a16:creationId xmlns:a16="http://schemas.microsoft.com/office/drawing/2014/main" id="{8F2E1E67-7E1B-4E60-AB2C-0B022B11E736}"/>
              </a:ext>
            </a:extLst>
          </p:cNvPr>
          <p:cNvSpPr/>
          <p:nvPr/>
        </p:nvSpPr>
        <p:spPr>
          <a:xfrm rot="16200000">
            <a:off x="10147693" y="5939781"/>
            <a:ext cx="764385" cy="1072052"/>
          </a:xfrm>
          <a:prstGeom prst="rect">
            <a:avLst/>
          </a:prstGeom>
          <a:solidFill>
            <a:srgbClr val="00C2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2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Rectangle 14">
            <a:extLst>
              <a:ext uri="{FF2B5EF4-FFF2-40B4-BE49-F238E27FC236}">
                <a16:creationId xmlns:a16="http://schemas.microsoft.com/office/drawing/2014/main" id="{C0082E36-FCC2-A5FF-0144-F9C8E019CD4C}"/>
              </a:ext>
            </a:extLst>
          </p:cNvPr>
          <p:cNvSpPr/>
          <p:nvPr/>
        </p:nvSpPr>
        <p:spPr>
          <a:xfrm rot="16200000">
            <a:off x="9026821" y="5890963"/>
            <a:ext cx="764384" cy="1169689"/>
          </a:xfrm>
          <a:prstGeom prst="rect">
            <a:avLst/>
          </a:prstGeom>
          <a:solidFill>
            <a:srgbClr val="00B2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2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Rectangle 11"/>
          <p:cNvSpPr/>
          <p:nvPr/>
        </p:nvSpPr>
        <p:spPr>
          <a:xfrm rot="16200000">
            <a:off x="1541856" y="5812237"/>
            <a:ext cx="764388" cy="1314450"/>
          </a:xfrm>
          <a:prstGeom prst="rect">
            <a:avLst/>
          </a:prstGeom>
          <a:solidFill>
            <a:srgbClr val="00B2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2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Rectangle 12"/>
          <p:cNvSpPr/>
          <p:nvPr/>
        </p:nvSpPr>
        <p:spPr>
          <a:xfrm rot="16200000">
            <a:off x="2831388" y="5836041"/>
            <a:ext cx="764390" cy="1266825"/>
          </a:xfrm>
          <a:prstGeom prst="rect">
            <a:avLst/>
          </a:prstGeom>
          <a:solidFill>
            <a:srgbClr val="00C2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2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Rectangle 13"/>
          <p:cNvSpPr/>
          <p:nvPr/>
        </p:nvSpPr>
        <p:spPr>
          <a:xfrm rot="16200000">
            <a:off x="4042671" y="5887348"/>
            <a:ext cx="758035" cy="1157874"/>
          </a:xfrm>
          <a:prstGeom prst="rect">
            <a:avLst/>
          </a:prstGeom>
          <a:solidFill>
            <a:srgbClr val="005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2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Rectangle 14"/>
          <p:cNvSpPr/>
          <p:nvPr/>
        </p:nvSpPr>
        <p:spPr>
          <a:xfrm rot="16200000">
            <a:off x="4936944" y="5432232"/>
            <a:ext cx="1479919" cy="1352555"/>
          </a:xfrm>
          <a:prstGeom prst="rect">
            <a:avLst/>
          </a:prstGeom>
          <a:solidFill>
            <a:srgbClr val="00B2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2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Rectangle 15"/>
          <p:cNvSpPr/>
          <p:nvPr/>
        </p:nvSpPr>
        <p:spPr>
          <a:xfrm rot="16200000">
            <a:off x="6637348" y="5809457"/>
            <a:ext cx="746118" cy="1314451"/>
          </a:xfrm>
          <a:prstGeom prst="rect">
            <a:avLst/>
          </a:prstGeom>
          <a:solidFill>
            <a:srgbClr val="00C2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2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Rectangle 16"/>
          <p:cNvSpPr/>
          <p:nvPr/>
        </p:nvSpPr>
        <p:spPr>
          <a:xfrm rot="16200000">
            <a:off x="251219" y="5842393"/>
            <a:ext cx="764387" cy="1266824"/>
          </a:xfrm>
          <a:prstGeom prst="rect">
            <a:avLst/>
          </a:prstGeom>
          <a:solidFill>
            <a:srgbClr val="005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2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6602720-0BB3-94CA-1A32-7BDCE19452EF}"/>
              </a:ext>
            </a:extLst>
          </p:cNvPr>
          <p:cNvSpPr/>
          <p:nvPr/>
        </p:nvSpPr>
        <p:spPr>
          <a:xfrm rot="16200000">
            <a:off x="7872664" y="5888238"/>
            <a:ext cx="746123" cy="1156885"/>
          </a:xfrm>
          <a:prstGeom prst="rect">
            <a:avLst/>
          </a:prstGeom>
          <a:solidFill>
            <a:srgbClr val="005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2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3CFE2A5-4318-66A8-A6A9-BE09B3BC8FF1}"/>
              </a:ext>
            </a:extLst>
          </p:cNvPr>
          <p:cNvGrpSpPr/>
          <p:nvPr/>
        </p:nvGrpSpPr>
        <p:grpSpPr>
          <a:xfrm>
            <a:off x="1" y="6723661"/>
            <a:ext cx="12191999" cy="134339"/>
            <a:chOff x="2" y="2110197"/>
            <a:chExt cx="12191999" cy="134339"/>
          </a:xfrm>
          <a:solidFill>
            <a:srgbClr val="005BAA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6DCE747B-B2B2-CB41-CCBF-E04D2D9D9873}"/>
                </a:ext>
              </a:extLst>
            </p:cNvPr>
            <p:cNvSpPr/>
            <p:nvPr/>
          </p:nvSpPr>
          <p:spPr>
            <a:xfrm rot="16200000">
              <a:off x="2980836" y="1161370"/>
              <a:ext cx="134333" cy="20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3669A116-2D10-8EF0-5B88-3FD8068D3B01}"/>
                </a:ext>
              </a:extLst>
            </p:cNvPr>
            <p:cNvSpPr/>
            <p:nvPr/>
          </p:nvSpPr>
          <p:spPr>
            <a:xfrm rot="16200000">
              <a:off x="5012835" y="1161369"/>
              <a:ext cx="134333" cy="20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914C3AB-76A0-EF44-3973-A0F50F0402FB}"/>
                </a:ext>
              </a:extLst>
            </p:cNvPr>
            <p:cNvSpPr/>
            <p:nvPr/>
          </p:nvSpPr>
          <p:spPr>
            <a:xfrm rot="16200000">
              <a:off x="7044834" y="1161369"/>
              <a:ext cx="134335" cy="20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C93B075-AF33-C957-F5F1-D2E92593E0A1}"/>
                </a:ext>
              </a:extLst>
            </p:cNvPr>
            <p:cNvSpPr/>
            <p:nvPr/>
          </p:nvSpPr>
          <p:spPr>
            <a:xfrm rot="16200000">
              <a:off x="9076834" y="1161367"/>
              <a:ext cx="134336" cy="20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EB07512D-632C-663F-0CB0-0BE71D73D314}"/>
                </a:ext>
              </a:extLst>
            </p:cNvPr>
            <p:cNvSpPr/>
            <p:nvPr/>
          </p:nvSpPr>
          <p:spPr>
            <a:xfrm rot="16200000">
              <a:off x="11108832" y="1161366"/>
              <a:ext cx="134338" cy="20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B831245-F388-D978-CECF-080F6ADD5EBD}"/>
                </a:ext>
              </a:extLst>
            </p:cNvPr>
            <p:cNvSpPr/>
            <p:nvPr/>
          </p:nvSpPr>
          <p:spPr>
            <a:xfrm rot="16200000">
              <a:off x="948836" y="1161370"/>
              <a:ext cx="134331" cy="20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CBD8796A-A5BD-2CFF-FB89-4E9B586BF614}"/>
              </a:ext>
            </a:extLst>
          </p:cNvPr>
          <p:cNvGrpSpPr/>
          <p:nvPr/>
        </p:nvGrpSpPr>
        <p:grpSpPr>
          <a:xfrm>
            <a:off x="5257806" y="5668956"/>
            <a:ext cx="775456" cy="836604"/>
            <a:chOff x="1066044" y="5704124"/>
            <a:chExt cx="466271" cy="467158"/>
          </a:xfrm>
        </p:grpSpPr>
        <p:sp>
          <p:nvSpPr>
            <p:cNvPr id="25" name="Freeform 5">
              <a:extLst>
                <a:ext uri="{FF2B5EF4-FFF2-40B4-BE49-F238E27FC236}">
                  <a16:creationId xmlns:a16="http://schemas.microsoft.com/office/drawing/2014/main" id="{BBAC8264-8B9C-0F86-8524-EB87B18C27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6044" y="5704124"/>
              <a:ext cx="466271" cy="467158"/>
            </a:xfrm>
            <a:custGeom>
              <a:avLst/>
              <a:gdLst>
                <a:gd name="T0" fmla="*/ 138 w 220"/>
                <a:gd name="T1" fmla="*/ 0 h 220"/>
                <a:gd name="T2" fmla="*/ 55 w 220"/>
                <a:gd name="T3" fmla="*/ 83 h 220"/>
                <a:gd name="T4" fmla="*/ 65 w 220"/>
                <a:gd name="T5" fmla="*/ 121 h 220"/>
                <a:gd name="T6" fmla="*/ 7 w 220"/>
                <a:gd name="T7" fmla="*/ 178 h 220"/>
                <a:gd name="T8" fmla="*/ 7 w 220"/>
                <a:gd name="T9" fmla="*/ 178 h 220"/>
                <a:gd name="T10" fmla="*/ 0 w 220"/>
                <a:gd name="T11" fmla="*/ 196 h 220"/>
                <a:gd name="T12" fmla="*/ 24 w 220"/>
                <a:gd name="T13" fmla="*/ 220 h 220"/>
                <a:gd name="T14" fmla="*/ 42 w 220"/>
                <a:gd name="T15" fmla="*/ 213 h 220"/>
                <a:gd name="T16" fmla="*/ 42 w 220"/>
                <a:gd name="T17" fmla="*/ 213 h 220"/>
                <a:gd name="T18" fmla="*/ 99 w 220"/>
                <a:gd name="T19" fmla="*/ 155 h 220"/>
                <a:gd name="T20" fmla="*/ 138 w 220"/>
                <a:gd name="T21" fmla="*/ 165 h 220"/>
                <a:gd name="T22" fmla="*/ 220 w 220"/>
                <a:gd name="T23" fmla="*/ 83 h 220"/>
                <a:gd name="T24" fmla="*/ 138 w 220"/>
                <a:gd name="T25" fmla="*/ 0 h 220"/>
                <a:gd name="T26" fmla="*/ 33 w 220"/>
                <a:gd name="T27" fmla="*/ 204 h 220"/>
                <a:gd name="T28" fmla="*/ 24 w 220"/>
                <a:gd name="T29" fmla="*/ 208 h 220"/>
                <a:gd name="T30" fmla="*/ 12 w 220"/>
                <a:gd name="T31" fmla="*/ 196 h 220"/>
                <a:gd name="T32" fmla="*/ 16 w 220"/>
                <a:gd name="T33" fmla="*/ 187 h 220"/>
                <a:gd name="T34" fmla="*/ 16 w 220"/>
                <a:gd name="T35" fmla="*/ 187 h 220"/>
                <a:gd name="T36" fmla="*/ 71 w 220"/>
                <a:gd name="T37" fmla="*/ 132 h 220"/>
                <a:gd name="T38" fmla="*/ 88 w 220"/>
                <a:gd name="T39" fmla="*/ 149 h 220"/>
                <a:gd name="T40" fmla="*/ 33 w 220"/>
                <a:gd name="T41" fmla="*/ 204 h 220"/>
                <a:gd name="T42" fmla="*/ 138 w 220"/>
                <a:gd name="T43" fmla="*/ 151 h 220"/>
                <a:gd name="T44" fmla="*/ 69 w 220"/>
                <a:gd name="T45" fmla="*/ 83 h 220"/>
                <a:gd name="T46" fmla="*/ 138 w 220"/>
                <a:gd name="T47" fmla="*/ 14 h 220"/>
                <a:gd name="T48" fmla="*/ 206 w 220"/>
                <a:gd name="T49" fmla="*/ 83 h 220"/>
                <a:gd name="T50" fmla="*/ 138 w 220"/>
                <a:gd name="T51" fmla="*/ 151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0" h="220">
                  <a:moveTo>
                    <a:pt x="138" y="0"/>
                  </a:moveTo>
                  <a:cubicBezTo>
                    <a:pt x="92" y="0"/>
                    <a:pt x="55" y="37"/>
                    <a:pt x="55" y="83"/>
                  </a:cubicBezTo>
                  <a:cubicBezTo>
                    <a:pt x="55" y="96"/>
                    <a:pt x="58" y="110"/>
                    <a:pt x="65" y="121"/>
                  </a:cubicBezTo>
                  <a:cubicBezTo>
                    <a:pt x="7" y="178"/>
                    <a:pt x="7" y="178"/>
                    <a:pt x="7" y="178"/>
                  </a:cubicBezTo>
                  <a:cubicBezTo>
                    <a:pt x="7" y="178"/>
                    <a:pt x="7" y="178"/>
                    <a:pt x="7" y="178"/>
                  </a:cubicBezTo>
                  <a:cubicBezTo>
                    <a:pt x="3" y="183"/>
                    <a:pt x="0" y="189"/>
                    <a:pt x="0" y="196"/>
                  </a:cubicBezTo>
                  <a:cubicBezTo>
                    <a:pt x="0" y="209"/>
                    <a:pt x="11" y="220"/>
                    <a:pt x="24" y="220"/>
                  </a:cubicBezTo>
                  <a:cubicBezTo>
                    <a:pt x="31" y="220"/>
                    <a:pt x="37" y="217"/>
                    <a:pt x="42" y="213"/>
                  </a:cubicBezTo>
                  <a:cubicBezTo>
                    <a:pt x="42" y="213"/>
                    <a:pt x="42" y="213"/>
                    <a:pt x="42" y="213"/>
                  </a:cubicBezTo>
                  <a:cubicBezTo>
                    <a:pt x="99" y="155"/>
                    <a:pt x="99" y="155"/>
                    <a:pt x="99" y="155"/>
                  </a:cubicBezTo>
                  <a:cubicBezTo>
                    <a:pt x="110" y="162"/>
                    <a:pt x="124" y="165"/>
                    <a:pt x="138" y="165"/>
                  </a:cubicBezTo>
                  <a:cubicBezTo>
                    <a:pt x="183" y="165"/>
                    <a:pt x="220" y="128"/>
                    <a:pt x="220" y="83"/>
                  </a:cubicBezTo>
                  <a:cubicBezTo>
                    <a:pt x="220" y="37"/>
                    <a:pt x="183" y="0"/>
                    <a:pt x="138" y="0"/>
                  </a:cubicBezTo>
                  <a:close/>
                  <a:moveTo>
                    <a:pt x="33" y="204"/>
                  </a:moveTo>
                  <a:cubicBezTo>
                    <a:pt x="31" y="206"/>
                    <a:pt x="28" y="208"/>
                    <a:pt x="24" y="208"/>
                  </a:cubicBezTo>
                  <a:cubicBezTo>
                    <a:pt x="18" y="208"/>
                    <a:pt x="12" y="202"/>
                    <a:pt x="12" y="196"/>
                  </a:cubicBezTo>
                  <a:cubicBezTo>
                    <a:pt x="12" y="192"/>
                    <a:pt x="14" y="189"/>
                    <a:pt x="16" y="187"/>
                  </a:cubicBezTo>
                  <a:cubicBezTo>
                    <a:pt x="16" y="187"/>
                    <a:pt x="16" y="187"/>
                    <a:pt x="16" y="187"/>
                  </a:cubicBezTo>
                  <a:cubicBezTo>
                    <a:pt x="71" y="132"/>
                    <a:pt x="71" y="132"/>
                    <a:pt x="71" y="132"/>
                  </a:cubicBezTo>
                  <a:cubicBezTo>
                    <a:pt x="76" y="138"/>
                    <a:pt x="82" y="144"/>
                    <a:pt x="88" y="149"/>
                  </a:cubicBezTo>
                  <a:lnTo>
                    <a:pt x="33" y="204"/>
                  </a:lnTo>
                  <a:close/>
                  <a:moveTo>
                    <a:pt x="138" y="151"/>
                  </a:moveTo>
                  <a:cubicBezTo>
                    <a:pt x="100" y="151"/>
                    <a:pt x="69" y="120"/>
                    <a:pt x="69" y="83"/>
                  </a:cubicBezTo>
                  <a:cubicBezTo>
                    <a:pt x="69" y="45"/>
                    <a:pt x="100" y="14"/>
                    <a:pt x="138" y="14"/>
                  </a:cubicBezTo>
                  <a:cubicBezTo>
                    <a:pt x="175" y="14"/>
                    <a:pt x="206" y="45"/>
                    <a:pt x="206" y="83"/>
                  </a:cubicBezTo>
                  <a:cubicBezTo>
                    <a:pt x="206" y="120"/>
                    <a:pt x="175" y="151"/>
                    <a:pt x="138" y="1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dirty="0"/>
            </a:p>
          </p:txBody>
        </p:sp>
        <p:sp>
          <p:nvSpPr>
            <p:cNvPr id="26" name="Freeform 6">
              <a:extLst>
                <a:ext uri="{FF2B5EF4-FFF2-40B4-BE49-F238E27FC236}">
                  <a16:creationId xmlns:a16="http://schemas.microsoft.com/office/drawing/2014/main" id="{B18446D4-1602-52DE-698F-2BE482EDAF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4476" y="5787132"/>
              <a:ext cx="109919" cy="109919"/>
            </a:xfrm>
            <a:custGeom>
              <a:avLst/>
              <a:gdLst>
                <a:gd name="T0" fmla="*/ 49 w 52"/>
                <a:gd name="T1" fmla="*/ 0 h 52"/>
                <a:gd name="T2" fmla="*/ 0 w 52"/>
                <a:gd name="T3" fmla="*/ 49 h 52"/>
                <a:gd name="T4" fmla="*/ 4 w 52"/>
                <a:gd name="T5" fmla="*/ 52 h 52"/>
                <a:gd name="T6" fmla="*/ 7 w 52"/>
                <a:gd name="T7" fmla="*/ 49 h 52"/>
                <a:gd name="T8" fmla="*/ 49 w 52"/>
                <a:gd name="T9" fmla="*/ 7 h 52"/>
                <a:gd name="T10" fmla="*/ 52 w 52"/>
                <a:gd name="T11" fmla="*/ 4 h 52"/>
                <a:gd name="T12" fmla="*/ 49 w 52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2">
                  <a:moveTo>
                    <a:pt x="49" y="0"/>
                  </a:moveTo>
                  <a:cubicBezTo>
                    <a:pt x="22" y="0"/>
                    <a:pt x="0" y="22"/>
                    <a:pt x="0" y="49"/>
                  </a:cubicBezTo>
                  <a:cubicBezTo>
                    <a:pt x="0" y="50"/>
                    <a:pt x="2" y="52"/>
                    <a:pt x="4" y="52"/>
                  </a:cubicBezTo>
                  <a:cubicBezTo>
                    <a:pt x="6" y="52"/>
                    <a:pt x="7" y="50"/>
                    <a:pt x="7" y="49"/>
                  </a:cubicBezTo>
                  <a:cubicBezTo>
                    <a:pt x="7" y="26"/>
                    <a:pt x="26" y="7"/>
                    <a:pt x="49" y="7"/>
                  </a:cubicBezTo>
                  <a:cubicBezTo>
                    <a:pt x="50" y="7"/>
                    <a:pt x="52" y="6"/>
                    <a:pt x="52" y="4"/>
                  </a:cubicBezTo>
                  <a:cubicBezTo>
                    <a:pt x="52" y="2"/>
                    <a:pt x="50" y="0"/>
                    <a:pt x="4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dirty="0"/>
            </a:p>
          </p:txBody>
        </p:sp>
      </p:grpSp>
      <p:pic>
        <p:nvPicPr>
          <p:cNvPr id="9" name="Picture 8" descr="A blue and green lines&#10;&#10;Description automatically generated">
            <a:extLst>
              <a:ext uri="{FF2B5EF4-FFF2-40B4-BE49-F238E27FC236}">
                <a16:creationId xmlns:a16="http://schemas.microsoft.com/office/drawing/2014/main" id="{A7AB84B7-346C-A80B-AD32-1BCE2C0584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36768">
            <a:off x="-1601976" y="-717763"/>
            <a:ext cx="5337369" cy="4837710"/>
          </a:xfrm>
          <a:prstGeom prst="rect">
            <a:avLst/>
          </a:prstGeom>
        </p:spPr>
      </p:pic>
      <p:sp>
        <p:nvSpPr>
          <p:cNvPr id="5" name="Rectangle 3">
            <a:extLst>
              <a:ext uri="{FF2B5EF4-FFF2-40B4-BE49-F238E27FC236}">
                <a16:creationId xmlns:a16="http://schemas.microsoft.com/office/drawing/2014/main" id="{5836E63A-E5FA-B22E-1163-95DD9B76932C}"/>
              </a:ext>
            </a:extLst>
          </p:cNvPr>
          <p:cNvSpPr/>
          <p:nvPr/>
        </p:nvSpPr>
        <p:spPr>
          <a:xfrm rot="16200000">
            <a:off x="11251498" y="5908026"/>
            <a:ext cx="764387" cy="1135561"/>
          </a:xfrm>
          <a:prstGeom prst="rect">
            <a:avLst/>
          </a:prstGeom>
          <a:solidFill>
            <a:srgbClr val="005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2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BBDE5E1-2E53-BEA9-3613-871D1E39E69A}"/>
              </a:ext>
            </a:extLst>
          </p:cNvPr>
          <p:cNvSpPr txBox="1"/>
          <p:nvPr/>
        </p:nvSpPr>
        <p:spPr>
          <a:xfrm>
            <a:off x="2671704" y="676242"/>
            <a:ext cx="709707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lt-LT" sz="3000" b="1" dirty="0">
                <a:solidFill>
                  <a:srgbClr val="005BAA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AGROTECHNOLOGIJŲ </a:t>
            </a:r>
            <a:r>
              <a:rPr lang="id-ID" sz="3000" b="1" dirty="0">
                <a:solidFill>
                  <a:srgbClr val="005BAA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FAKULTETAS</a:t>
            </a:r>
          </a:p>
        </p:txBody>
      </p:sp>
      <p:sp>
        <p:nvSpPr>
          <p:cNvPr id="28" name="Rectangle 40">
            <a:extLst>
              <a:ext uri="{FF2B5EF4-FFF2-40B4-BE49-F238E27FC236}">
                <a16:creationId xmlns:a16="http://schemas.microsoft.com/office/drawing/2014/main" id="{52196EED-FA30-E0AC-AA58-A5D9EFC07CA0}"/>
              </a:ext>
            </a:extLst>
          </p:cNvPr>
          <p:cNvSpPr/>
          <p:nvPr/>
        </p:nvSpPr>
        <p:spPr>
          <a:xfrm>
            <a:off x="3682622" y="2483786"/>
            <a:ext cx="9274696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lt-LT" sz="2000" dirty="0">
                <a:solidFill>
                  <a:srgbClr val="00B2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Agroverslo technologijos ir skaitmeninės inovacijos</a:t>
            </a:r>
          </a:p>
          <a:p>
            <a:pPr marL="457200" marR="0" lvl="0" indent="-4572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lt-LT" sz="2000" dirty="0">
                <a:solidFill>
                  <a:srgbClr val="00B2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Taikomoji cheminė analizė</a:t>
            </a:r>
          </a:p>
          <a:p>
            <a:pPr marL="457200" marR="0" lvl="0" indent="-4572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lt-LT" sz="2000" dirty="0">
                <a:solidFill>
                  <a:srgbClr val="00B2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Kraštovaizdžio dizainas</a:t>
            </a:r>
          </a:p>
          <a:p>
            <a:pPr marL="457200" marR="0" lvl="0" indent="-4572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lt-LT" sz="2000" dirty="0">
                <a:solidFill>
                  <a:srgbClr val="00B2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Maisto technologija</a:t>
            </a:r>
          </a:p>
          <a:p>
            <a:pPr marL="457200" marR="0" lvl="0" indent="-4572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lt-LT" sz="2000" dirty="0">
                <a:solidFill>
                  <a:srgbClr val="00B2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Veterinarija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F19FD21-C6AC-48C3-A1FD-9EDD2541F2A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3B700923-31A0-4CB1-AB84-7F813875DE7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00362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5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4" grpId="0" animBg="1"/>
      <p:bldP spid="5" grpId="0" animBg="1"/>
      <p:bldP spid="23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5">
            <a:extLst>
              <a:ext uri="{FF2B5EF4-FFF2-40B4-BE49-F238E27FC236}">
                <a16:creationId xmlns:a16="http://schemas.microsoft.com/office/drawing/2014/main" id="{8F2E1E67-7E1B-4E60-AB2C-0B022B11E736}"/>
              </a:ext>
            </a:extLst>
          </p:cNvPr>
          <p:cNvSpPr/>
          <p:nvPr/>
        </p:nvSpPr>
        <p:spPr>
          <a:xfrm rot="16200000">
            <a:off x="10147693" y="5939781"/>
            <a:ext cx="764385" cy="1072052"/>
          </a:xfrm>
          <a:prstGeom prst="rect">
            <a:avLst/>
          </a:prstGeom>
          <a:solidFill>
            <a:srgbClr val="00C2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2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Rectangle 14">
            <a:extLst>
              <a:ext uri="{FF2B5EF4-FFF2-40B4-BE49-F238E27FC236}">
                <a16:creationId xmlns:a16="http://schemas.microsoft.com/office/drawing/2014/main" id="{C0082E36-FCC2-A5FF-0144-F9C8E019CD4C}"/>
              </a:ext>
            </a:extLst>
          </p:cNvPr>
          <p:cNvSpPr/>
          <p:nvPr/>
        </p:nvSpPr>
        <p:spPr>
          <a:xfrm rot="16200000">
            <a:off x="9026821" y="5890963"/>
            <a:ext cx="764384" cy="1169689"/>
          </a:xfrm>
          <a:prstGeom prst="rect">
            <a:avLst/>
          </a:prstGeom>
          <a:solidFill>
            <a:srgbClr val="00B2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2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Rectangle 11"/>
          <p:cNvSpPr/>
          <p:nvPr/>
        </p:nvSpPr>
        <p:spPr>
          <a:xfrm rot="16200000">
            <a:off x="1541856" y="5812237"/>
            <a:ext cx="764388" cy="1314450"/>
          </a:xfrm>
          <a:prstGeom prst="rect">
            <a:avLst/>
          </a:prstGeom>
          <a:solidFill>
            <a:srgbClr val="00B2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2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Rectangle 12"/>
          <p:cNvSpPr/>
          <p:nvPr/>
        </p:nvSpPr>
        <p:spPr>
          <a:xfrm rot="16200000">
            <a:off x="2831388" y="5836041"/>
            <a:ext cx="764390" cy="1266825"/>
          </a:xfrm>
          <a:prstGeom prst="rect">
            <a:avLst/>
          </a:prstGeom>
          <a:solidFill>
            <a:srgbClr val="00C2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2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Rectangle 13"/>
          <p:cNvSpPr/>
          <p:nvPr/>
        </p:nvSpPr>
        <p:spPr>
          <a:xfrm rot="16200000">
            <a:off x="4042671" y="5887348"/>
            <a:ext cx="758035" cy="1157874"/>
          </a:xfrm>
          <a:prstGeom prst="rect">
            <a:avLst/>
          </a:prstGeom>
          <a:solidFill>
            <a:srgbClr val="005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2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Rectangle 14"/>
          <p:cNvSpPr/>
          <p:nvPr/>
        </p:nvSpPr>
        <p:spPr>
          <a:xfrm rot="16200000">
            <a:off x="4936944" y="5432232"/>
            <a:ext cx="1479919" cy="1352555"/>
          </a:xfrm>
          <a:prstGeom prst="rect">
            <a:avLst/>
          </a:prstGeom>
          <a:solidFill>
            <a:srgbClr val="00B2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2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Rectangle 15"/>
          <p:cNvSpPr/>
          <p:nvPr/>
        </p:nvSpPr>
        <p:spPr>
          <a:xfrm rot="16200000">
            <a:off x="6637348" y="5809457"/>
            <a:ext cx="746118" cy="1314451"/>
          </a:xfrm>
          <a:prstGeom prst="rect">
            <a:avLst/>
          </a:prstGeom>
          <a:solidFill>
            <a:srgbClr val="00C2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2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Rectangle 16"/>
          <p:cNvSpPr/>
          <p:nvPr/>
        </p:nvSpPr>
        <p:spPr>
          <a:xfrm rot="16200000">
            <a:off x="251219" y="5842393"/>
            <a:ext cx="764387" cy="1266824"/>
          </a:xfrm>
          <a:prstGeom prst="rect">
            <a:avLst/>
          </a:prstGeom>
          <a:solidFill>
            <a:srgbClr val="005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2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6602720-0BB3-94CA-1A32-7BDCE19452EF}"/>
              </a:ext>
            </a:extLst>
          </p:cNvPr>
          <p:cNvSpPr/>
          <p:nvPr/>
        </p:nvSpPr>
        <p:spPr>
          <a:xfrm rot="16200000">
            <a:off x="7872664" y="5888238"/>
            <a:ext cx="746123" cy="1156885"/>
          </a:xfrm>
          <a:prstGeom prst="rect">
            <a:avLst/>
          </a:prstGeom>
          <a:solidFill>
            <a:srgbClr val="005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2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3CFE2A5-4318-66A8-A6A9-BE09B3BC8FF1}"/>
              </a:ext>
            </a:extLst>
          </p:cNvPr>
          <p:cNvGrpSpPr/>
          <p:nvPr/>
        </p:nvGrpSpPr>
        <p:grpSpPr>
          <a:xfrm>
            <a:off x="1" y="6723661"/>
            <a:ext cx="12191999" cy="134339"/>
            <a:chOff x="2" y="2110197"/>
            <a:chExt cx="12191999" cy="134339"/>
          </a:xfrm>
          <a:solidFill>
            <a:srgbClr val="005BAA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6DCE747B-B2B2-CB41-CCBF-E04D2D9D9873}"/>
                </a:ext>
              </a:extLst>
            </p:cNvPr>
            <p:cNvSpPr/>
            <p:nvPr/>
          </p:nvSpPr>
          <p:spPr>
            <a:xfrm rot="16200000">
              <a:off x="2980836" y="1161370"/>
              <a:ext cx="134333" cy="20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3669A116-2D10-8EF0-5B88-3FD8068D3B01}"/>
                </a:ext>
              </a:extLst>
            </p:cNvPr>
            <p:cNvSpPr/>
            <p:nvPr/>
          </p:nvSpPr>
          <p:spPr>
            <a:xfrm rot="16200000">
              <a:off x="5012835" y="1161369"/>
              <a:ext cx="134333" cy="20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914C3AB-76A0-EF44-3973-A0F50F0402FB}"/>
                </a:ext>
              </a:extLst>
            </p:cNvPr>
            <p:cNvSpPr/>
            <p:nvPr/>
          </p:nvSpPr>
          <p:spPr>
            <a:xfrm rot="16200000">
              <a:off x="7044834" y="1161369"/>
              <a:ext cx="134335" cy="20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C93B075-AF33-C957-F5F1-D2E92593E0A1}"/>
                </a:ext>
              </a:extLst>
            </p:cNvPr>
            <p:cNvSpPr/>
            <p:nvPr/>
          </p:nvSpPr>
          <p:spPr>
            <a:xfrm rot="16200000">
              <a:off x="9076834" y="1161367"/>
              <a:ext cx="134336" cy="20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EB07512D-632C-663F-0CB0-0BE71D73D314}"/>
                </a:ext>
              </a:extLst>
            </p:cNvPr>
            <p:cNvSpPr/>
            <p:nvPr/>
          </p:nvSpPr>
          <p:spPr>
            <a:xfrm rot="16200000">
              <a:off x="11108832" y="1161366"/>
              <a:ext cx="134338" cy="20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B831245-F388-D978-CECF-080F6ADD5EBD}"/>
                </a:ext>
              </a:extLst>
            </p:cNvPr>
            <p:cNvSpPr/>
            <p:nvPr/>
          </p:nvSpPr>
          <p:spPr>
            <a:xfrm rot="16200000">
              <a:off x="948836" y="1161370"/>
              <a:ext cx="134331" cy="20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CBD8796A-A5BD-2CFF-FB89-4E9B586BF614}"/>
              </a:ext>
            </a:extLst>
          </p:cNvPr>
          <p:cNvGrpSpPr/>
          <p:nvPr/>
        </p:nvGrpSpPr>
        <p:grpSpPr>
          <a:xfrm>
            <a:off x="5257806" y="5668956"/>
            <a:ext cx="775456" cy="836604"/>
            <a:chOff x="1066044" y="5704124"/>
            <a:chExt cx="466271" cy="467158"/>
          </a:xfrm>
        </p:grpSpPr>
        <p:sp>
          <p:nvSpPr>
            <p:cNvPr id="25" name="Freeform 5">
              <a:extLst>
                <a:ext uri="{FF2B5EF4-FFF2-40B4-BE49-F238E27FC236}">
                  <a16:creationId xmlns:a16="http://schemas.microsoft.com/office/drawing/2014/main" id="{BBAC8264-8B9C-0F86-8524-EB87B18C27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6044" y="5704124"/>
              <a:ext cx="466271" cy="467158"/>
            </a:xfrm>
            <a:custGeom>
              <a:avLst/>
              <a:gdLst>
                <a:gd name="T0" fmla="*/ 138 w 220"/>
                <a:gd name="T1" fmla="*/ 0 h 220"/>
                <a:gd name="T2" fmla="*/ 55 w 220"/>
                <a:gd name="T3" fmla="*/ 83 h 220"/>
                <a:gd name="T4" fmla="*/ 65 w 220"/>
                <a:gd name="T5" fmla="*/ 121 h 220"/>
                <a:gd name="T6" fmla="*/ 7 w 220"/>
                <a:gd name="T7" fmla="*/ 178 h 220"/>
                <a:gd name="T8" fmla="*/ 7 w 220"/>
                <a:gd name="T9" fmla="*/ 178 h 220"/>
                <a:gd name="T10" fmla="*/ 0 w 220"/>
                <a:gd name="T11" fmla="*/ 196 h 220"/>
                <a:gd name="T12" fmla="*/ 24 w 220"/>
                <a:gd name="T13" fmla="*/ 220 h 220"/>
                <a:gd name="T14" fmla="*/ 42 w 220"/>
                <a:gd name="T15" fmla="*/ 213 h 220"/>
                <a:gd name="T16" fmla="*/ 42 w 220"/>
                <a:gd name="T17" fmla="*/ 213 h 220"/>
                <a:gd name="T18" fmla="*/ 99 w 220"/>
                <a:gd name="T19" fmla="*/ 155 h 220"/>
                <a:gd name="T20" fmla="*/ 138 w 220"/>
                <a:gd name="T21" fmla="*/ 165 h 220"/>
                <a:gd name="T22" fmla="*/ 220 w 220"/>
                <a:gd name="T23" fmla="*/ 83 h 220"/>
                <a:gd name="T24" fmla="*/ 138 w 220"/>
                <a:gd name="T25" fmla="*/ 0 h 220"/>
                <a:gd name="T26" fmla="*/ 33 w 220"/>
                <a:gd name="T27" fmla="*/ 204 h 220"/>
                <a:gd name="T28" fmla="*/ 24 w 220"/>
                <a:gd name="T29" fmla="*/ 208 h 220"/>
                <a:gd name="T30" fmla="*/ 12 w 220"/>
                <a:gd name="T31" fmla="*/ 196 h 220"/>
                <a:gd name="T32" fmla="*/ 16 w 220"/>
                <a:gd name="T33" fmla="*/ 187 h 220"/>
                <a:gd name="T34" fmla="*/ 16 w 220"/>
                <a:gd name="T35" fmla="*/ 187 h 220"/>
                <a:gd name="T36" fmla="*/ 71 w 220"/>
                <a:gd name="T37" fmla="*/ 132 h 220"/>
                <a:gd name="T38" fmla="*/ 88 w 220"/>
                <a:gd name="T39" fmla="*/ 149 h 220"/>
                <a:gd name="T40" fmla="*/ 33 w 220"/>
                <a:gd name="T41" fmla="*/ 204 h 220"/>
                <a:gd name="T42" fmla="*/ 138 w 220"/>
                <a:gd name="T43" fmla="*/ 151 h 220"/>
                <a:gd name="T44" fmla="*/ 69 w 220"/>
                <a:gd name="T45" fmla="*/ 83 h 220"/>
                <a:gd name="T46" fmla="*/ 138 w 220"/>
                <a:gd name="T47" fmla="*/ 14 h 220"/>
                <a:gd name="T48" fmla="*/ 206 w 220"/>
                <a:gd name="T49" fmla="*/ 83 h 220"/>
                <a:gd name="T50" fmla="*/ 138 w 220"/>
                <a:gd name="T51" fmla="*/ 151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0" h="220">
                  <a:moveTo>
                    <a:pt x="138" y="0"/>
                  </a:moveTo>
                  <a:cubicBezTo>
                    <a:pt x="92" y="0"/>
                    <a:pt x="55" y="37"/>
                    <a:pt x="55" y="83"/>
                  </a:cubicBezTo>
                  <a:cubicBezTo>
                    <a:pt x="55" y="96"/>
                    <a:pt x="58" y="110"/>
                    <a:pt x="65" y="121"/>
                  </a:cubicBezTo>
                  <a:cubicBezTo>
                    <a:pt x="7" y="178"/>
                    <a:pt x="7" y="178"/>
                    <a:pt x="7" y="178"/>
                  </a:cubicBezTo>
                  <a:cubicBezTo>
                    <a:pt x="7" y="178"/>
                    <a:pt x="7" y="178"/>
                    <a:pt x="7" y="178"/>
                  </a:cubicBezTo>
                  <a:cubicBezTo>
                    <a:pt x="3" y="183"/>
                    <a:pt x="0" y="189"/>
                    <a:pt x="0" y="196"/>
                  </a:cubicBezTo>
                  <a:cubicBezTo>
                    <a:pt x="0" y="209"/>
                    <a:pt x="11" y="220"/>
                    <a:pt x="24" y="220"/>
                  </a:cubicBezTo>
                  <a:cubicBezTo>
                    <a:pt x="31" y="220"/>
                    <a:pt x="37" y="217"/>
                    <a:pt x="42" y="213"/>
                  </a:cubicBezTo>
                  <a:cubicBezTo>
                    <a:pt x="42" y="213"/>
                    <a:pt x="42" y="213"/>
                    <a:pt x="42" y="213"/>
                  </a:cubicBezTo>
                  <a:cubicBezTo>
                    <a:pt x="99" y="155"/>
                    <a:pt x="99" y="155"/>
                    <a:pt x="99" y="155"/>
                  </a:cubicBezTo>
                  <a:cubicBezTo>
                    <a:pt x="110" y="162"/>
                    <a:pt x="124" y="165"/>
                    <a:pt x="138" y="165"/>
                  </a:cubicBezTo>
                  <a:cubicBezTo>
                    <a:pt x="183" y="165"/>
                    <a:pt x="220" y="128"/>
                    <a:pt x="220" y="83"/>
                  </a:cubicBezTo>
                  <a:cubicBezTo>
                    <a:pt x="220" y="37"/>
                    <a:pt x="183" y="0"/>
                    <a:pt x="138" y="0"/>
                  </a:cubicBezTo>
                  <a:close/>
                  <a:moveTo>
                    <a:pt x="33" y="204"/>
                  </a:moveTo>
                  <a:cubicBezTo>
                    <a:pt x="31" y="206"/>
                    <a:pt x="28" y="208"/>
                    <a:pt x="24" y="208"/>
                  </a:cubicBezTo>
                  <a:cubicBezTo>
                    <a:pt x="18" y="208"/>
                    <a:pt x="12" y="202"/>
                    <a:pt x="12" y="196"/>
                  </a:cubicBezTo>
                  <a:cubicBezTo>
                    <a:pt x="12" y="192"/>
                    <a:pt x="14" y="189"/>
                    <a:pt x="16" y="187"/>
                  </a:cubicBezTo>
                  <a:cubicBezTo>
                    <a:pt x="16" y="187"/>
                    <a:pt x="16" y="187"/>
                    <a:pt x="16" y="187"/>
                  </a:cubicBezTo>
                  <a:cubicBezTo>
                    <a:pt x="71" y="132"/>
                    <a:pt x="71" y="132"/>
                    <a:pt x="71" y="132"/>
                  </a:cubicBezTo>
                  <a:cubicBezTo>
                    <a:pt x="76" y="138"/>
                    <a:pt x="82" y="144"/>
                    <a:pt x="88" y="149"/>
                  </a:cubicBezTo>
                  <a:lnTo>
                    <a:pt x="33" y="204"/>
                  </a:lnTo>
                  <a:close/>
                  <a:moveTo>
                    <a:pt x="138" y="151"/>
                  </a:moveTo>
                  <a:cubicBezTo>
                    <a:pt x="100" y="151"/>
                    <a:pt x="69" y="120"/>
                    <a:pt x="69" y="83"/>
                  </a:cubicBezTo>
                  <a:cubicBezTo>
                    <a:pt x="69" y="45"/>
                    <a:pt x="100" y="14"/>
                    <a:pt x="138" y="14"/>
                  </a:cubicBezTo>
                  <a:cubicBezTo>
                    <a:pt x="175" y="14"/>
                    <a:pt x="206" y="45"/>
                    <a:pt x="206" y="83"/>
                  </a:cubicBezTo>
                  <a:cubicBezTo>
                    <a:pt x="206" y="120"/>
                    <a:pt x="175" y="151"/>
                    <a:pt x="138" y="1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dirty="0"/>
            </a:p>
          </p:txBody>
        </p:sp>
        <p:sp>
          <p:nvSpPr>
            <p:cNvPr id="26" name="Freeform 6">
              <a:extLst>
                <a:ext uri="{FF2B5EF4-FFF2-40B4-BE49-F238E27FC236}">
                  <a16:creationId xmlns:a16="http://schemas.microsoft.com/office/drawing/2014/main" id="{B18446D4-1602-52DE-698F-2BE482EDAF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4476" y="5787132"/>
              <a:ext cx="109919" cy="109919"/>
            </a:xfrm>
            <a:custGeom>
              <a:avLst/>
              <a:gdLst>
                <a:gd name="T0" fmla="*/ 49 w 52"/>
                <a:gd name="T1" fmla="*/ 0 h 52"/>
                <a:gd name="T2" fmla="*/ 0 w 52"/>
                <a:gd name="T3" fmla="*/ 49 h 52"/>
                <a:gd name="T4" fmla="*/ 4 w 52"/>
                <a:gd name="T5" fmla="*/ 52 h 52"/>
                <a:gd name="T6" fmla="*/ 7 w 52"/>
                <a:gd name="T7" fmla="*/ 49 h 52"/>
                <a:gd name="T8" fmla="*/ 49 w 52"/>
                <a:gd name="T9" fmla="*/ 7 h 52"/>
                <a:gd name="T10" fmla="*/ 52 w 52"/>
                <a:gd name="T11" fmla="*/ 4 h 52"/>
                <a:gd name="T12" fmla="*/ 49 w 52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2">
                  <a:moveTo>
                    <a:pt x="49" y="0"/>
                  </a:moveTo>
                  <a:cubicBezTo>
                    <a:pt x="22" y="0"/>
                    <a:pt x="0" y="22"/>
                    <a:pt x="0" y="49"/>
                  </a:cubicBezTo>
                  <a:cubicBezTo>
                    <a:pt x="0" y="50"/>
                    <a:pt x="2" y="52"/>
                    <a:pt x="4" y="52"/>
                  </a:cubicBezTo>
                  <a:cubicBezTo>
                    <a:pt x="6" y="52"/>
                    <a:pt x="7" y="50"/>
                    <a:pt x="7" y="49"/>
                  </a:cubicBezTo>
                  <a:cubicBezTo>
                    <a:pt x="7" y="26"/>
                    <a:pt x="26" y="7"/>
                    <a:pt x="49" y="7"/>
                  </a:cubicBezTo>
                  <a:cubicBezTo>
                    <a:pt x="50" y="7"/>
                    <a:pt x="52" y="6"/>
                    <a:pt x="52" y="4"/>
                  </a:cubicBezTo>
                  <a:cubicBezTo>
                    <a:pt x="52" y="2"/>
                    <a:pt x="50" y="0"/>
                    <a:pt x="4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dirty="0"/>
            </a:p>
          </p:txBody>
        </p:sp>
      </p:grpSp>
      <p:pic>
        <p:nvPicPr>
          <p:cNvPr id="9" name="Picture 8" descr="A blue and green lines&#10;&#10;Description automatically generated">
            <a:extLst>
              <a:ext uri="{FF2B5EF4-FFF2-40B4-BE49-F238E27FC236}">
                <a16:creationId xmlns:a16="http://schemas.microsoft.com/office/drawing/2014/main" id="{A7AB84B7-346C-A80B-AD32-1BCE2C0584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36768">
            <a:off x="-1601976" y="-717763"/>
            <a:ext cx="5337369" cy="4837710"/>
          </a:xfrm>
          <a:prstGeom prst="rect">
            <a:avLst/>
          </a:prstGeom>
        </p:spPr>
      </p:pic>
      <p:sp>
        <p:nvSpPr>
          <p:cNvPr id="5" name="Rectangle 3">
            <a:extLst>
              <a:ext uri="{FF2B5EF4-FFF2-40B4-BE49-F238E27FC236}">
                <a16:creationId xmlns:a16="http://schemas.microsoft.com/office/drawing/2014/main" id="{5836E63A-E5FA-B22E-1163-95DD9B76932C}"/>
              </a:ext>
            </a:extLst>
          </p:cNvPr>
          <p:cNvSpPr/>
          <p:nvPr/>
        </p:nvSpPr>
        <p:spPr>
          <a:xfrm rot="16200000">
            <a:off x="11251498" y="5908026"/>
            <a:ext cx="764387" cy="1135561"/>
          </a:xfrm>
          <a:prstGeom prst="rect">
            <a:avLst/>
          </a:prstGeom>
          <a:solidFill>
            <a:srgbClr val="005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2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BBDE5E1-2E53-BEA9-3613-871D1E39E69A}"/>
              </a:ext>
            </a:extLst>
          </p:cNvPr>
          <p:cNvSpPr txBox="1"/>
          <p:nvPr/>
        </p:nvSpPr>
        <p:spPr>
          <a:xfrm>
            <a:off x="2919469" y="676242"/>
            <a:ext cx="91660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lt-LT" sz="3000" b="1" dirty="0" err="1">
                <a:solidFill>
                  <a:srgbClr val="005BAA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Agrotechnologijų</a:t>
            </a:r>
            <a:r>
              <a:rPr lang="lt-LT" sz="3000" b="1" dirty="0">
                <a:solidFill>
                  <a:srgbClr val="005BAA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 fakulteto studentų skaičius 2022 -2024 m.</a:t>
            </a:r>
            <a:endParaRPr lang="id-ID" sz="3000" b="1" dirty="0">
              <a:solidFill>
                <a:srgbClr val="005BAA"/>
              </a:solidFill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F935AF1F-AF9B-4569-BD5B-5852301420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82621" y="1840560"/>
            <a:ext cx="7383290" cy="352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76199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5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4" grpId="0" animBg="1"/>
      <p:bldP spid="5" grpId="0" animBg="1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5">
            <a:extLst>
              <a:ext uri="{FF2B5EF4-FFF2-40B4-BE49-F238E27FC236}">
                <a16:creationId xmlns:a16="http://schemas.microsoft.com/office/drawing/2014/main" id="{8F2E1E67-7E1B-4E60-AB2C-0B022B11E736}"/>
              </a:ext>
            </a:extLst>
          </p:cNvPr>
          <p:cNvSpPr/>
          <p:nvPr/>
        </p:nvSpPr>
        <p:spPr>
          <a:xfrm rot="16200000">
            <a:off x="10147693" y="5939781"/>
            <a:ext cx="764385" cy="1072052"/>
          </a:xfrm>
          <a:prstGeom prst="rect">
            <a:avLst/>
          </a:prstGeom>
          <a:solidFill>
            <a:srgbClr val="00C2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2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Rectangle 14">
            <a:extLst>
              <a:ext uri="{FF2B5EF4-FFF2-40B4-BE49-F238E27FC236}">
                <a16:creationId xmlns:a16="http://schemas.microsoft.com/office/drawing/2014/main" id="{C0082E36-FCC2-A5FF-0144-F9C8E019CD4C}"/>
              </a:ext>
            </a:extLst>
          </p:cNvPr>
          <p:cNvSpPr/>
          <p:nvPr/>
        </p:nvSpPr>
        <p:spPr>
          <a:xfrm rot="16200000">
            <a:off x="9026821" y="5890963"/>
            <a:ext cx="764384" cy="1169689"/>
          </a:xfrm>
          <a:prstGeom prst="rect">
            <a:avLst/>
          </a:prstGeom>
          <a:solidFill>
            <a:srgbClr val="00B2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2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Rectangle 11"/>
          <p:cNvSpPr/>
          <p:nvPr/>
        </p:nvSpPr>
        <p:spPr>
          <a:xfrm rot="16200000">
            <a:off x="1541856" y="5812237"/>
            <a:ext cx="764388" cy="1314450"/>
          </a:xfrm>
          <a:prstGeom prst="rect">
            <a:avLst/>
          </a:prstGeom>
          <a:solidFill>
            <a:srgbClr val="00B2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2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Rectangle 12"/>
          <p:cNvSpPr/>
          <p:nvPr/>
        </p:nvSpPr>
        <p:spPr>
          <a:xfrm rot="16200000">
            <a:off x="2831388" y="5836041"/>
            <a:ext cx="764390" cy="1266825"/>
          </a:xfrm>
          <a:prstGeom prst="rect">
            <a:avLst/>
          </a:prstGeom>
          <a:solidFill>
            <a:srgbClr val="00C2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2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Rectangle 13"/>
          <p:cNvSpPr/>
          <p:nvPr/>
        </p:nvSpPr>
        <p:spPr>
          <a:xfrm rot="16200000">
            <a:off x="4042671" y="5887348"/>
            <a:ext cx="758035" cy="1157874"/>
          </a:xfrm>
          <a:prstGeom prst="rect">
            <a:avLst/>
          </a:prstGeom>
          <a:solidFill>
            <a:srgbClr val="005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2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Rectangle 14"/>
          <p:cNvSpPr/>
          <p:nvPr/>
        </p:nvSpPr>
        <p:spPr>
          <a:xfrm rot="16200000">
            <a:off x="4936944" y="5432232"/>
            <a:ext cx="1479919" cy="1352555"/>
          </a:xfrm>
          <a:prstGeom prst="rect">
            <a:avLst/>
          </a:prstGeom>
          <a:solidFill>
            <a:srgbClr val="00B2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2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Rectangle 15"/>
          <p:cNvSpPr/>
          <p:nvPr/>
        </p:nvSpPr>
        <p:spPr>
          <a:xfrm rot="16200000">
            <a:off x="6637348" y="5809457"/>
            <a:ext cx="746118" cy="1314451"/>
          </a:xfrm>
          <a:prstGeom prst="rect">
            <a:avLst/>
          </a:prstGeom>
          <a:solidFill>
            <a:srgbClr val="00C2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2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Rectangle 16"/>
          <p:cNvSpPr/>
          <p:nvPr/>
        </p:nvSpPr>
        <p:spPr>
          <a:xfrm rot="16200000">
            <a:off x="251219" y="5842393"/>
            <a:ext cx="764387" cy="1266824"/>
          </a:xfrm>
          <a:prstGeom prst="rect">
            <a:avLst/>
          </a:prstGeom>
          <a:solidFill>
            <a:srgbClr val="005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2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6602720-0BB3-94CA-1A32-7BDCE19452EF}"/>
              </a:ext>
            </a:extLst>
          </p:cNvPr>
          <p:cNvSpPr/>
          <p:nvPr/>
        </p:nvSpPr>
        <p:spPr>
          <a:xfrm rot="16200000">
            <a:off x="7872664" y="5888238"/>
            <a:ext cx="746123" cy="1156885"/>
          </a:xfrm>
          <a:prstGeom prst="rect">
            <a:avLst/>
          </a:prstGeom>
          <a:solidFill>
            <a:srgbClr val="005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2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3CFE2A5-4318-66A8-A6A9-BE09B3BC8FF1}"/>
              </a:ext>
            </a:extLst>
          </p:cNvPr>
          <p:cNvGrpSpPr/>
          <p:nvPr/>
        </p:nvGrpSpPr>
        <p:grpSpPr>
          <a:xfrm>
            <a:off x="1" y="6723661"/>
            <a:ext cx="12191999" cy="134339"/>
            <a:chOff x="2" y="2110197"/>
            <a:chExt cx="12191999" cy="134339"/>
          </a:xfrm>
          <a:solidFill>
            <a:srgbClr val="005BAA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6DCE747B-B2B2-CB41-CCBF-E04D2D9D9873}"/>
                </a:ext>
              </a:extLst>
            </p:cNvPr>
            <p:cNvSpPr/>
            <p:nvPr/>
          </p:nvSpPr>
          <p:spPr>
            <a:xfrm rot="16200000">
              <a:off x="2980836" y="1161370"/>
              <a:ext cx="134333" cy="20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3669A116-2D10-8EF0-5B88-3FD8068D3B01}"/>
                </a:ext>
              </a:extLst>
            </p:cNvPr>
            <p:cNvSpPr/>
            <p:nvPr/>
          </p:nvSpPr>
          <p:spPr>
            <a:xfrm rot="16200000">
              <a:off x="5012835" y="1161369"/>
              <a:ext cx="134333" cy="20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914C3AB-76A0-EF44-3973-A0F50F0402FB}"/>
                </a:ext>
              </a:extLst>
            </p:cNvPr>
            <p:cNvSpPr/>
            <p:nvPr/>
          </p:nvSpPr>
          <p:spPr>
            <a:xfrm rot="16200000">
              <a:off x="7044834" y="1161369"/>
              <a:ext cx="134335" cy="20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C93B075-AF33-C957-F5F1-D2E92593E0A1}"/>
                </a:ext>
              </a:extLst>
            </p:cNvPr>
            <p:cNvSpPr/>
            <p:nvPr/>
          </p:nvSpPr>
          <p:spPr>
            <a:xfrm rot="16200000">
              <a:off x="9076834" y="1161367"/>
              <a:ext cx="134336" cy="20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EB07512D-632C-663F-0CB0-0BE71D73D314}"/>
                </a:ext>
              </a:extLst>
            </p:cNvPr>
            <p:cNvSpPr/>
            <p:nvPr/>
          </p:nvSpPr>
          <p:spPr>
            <a:xfrm rot="16200000">
              <a:off x="11108832" y="1161366"/>
              <a:ext cx="134338" cy="20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B831245-F388-D978-CECF-080F6ADD5EBD}"/>
                </a:ext>
              </a:extLst>
            </p:cNvPr>
            <p:cNvSpPr/>
            <p:nvPr/>
          </p:nvSpPr>
          <p:spPr>
            <a:xfrm rot="16200000">
              <a:off x="948836" y="1161370"/>
              <a:ext cx="134331" cy="20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CBD8796A-A5BD-2CFF-FB89-4E9B586BF614}"/>
              </a:ext>
            </a:extLst>
          </p:cNvPr>
          <p:cNvGrpSpPr/>
          <p:nvPr/>
        </p:nvGrpSpPr>
        <p:grpSpPr>
          <a:xfrm>
            <a:off x="5257806" y="5668956"/>
            <a:ext cx="775456" cy="836604"/>
            <a:chOff x="1066044" y="5704124"/>
            <a:chExt cx="466271" cy="467158"/>
          </a:xfrm>
        </p:grpSpPr>
        <p:sp>
          <p:nvSpPr>
            <p:cNvPr id="25" name="Freeform 5">
              <a:extLst>
                <a:ext uri="{FF2B5EF4-FFF2-40B4-BE49-F238E27FC236}">
                  <a16:creationId xmlns:a16="http://schemas.microsoft.com/office/drawing/2014/main" id="{BBAC8264-8B9C-0F86-8524-EB87B18C27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6044" y="5704124"/>
              <a:ext cx="466271" cy="467158"/>
            </a:xfrm>
            <a:custGeom>
              <a:avLst/>
              <a:gdLst>
                <a:gd name="T0" fmla="*/ 138 w 220"/>
                <a:gd name="T1" fmla="*/ 0 h 220"/>
                <a:gd name="T2" fmla="*/ 55 w 220"/>
                <a:gd name="T3" fmla="*/ 83 h 220"/>
                <a:gd name="T4" fmla="*/ 65 w 220"/>
                <a:gd name="T5" fmla="*/ 121 h 220"/>
                <a:gd name="T6" fmla="*/ 7 w 220"/>
                <a:gd name="T7" fmla="*/ 178 h 220"/>
                <a:gd name="T8" fmla="*/ 7 w 220"/>
                <a:gd name="T9" fmla="*/ 178 h 220"/>
                <a:gd name="T10" fmla="*/ 0 w 220"/>
                <a:gd name="T11" fmla="*/ 196 h 220"/>
                <a:gd name="T12" fmla="*/ 24 w 220"/>
                <a:gd name="T13" fmla="*/ 220 h 220"/>
                <a:gd name="T14" fmla="*/ 42 w 220"/>
                <a:gd name="T15" fmla="*/ 213 h 220"/>
                <a:gd name="T16" fmla="*/ 42 w 220"/>
                <a:gd name="T17" fmla="*/ 213 h 220"/>
                <a:gd name="T18" fmla="*/ 99 w 220"/>
                <a:gd name="T19" fmla="*/ 155 h 220"/>
                <a:gd name="T20" fmla="*/ 138 w 220"/>
                <a:gd name="T21" fmla="*/ 165 h 220"/>
                <a:gd name="T22" fmla="*/ 220 w 220"/>
                <a:gd name="T23" fmla="*/ 83 h 220"/>
                <a:gd name="T24" fmla="*/ 138 w 220"/>
                <a:gd name="T25" fmla="*/ 0 h 220"/>
                <a:gd name="T26" fmla="*/ 33 w 220"/>
                <a:gd name="T27" fmla="*/ 204 h 220"/>
                <a:gd name="T28" fmla="*/ 24 w 220"/>
                <a:gd name="T29" fmla="*/ 208 h 220"/>
                <a:gd name="T30" fmla="*/ 12 w 220"/>
                <a:gd name="T31" fmla="*/ 196 h 220"/>
                <a:gd name="T32" fmla="*/ 16 w 220"/>
                <a:gd name="T33" fmla="*/ 187 h 220"/>
                <a:gd name="T34" fmla="*/ 16 w 220"/>
                <a:gd name="T35" fmla="*/ 187 h 220"/>
                <a:gd name="T36" fmla="*/ 71 w 220"/>
                <a:gd name="T37" fmla="*/ 132 h 220"/>
                <a:gd name="T38" fmla="*/ 88 w 220"/>
                <a:gd name="T39" fmla="*/ 149 h 220"/>
                <a:gd name="T40" fmla="*/ 33 w 220"/>
                <a:gd name="T41" fmla="*/ 204 h 220"/>
                <a:gd name="T42" fmla="*/ 138 w 220"/>
                <a:gd name="T43" fmla="*/ 151 h 220"/>
                <a:gd name="T44" fmla="*/ 69 w 220"/>
                <a:gd name="T45" fmla="*/ 83 h 220"/>
                <a:gd name="T46" fmla="*/ 138 w 220"/>
                <a:gd name="T47" fmla="*/ 14 h 220"/>
                <a:gd name="T48" fmla="*/ 206 w 220"/>
                <a:gd name="T49" fmla="*/ 83 h 220"/>
                <a:gd name="T50" fmla="*/ 138 w 220"/>
                <a:gd name="T51" fmla="*/ 151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0" h="220">
                  <a:moveTo>
                    <a:pt x="138" y="0"/>
                  </a:moveTo>
                  <a:cubicBezTo>
                    <a:pt x="92" y="0"/>
                    <a:pt x="55" y="37"/>
                    <a:pt x="55" y="83"/>
                  </a:cubicBezTo>
                  <a:cubicBezTo>
                    <a:pt x="55" y="96"/>
                    <a:pt x="58" y="110"/>
                    <a:pt x="65" y="121"/>
                  </a:cubicBezTo>
                  <a:cubicBezTo>
                    <a:pt x="7" y="178"/>
                    <a:pt x="7" y="178"/>
                    <a:pt x="7" y="178"/>
                  </a:cubicBezTo>
                  <a:cubicBezTo>
                    <a:pt x="7" y="178"/>
                    <a:pt x="7" y="178"/>
                    <a:pt x="7" y="178"/>
                  </a:cubicBezTo>
                  <a:cubicBezTo>
                    <a:pt x="3" y="183"/>
                    <a:pt x="0" y="189"/>
                    <a:pt x="0" y="196"/>
                  </a:cubicBezTo>
                  <a:cubicBezTo>
                    <a:pt x="0" y="209"/>
                    <a:pt x="11" y="220"/>
                    <a:pt x="24" y="220"/>
                  </a:cubicBezTo>
                  <a:cubicBezTo>
                    <a:pt x="31" y="220"/>
                    <a:pt x="37" y="217"/>
                    <a:pt x="42" y="213"/>
                  </a:cubicBezTo>
                  <a:cubicBezTo>
                    <a:pt x="42" y="213"/>
                    <a:pt x="42" y="213"/>
                    <a:pt x="42" y="213"/>
                  </a:cubicBezTo>
                  <a:cubicBezTo>
                    <a:pt x="99" y="155"/>
                    <a:pt x="99" y="155"/>
                    <a:pt x="99" y="155"/>
                  </a:cubicBezTo>
                  <a:cubicBezTo>
                    <a:pt x="110" y="162"/>
                    <a:pt x="124" y="165"/>
                    <a:pt x="138" y="165"/>
                  </a:cubicBezTo>
                  <a:cubicBezTo>
                    <a:pt x="183" y="165"/>
                    <a:pt x="220" y="128"/>
                    <a:pt x="220" y="83"/>
                  </a:cubicBezTo>
                  <a:cubicBezTo>
                    <a:pt x="220" y="37"/>
                    <a:pt x="183" y="0"/>
                    <a:pt x="138" y="0"/>
                  </a:cubicBezTo>
                  <a:close/>
                  <a:moveTo>
                    <a:pt x="33" y="204"/>
                  </a:moveTo>
                  <a:cubicBezTo>
                    <a:pt x="31" y="206"/>
                    <a:pt x="28" y="208"/>
                    <a:pt x="24" y="208"/>
                  </a:cubicBezTo>
                  <a:cubicBezTo>
                    <a:pt x="18" y="208"/>
                    <a:pt x="12" y="202"/>
                    <a:pt x="12" y="196"/>
                  </a:cubicBezTo>
                  <a:cubicBezTo>
                    <a:pt x="12" y="192"/>
                    <a:pt x="14" y="189"/>
                    <a:pt x="16" y="187"/>
                  </a:cubicBezTo>
                  <a:cubicBezTo>
                    <a:pt x="16" y="187"/>
                    <a:pt x="16" y="187"/>
                    <a:pt x="16" y="187"/>
                  </a:cubicBezTo>
                  <a:cubicBezTo>
                    <a:pt x="71" y="132"/>
                    <a:pt x="71" y="132"/>
                    <a:pt x="71" y="132"/>
                  </a:cubicBezTo>
                  <a:cubicBezTo>
                    <a:pt x="76" y="138"/>
                    <a:pt x="82" y="144"/>
                    <a:pt x="88" y="149"/>
                  </a:cubicBezTo>
                  <a:lnTo>
                    <a:pt x="33" y="204"/>
                  </a:lnTo>
                  <a:close/>
                  <a:moveTo>
                    <a:pt x="138" y="151"/>
                  </a:moveTo>
                  <a:cubicBezTo>
                    <a:pt x="100" y="151"/>
                    <a:pt x="69" y="120"/>
                    <a:pt x="69" y="83"/>
                  </a:cubicBezTo>
                  <a:cubicBezTo>
                    <a:pt x="69" y="45"/>
                    <a:pt x="100" y="14"/>
                    <a:pt x="138" y="14"/>
                  </a:cubicBezTo>
                  <a:cubicBezTo>
                    <a:pt x="175" y="14"/>
                    <a:pt x="206" y="45"/>
                    <a:pt x="206" y="83"/>
                  </a:cubicBezTo>
                  <a:cubicBezTo>
                    <a:pt x="206" y="120"/>
                    <a:pt x="175" y="151"/>
                    <a:pt x="138" y="1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dirty="0"/>
            </a:p>
          </p:txBody>
        </p:sp>
        <p:sp>
          <p:nvSpPr>
            <p:cNvPr id="26" name="Freeform 6">
              <a:extLst>
                <a:ext uri="{FF2B5EF4-FFF2-40B4-BE49-F238E27FC236}">
                  <a16:creationId xmlns:a16="http://schemas.microsoft.com/office/drawing/2014/main" id="{B18446D4-1602-52DE-698F-2BE482EDAF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4476" y="5787132"/>
              <a:ext cx="109919" cy="109919"/>
            </a:xfrm>
            <a:custGeom>
              <a:avLst/>
              <a:gdLst>
                <a:gd name="T0" fmla="*/ 49 w 52"/>
                <a:gd name="T1" fmla="*/ 0 h 52"/>
                <a:gd name="T2" fmla="*/ 0 w 52"/>
                <a:gd name="T3" fmla="*/ 49 h 52"/>
                <a:gd name="T4" fmla="*/ 4 w 52"/>
                <a:gd name="T5" fmla="*/ 52 h 52"/>
                <a:gd name="T6" fmla="*/ 7 w 52"/>
                <a:gd name="T7" fmla="*/ 49 h 52"/>
                <a:gd name="T8" fmla="*/ 49 w 52"/>
                <a:gd name="T9" fmla="*/ 7 h 52"/>
                <a:gd name="T10" fmla="*/ 52 w 52"/>
                <a:gd name="T11" fmla="*/ 4 h 52"/>
                <a:gd name="T12" fmla="*/ 49 w 52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2">
                  <a:moveTo>
                    <a:pt x="49" y="0"/>
                  </a:moveTo>
                  <a:cubicBezTo>
                    <a:pt x="22" y="0"/>
                    <a:pt x="0" y="22"/>
                    <a:pt x="0" y="49"/>
                  </a:cubicBezTo>
                  <a:cubicBezTo>
                    <a:pt x="0" y="50"/>
                    <a:pt x="2" y="52"/>
                    <a:pt x="4" y="52"/>
                  </a:cubicBezTo>
                  <a:cubicBezTo>
                    <a:pt x="6" y="52"/>
                    <a:pt x="7" y="50"/>
                    <a:pt x="7" y="49"/>
                  </a:cubicBezTo>
                  <a:cubicBezTo>
                    <a:pt x="7" y="26"/>
                    <a:pt x="26" y="7"/>
                    <a:pt x="49" y="7"/>
                  </a:cubicBezTo>
                  <a:cubicBezTo>
                    <a:pt x="50" y="7"/>
                    <a:pt x="52" y="6"/>
                    <a:pt x="52" y="4"/>
                  </a:cubicBezTo>
                  <a:cubicBezTo>
                    <a:pt x="52" y="2"/>
                    <a:pt x="50" y="0"/>
                    <a:pt x="4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dirty="0"/>
            </a:p>
          </p:txBody>
        </p:sp>
      </p:grpSp>
      <p:pic>
        <p:nvPicPr>
          <p:cNvPr id="9" name="Picture 8" descr="A blue and green lines&#10;&#10;Description automatically generated">
            <a:extLst>
              <a:ext uri="{FF2B5EF4-FFF2-40B4-BE49-F238E27FC236}">
                <a16:creationId xmlns:a16="http://schemas.microsoft.com/office/drawing/2014/main" id="{A7AB84B7-346C-A80B-AD32-1BCE2C0584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601976" y="-717763"/>
            <a:ext cx="5337369" cy="4837710"/>
          </a:xfrm>
          <a:prstGeom prst="rect">
            <a:avLst/>
          </a:prstGeom>
        </p:spPr>
      </p:pic>
      <p:sp>
        <p:nvSpPr>
          <p:cNvPr id="5" name="Rectangle 3">
            <a:extLst>
              <a:ext uri="{FF2B5EF4-FFF2-40B4-BE49-F238E27FC236}">
                <a16:creationId xmlns:a16="http://schemas.microsoft.com/office/drawing/2014/main" id="{5836E63A-E5FA-B22E-1163-95DD9B76932C}"/>
              </a:ext>
            </a:extLst>
          </p:cNvPr>
          <p:cNvSpPr/>
          <p:nvPr/>
        </p:nvSpPr>
        <p:spPr>
          <a:xfrm rot="16200000">
            <a:off x="11251498" y="5908026"/>
            <a:ext cx="764387" cy="1135561"/>
          </a:xfrm>
          <a:prstGeom prst="rect">
            <a:avLst/>
          </a:prstGeom>
          <a:solidFill>
            <a:srgbClr val="005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2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BBDE5E1-2E53-BEA9-3613-871D1E39E69A}"/>
              </a:ext>
            </a:extLst>
          </p:cNvPr>
          <p:cNvSpPr txBox="1"/>
          <p:nvPr/>
        </p:nvSpPr>
        <p:spPr>
          <a:xfrm>
            <a:off x="2919469" y="676242"/>
            <a:ext cx="91660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lt-LT" sz="3000" b="1" dirty="0" err="1">
                <a:solidFill>
                  <a:srgbClr val="005BAA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Agrotechnologijų</a:t>
            </a:r>
            <a:r>
              <a:rPr lang="lt-LT" sz="3000" b="1" dirty="0">
                <a:solidFill>
                  <a:srgbClr val="005BAA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 fakultete planuojamų priimti studentų skaičius 2025 m.</a:t>
            </a:r>
            <a:endParaRPr lang="id-ID" sz="3000" b="1" dirty="0">
              <a:solidFill>
                <a:srgbClr val="005BAA"/>
              </a:solidFill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graphicFrame>
        <p:nvGraphicFramePr>
          <p:cNvPr id="27" name="Chart 26">
            <a:extLst>
              <a:ext uri="{FF2B5EF4-FFF2-40B4-BE49-F238E27FC236}">
                <a16:creationId xmlns:a16="http://schemas.microsoft.com/office/drawing/2014/main" id="{EFD75219-6359-4553-82EA-A4557F7E088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16482257"/>
              </p:ext>
            </p:extLst>
          </p:nvPr>
        </p:nvGraphicFramePr>
        <p:xfrm>
          <a:off x="3809999" y="1858297"/>
          <a:ext cx="5820697" cy="3421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83910501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5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4" grpId="0" animBg="1"/>
      <p:bldP spid="5" grpId="0" animBg="1"/>
      <p:bldP spid="23" grpId="0"/>
    </p:bldLst>
  </p:timing>
</p:sld>
</file>

<file path=ppt/theme/theme1.xml><?xml version="1.0" encoding="utf-8"?>
<a:theme xmlns:a="http://schemas.openxmlformats.org/drawingml/2006/main" name="Office Theme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1628</TotalTime>
  <Words>357</Words>
  <Application>Microsoft Office PowerPoint</Application>
  <PresentationFormat>Widescreen</PresentationFormat>
  <Paragraphs>74</Paragraphs>
  <Slides>14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Roboto</vt:lpstr>
      <vt:lpstr>Office Theme</vt:lpstr>
      <vt:lpstr>VILNIAUS KOLEGIJA AGROTECHNOLOGIJŲ FAKULTETAS </vt:lpstr>
      <vt:lpstr>PowerPoint Presentation</vt:lpstr>
      <vt:lpstr>PowerPoint Presentation</vt:lpstr>
      <vt:lpstr>Partnerystė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SignAddict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ataskaitinė</dc:title>
  <dc:creator>SONY User</dc:creator>
  <cp:lastModifiedBy>Ramunė Vanagaitė</cp:lastModifiedBy>
  <cp:revision>1072</cp:revision>
  <cp:lastPrinted>2024-05-29T04:32:19Z</cp:lastPrinted>
  <dcterms:created xsi:type="dcterms:W3CDTF">2014-09-15T07:14:39Z</dcterms:created>
  <dcterms:modified xsi:type="dcterms:W3CDTF">2025-03-01T07:39:36Z</dcterms:modified>
</cp:coreProperties>
</file>