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29" r:id="rId5"/>
    <p:sldMasterId id="2147483752" r:id="rId6"/>
  </p:sldMasterIdLst>
  <p:notesMasterIdLst>
    <p:notesMasterId r:id="rId23"/>
  </p:notesMasterIdLst>
  <p:sldIdLst>
    <p:sldId id="1425" r:id="rId7"/>
    <p:sldId id="313" r:id="rId8"/>
    <p:sldId id="272" r:id="rId9"/>
    <p:sldId id="317" r:id="rId10"/>
    <p:sldId id="321" r:id="rId11"/>
    <p:sldId id="1437" r:id="rId12"/>
    <p:sldId id="259" r:id="rId13"/>
    <p:sldId id="1418" r:id="rId14"/>
    <p:sldId id="1419" r:id="rId15"/>
    <p:sldId id="285" r:id="rId16"/>
    <p:sldId id="1415" r:id="rId17"/>
    <p:sldId id="284" r:id="rId18"/>
    <p:sldId id="1438" r:id="rId19"/>
    <p:sldId id="1417" r:id="rId20"/>
    <p:sldId id="1439" r:id="rId21"/>
    <p:sldId id="1426" r:id="rId22"/>
  </p:sldIdLst>
  <p:sldSz cx="12192000" cy="6858000"/>
  <p:notesSz cx="6797675" cy="9926638"/>
  <p:embeddedFontLst>
    <p:embeddedFont>
      <p:font typeface="Calibri" panose="020F0502020204030204" pitchFamily="34" charset="0"/>
      <p:regular r:id="rId24"/>
      <p:bold r:id="rId25"/>
      <p:italic r:id="rId26"/>
      <p:boldItalic r:id="rId27"/>
    </p:embeddedFont>
    <p:embeddedFont>
      <p:font typeface="Neue Haas Grotesk Text Pro" panose="020B0504020202020204" pitchFamily="34" charset="-70"/>
      <p:regular r:id="rId28"/>
      <p:bold r:id="rId29"/>
      <p:italic r:id="rId30"/>
      <p:boldItalic r:id="rId31"/>
    </p:embeddedFont>
    <p:embeddedFont>
      <p:font typeface="Titillium Web" panose="020B0604020202020204" charset="-70"/>
      <p:regular r:id="rId32"/>
      <p:bold r:id="rId33"/>
      <p:italic r:id="rId34"/>
      <p:boldItalic r:id="rId35"/>
    </p:embeddedFont>
    <p:embeddedFont>
      <p:font typeface="Titillium Web SemiBold" panose="020B0604020202020204" charset="-70"/>
      <p:bold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4" roundtripDataSignature="AMtx7miLzZwKJOb9J1mv4uqyaSDq1HjUI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992629-1602-C5CD-58D7-3E6FF6F0BF34}" name="Keren Dalyot (External)" initials="" userId="S::keren.dalyot@eitfood.eu::2090eaf1-cd3f-4bc0-bc53-8b1e167037ef" providerId="AD"/>
  <p188:author id="{F0452758-7BF8-E5F8-7ACD-69D266568A07}" name="Viktoria Soos" initials="VS" userId="S::viktoria.soos@eitfood.eu::e2daff74-e0bf-4564-b8d1-5936e702187c" providerId="AD"/>
  <p188:author id="{E6517495-916A-494F-E585-892B4C480974}" name="Emma Berthaud" initials="EB" userId="S::emma.berthaud@eitfood.eu::66af96f8-ce5d-471a-8fdd-97eb3d4b170e" providerId="AD"/>
  <p188:author id="{8A4A199D-475F-BCA4-0013-BF67CEF71BCE}" name="Katarzyna Woznicka" initials="KW" userId="S::katarzyna.woznicka@eitfood.eu::91bc4b89-7570-4748-abcf-cd54ff23137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E8AD47"/>
    <a:srgbClr val="EDB332"/>
    <a:srgbClr val="AEA28F"/>
    <a:srgbClr val="E9AD47"/>
    <a:srgbClr val="E9AD46"/>
    <a:srgbClr val="E8AB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1" d="100"/>
          <a:sy n="71" d="100"/>
        </p:scale>
        <p:origin x="8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3.fntdata"/><Relationship Id="rId21" Type="http://schemas.openxmlformats.org/officeDocument/2006/relationships/slide" Target="slides/slide15.xml"/><Relationship Id="rId34" Type="http://schemas.openxmlformats.org/officeDocument/2006/relationships/font" Target="fonts/font11.fntdata"/><Relationship Id="rId76"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6.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74" Type="http://customschemas.google.com/relationships/presentationmetadata" Target="metadata"/><Relationship Id="rId79"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8.fnt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77"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2.fntdata"/><Relationship Id="rId33"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4" y="0"/>
            <a:ext cx="2945659" cy="498056"/>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5"/>
            <a:ext cx="2945659" cy="49805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4" y="9428585"/>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4245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0" name="Google Shape;820;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lgn="just">
              <a:spcBef>
                <a:spcPts val="1200"/>
              </a:spcBef>
              <a:buClr>
                <a:schemeClr val="dk1"/>
              </a:buClr>
              <a:buSzPts val="1100"/>
            </a:pPr>
            <a:r>
              <a:rPr lang="en-US" dirty="0"/>
              <a:t>Some lesson plans are translated into multiple languages, but some others are not. Use the language selector (top right corner) to see which resources are available in your language. Lesson plans come in .zip files, and include a detailed lesson plan and all supporting files (e.g. work sheets, ppt-s, etc.) Urge participants to experiment with them!</a:t>
            </a:r>
          </a:p>
          <a:p>
            <a:pPr marL="0" indent="0" algn="just">
              <a:spcBef>
                <a:spcPts val="1200"/>
              </a:spcBef>
              <a:buSzPts val="1100"/>
            </a:pPr>
            <a:endParaRPr lang="en-US" dirty="0"/>
          </a:p>
          <a:p>
            <a:pPr marL="0" indent="0" algn="just">
              <a:spcBef>
                <a:spcPts val="1200"/>
              </a:spcBef>
              <a:buSzPts val="1100"/>
            </a:pPr>
            <a:r>
              <a:rPr lang="en-US" dirty="0"/>
              <a:t>Also, best is if you open some of the resources and show them to the participants.</a:t>
            </a:r>
          </a:p>
          <a:p>
            <a:pPr marL="0" indent="0" algn="just">
              <a:spcBef>
                <a:spcPts val="1200"/>
              </a:spcBef>
              <a:buSzPts val="1100"/>
            </a:pPr>
            <a:r>
              <a:rPr lang="en-US" dirty="0"/>
              <a:t>You can also mention the certificate of Completion participants can receive after implementing the lesson plans.</a:t>
            </a:r>
          </a:p>
        </p:txBody>
      </p:sp>
      <p:sp>
        <p:nvSpPr>
          <p:cNvPr id="821" name="Google Shape;821;p5:notes"/>
          <p:cNvSpPr txBox="1">
            <a:spLocks noGrp="1"/>
          </p:cNvSpPr>
          <p:nvPr>
            <p:ph type="sldNum" idx="12"/>
          </p:nvPr>
        </p:nvSpPr>
        <p:spPr>
          <a:xfrm>
            <a:off x="3850444" y="9428585"/>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11</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38825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0" name="Google Shape;820;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lgn="just">
              <a:spcBef>
                <a:spcPts val="1200"/>
              </a:spcBef>
              <a:buClr>
                <a:schemeClr val="dk1"/>
              </a:buClr>
              <a:buSzPts val="1100"/>
            </a:pPr>
            <a:r>
              <a:rPr lang="en-US" dirty="0" err="1"/>
              <a:t>FoodEducators</a:t>
            </a:r>
            <a:r>
              <a:rPr lang="en-US" dirty="0"/>
              <a:t> </a:t>
            </a:r>
            <a:r>
              <a:rPr lang="en-US" dirty="0" err="1"/>
              <a:t>ebsite</a:t>
            </a:r>
            <a:r>
              <a:rPr lang="en-US" dirty="0"/>
              <a:t> is available at foodeducators.eu in multiple languages. After registration, all materials are free to download.</a:t>
            </a:r>
          </a:p>
        </p:txBody>
      </p:sp>
      <p:sp>
        <p:nvSpPr>
          <p:cNvPr id="821" name="Google Shape;821;p5:notes"/>
          <p:cNvSpPr txBox="1">
            <a:spLocks noGrp="1"/>
          </p:cNvSpPr>
          <p:nvPr>
            <p:ph type="sldNum" idx="12"/>
          </p:nvPr>
        </p:nvSpPr>
        <p:spPr>
          <a:xfrm>
            <a:off x="3850444" y="9428585"/>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2a1c794ed9a_1_9: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indent="0"/>
            <a:endParaRPr lang="en-GB"/>
          </a:p>
        </p:txBody>
      </p:sp>
      <p:sp>
        <p:nvSpPr>
          <p:cNvPr id="577" name="Google Shape;577;g2a1c794ed9a_1_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8871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2a1c794ed9a_1_9: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indent="0"/>
            <a:endParaRPr lang="en-GB"/>
          </a:p>
        </p:txBody>
      </p:sp>
      <p:sp>
        <p:nvSpPr>
          <p:cNvPr id="577" name="Google Shape;577;g2a1c794ed9a_1_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5918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2a1c794ed9a_1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endParaRPr lang="en-GB"/>
          </a:p>
        </p:txBody>
      </p:sp>
      <p:sp>
        <p:nvSpPr>
          <p:cNvPr id="577" name="Google Shape;577;g2a1c794ed9a_1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8871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a:t>Introduce yourself and your </a:t>
            </a:r>
            <a:r>
              <a:rPr lang="en-US" err="1"/>
              <a:t>organisation</a:t>
            </a:r>
            <a:endParaRPr/>
          </a:p>
          <a:p>
            <a:pPr marL="0" lvl="0" indent="0" algn="l" rtl="0">
              <a:lnSpc>
                <a:spcPct val="100000"/>
              </a:lnSpc>
              <a:spcBef>
                <a:spcPts val="0"/>
              </a:spcBef>
              <a:spcAft>
                <a:spcPts val="0"/>
              </a:spcAft>
              <a:buSzPts val="1400"/>
              <a:buNone/>
            </a:pPr>
            <a:r>
              <a:rPr lang="en-US"/>
              <a:t>Tell the participants about the house rules:</a:t>
            </a:r>
            <a:endParaRPr/>
          </a:p>
          <a:p>
            <a:pPr marL="457200" lvl="0" indent="-317500" algn="l" rtl="0">
              <a:lnSpc>
                <a:spcPct val="100000"/>
              </a:lnSpc>
              <a:spcBef>
                <a:spcPts val="0"/>
              </a:spcBef>
              <a:spcAft>
                <a:spcPts val="0"/>
              </a:spcAft>
              <a:buSzPts val="1400"/>
              <a:buChar char="-"/>
            </a:pPr>
            <a:r>
              <a:rPr lang="en-US"/>
              <a:t>everyone is muted but they can ask questions after the presentation</a:t>
            </a:r>
            <a:endParaRPr/>
          </a:p>
          <a:p>
            <a:pPr marL="457200" lvl="0" indent="-317500" algn="l" rtl="0">
              <a:lnSpc>
                <a:spcPct val="100000"/>
              </a:lnSpc>
              <a:spcBef>
                <a:spcPts val="0"/>
              </a:spcBef>
              <a:spcAft>
                <a:spcPts val="0"/>
              </a:spcAft>
              <a:buSzPts val="1400"/>
              <a:buChar char="-"/>
            </a:pPr>
            <a:r>
              <a:rPr lang="en-US"/>
              <a:t>they can ask questions in the chat</a:t>
            </a:r>
            <a:endParaRPr/>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63186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29da6d3bb9b_1_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8" name="Google Shape;698;g29da6d3bb9b_1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6298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a:t>Introduce yourself and your </a:t>
            </a:r>
            <a:r>
              <a:rPr lang="en-US" err="1"/>
              <a:t>organisation</a:t>
            </a:r>
            <a:endParaRPr/>
          </a:p>
          <a:p>
            <a:pPr marL="0" lvl="0" indent="0" algn="l" rtl="0">
              <a:lnSpc>
                <a:spcPct val="100000"/>
              </a:lnSpc>
              <a:spcBef>
                <a:spcPts val="0"/>
              </a:spcBef>
              <a:spcAft>
                <a:spcPts val="0"/>
              </a:spcAft>
              <a:buSzPts val="1400"/>
              <a:buNone/>
            </a:pPr>
            <a:r>
              <a:rPr lang="en-US"/>
              <a:t>Tell the participants about the house rules:</a:t>
            </a:r>
            <a:endParaRPr/>
          </a:p>
          <a:p>
            <a:pPr marL="457200" lvl="0" indent="-317500" algn="l" rtl="0">
              <a:lnSpc>
                <a:spcPct val="100000"/>
              </a:lnSpc>
              <a:spcBef>
                <a:spcPts val="0"/>
              </a:spcBef>
              <a:spcAft>
                <a:spcPts val="0"/>
              </a:spcAft>
              <a:buSzPts val="1400"/>
              <a:buChar char="-"/>
            </a:pPr>
            <a:r>
              <a:rPr lang="en-US"/>
              <a:t>everyone is muted but they can ask questions after the presentation</a:t>
            </a:r>
            <a:endParaRPr/>
          </a:p>
          <a:p>
            <a:pPr marL="457200" lvl="0" indent="-317500" algn="l" rtl="0">
              <a:lnSpc>
                <a:spcPct val="100000"/>
              </a:lnSpc>
              <a:spcBef>
                <a:spcPts val="0"/>
              </a:spcBef>
              <a:spcAft>
                <a:spcPts val="0"/>
              </a:spcAft>
              <a:buSzPts val="1400"/>
              <a:buChar char="-"/>
            </a:pPr>
            <a:r>
              <a:rPr lang="en-US"/>
              <a:t>they can ask questions in the chat</a:t>
            </a:r>
            <a:endParaRPr/>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865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29da6d3bb9b_1_57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6" name="Google Shape;586;g29da6d3bb9b_1_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a:t>Introduce yourself and your </a:t>
            </a:r>
            <a:r>
              <a:rPr lang="en-US" err="1"/>
              <a:t>organisation</a:t>
            </a:r>
            <a:endParaRPr/>
          </a:p>
          <a:p>
            <a:pPr marL="0" lvl="0" indent="0" algn="l" rtl="0">
              <a:lnSpc>
                <a:spcPct val="100000"/>
              </a:lnSpc>
              <a:spcBef>
                <a:spcPts val="0"/>
              </a:spcBef>
              <a:spcAft>
                <a:spcPts val="0"/>
              </a:spcAft>
              <a:buSzPts val="1400"/>
              <a:buNone/>
            </a:pPr>
            <a:r>
              <a:rPr lang="en-US"/>
              <a:t>Tell the participants about the house rules:</a:t>
            </a:r>
            <a:endParaRPr/>
          </a:p>
          <a:p>
            <a:pPr marL="457200" lvl="0" indent="-317500" algn="l" rtl="0">
              <a:lnSpc>
                <a:spcPct val="100000"/>
              </a:lnSpc>
              <a:spcBef>
                <a:spcPts val="0"/>
              </a:spcBef>
              <a:spcAft>
                <a:spcPts val="0"/>
              </a:spcAft>
              <a:buSzPts val="1400"/>
              <a:buChar char="-"/>
            </a:pPr>
            <a:r>
              <a:rPr lang="en-US"/>
              <a:t>everyone is muted but they can ask questions after the presentation</a:t>
            </a:r>
            <a:endParaRPr/>
          </a:p>
          <a:p>
            <a:pPr marL="457200" lvl="0" indent="-317500" algn="l" rtl="0">
              <a:lnSpc>
                <a:spcPct val="100000"/>
              </a:lnSpc>
              <a:spcBef>
                <a:spcPts val="0"/>
              </a:spcBef>
              <a:spcAft>
                <a:spcPts val="0"/>
              </a:spcAft>
              <a:buSzPts val="1400"/>
              <a:buChar char="-"/>
            </a:pPr>
            <a:r>
              <a:rPr lang="en-US"/>
              <a:t>they can ask questions in the chat</a:t>
            </a:r>
            <a:endParaRPr/>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1842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a1c794ed9a_1_1: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a:t>Introduce yourself and your </a:t>
            </a:r>
            <a:r>
              <a:rPr lang="en-US" err="1"/>
              <a:t>organisation</a:t>
            </a:r>
            <a:endParaRPr/>
          </a:p>
          <a:p>
            <a:pPr marL="0" lvl="0" indent="0" algn="l" rtl="0">
              <a:lnSpc>
                <a:spcPct val="100000"/>
              </a:lnSpc>
              <a:spcBef>
                <a:spcPts val="0"/>
              </a:spcBef>
              <a:spcAft>
                <a:spcPts val="0"/>
              </a:spcAft>
              <a:buSzPts val="1400"/>
              <a:buNone/>
            </a:pPr>
            <a:r>
              <a:rPr lang="en-US"/>
              <a:t>Tell the participants about the house rules:</a:t>
            </a:r>
            <a:endParaRPr/>
          </a:p>
          <a:p>
            <a:pPr marL="457200" lvl="0" indent="-317500" algn="l" rtl="0">
              <a:lnSpc>
                <a:spcPct val="100000"/>
              </a:lnSpc>
              <a:spcBef>
                <a:spcPts val="0"/>
              </a:spcBef>
              <a:spcAft>
                <a:spcPts val="0"/>
              </a:spcAft>
              <a:buSzPts val="1400"/>
              <a:buChar char="-"/>
            </a:pPr>
            <a:r>
              <a:rPr lang="en-US"/>
              <a:t>everyone is muted but they can ask questions after the presentation</a:t>
            </a:r>
            <a:endParaRPr/>
          </a:p>
          <a:p>
            <a:pPr marL="457200" lvl="0" indent="-317500" algn="l" rtl="0">
              <a:lnSpc>
                <a:spcPct val="100000"/>
              </a:lnSpc>
              <a:spcBef>
                <a:spcPts val="0"/>
              </a:spcBef>
              <a:spcAft>
                <a:spcPts val="0"/>
              </a:spcAft>
              <a:buSzPts val="1400"/>
              <a:buChar char="-"/>
            </a:pPr>
            <a:r>
              <a:rPr lang="en-US"/>
              <a:t>they can ask questions in the chat</a:t>
            </a:r>
            <a:endParaRPr/>
          </a:p>
          <a:p>
            <a:pPr marL="0" lvl="0" indent="0" algn="l" rtl="0">
              <a:lnSpc>
                <a:spcPct val="100000"/>
              </a:lnSpc>
              <a:spcBef>
                <a:spcPts val="0"/>
              </a:spcBef>
              <a:spcAft>
                <a:spcPts val="0"/>
              </a:spcAft>
              <a:buNone/>
            </a:pPr>
            <a:endParaRPr/>
          </a:p>
        </p:txBody>
      </p:sp>
      <p:sp>
        <p:nvSpPr>
          <p:cNvPr id="562" name="Google Shape;562;g2a1c794ed9a_1_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8760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29da6d3bb9b_1_5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g29da6d3bb9b_1_55: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indent="0" algn="just">
              <a:spcBef>
                <a:spcPts val="1200"/>
              </a:spcBef>
              <a:buClr>
                <a:schemeClr val="dk1"/>
              </a:buClr>
              <a:buSzPts val="1100"/>
            </a:pPr>
            <a:r>
              <a:rPr lang="en-US" dirty="0">
                <a:solidFill>
                  <a:srgbClr val="000000"/>
                </a:solidFill>
                <a:ea typeface="Arial"/>
              </a:rPr>
              <a:t>Lesson plans are arranged into 4 main themes (themes are interlapping and connected).</a:t>
            </a:r>
            <a:endParaRPr lang="en-US" sz="1200" dirty="0">
              <a:solidFill>
                <a:srgbClr val="000000"/>
              </a:solidFill>
              <a:ea typeface="Arial"/>
            </a:endParaRPr>
          </a:p>
          <a:p>
            <a:pPr marL="91440" indent="0" algn="just"/>
            <a:r>
              <a:rPr lang="en-US" b="1" dirty="0"/>
              <a:t> </a:t>
            </a:r>
            <a:endParaRPr lang="en-GB" b="1"/>
          </a:p>
          <a:p>
            <a:pPr marL="0" lvl="0" indent="0" algn="l" rtl="0">
              <a:lnSpc>
                <a:spcPct val="100000"/>
              </a:lnSpc>
              <a:spcBef>
                <a:spcPts val="0"/>
              </a:spcBef>
              <a:spcAft>
                <a:spcPts val="0"/>
              </a:spcAft>
              <a:buClr>
                <a:schemeClr val="dk1"/>
              </a:buClr>
              <a:buSzPts val="1400"/>
              <a:buFont typeface="Calibri"/>
              <a:buNone/>
            </a:pPr>
            <a:endParaRPr/>
          </a:p>
        </p:txBody>
      </p:sp>
      <p:sp>
        <p:nvSpPr>
          <p:cNvPr id="828" name="Google Shape;828;g29da6d3bb9b_1_55:notes"/>
          <p:cNvSpPr txBox="1">
            <a:spLocks noGrp="1"/>
          </p:cNvSpPr>
          <p:nvPr>
            <p:ph type="sldNum" idx="12"/>
          </p:nvPr>
        </p:nvSpPr>
        <p:spPr>
          <a:xfrm>
            <a:off x="3850444" y="9428583"/>
            <a:ext cx="2945659" cy="49796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8"/>
          <p:cNvSpPr txBox="1">
            <a:spLocks noGrp="1"/>
          </p:cNvSpPr>
          <p:nvPr>
            <p:ph type="ctrTitle"/>
          </p:nvPr>
        </p:nvSpPr>
        <p:spPr>
          <a:xfrm>
            <a:off x="914401" y="1122364"/>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614"/>
              <a:buFont typeface="Calibri"/>
              <a:buNone/>
              <a:defRPr sz="5056"/>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8"/>
          <p:cNvSpPr txBox="1">
            <a:spLocks noGrp="1"/>
          </p:cNvSpPr>
          <p:nvPr>
            <p:ph type="subTitle" idx="1"/>
          </p:nvPr>
        </p:nvSpPr>
        <p:spPr>
          <a:xfrm>
            <a:off x="1524000" y="3602040"/>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842"/>
              </a:spcBef>
              <a:spcAft>
                <a:spcPts val="0"/>
              </a:spcAft>
              <a:buClr>
                <a:schemeClr val="dk1"/>
              </a:buClr>
              <a:buSzPts val="2646"/>
              <a:buNone/>
              <a:defRPr sz="2023"/>
            </a:lvl1pPr>
            <a:lvl2pPr lvl="1" algn="ctr">
              <a:lnSpc>
                <a:spcPct val="90000"/>
              </a:lnSpc>
              <a:spcBef>
                <a:spcPts val="421"/>
              </a:spcBef>
              <a:spcAft>
                <a:spcPts val="0"/>
              </a:spcAft>
              <a:buClr>
                <a:schemeClr val="dk1"/>
              </a:buClr>
              <a:buSzPts val="2205"/>
              <a:buNone/>
              <a:defRPr sz="1686"/>
            </a:lvl2pPr>
            <a:lvl3pPr lvl="2" algn="ctr">
              <a:lnSpc>
                <a:spcPct val="90000"/>
              </a:lnSpc>
              <a:spcBef>
                <a:spcPts val="421"/>
              </a:spcBef>
              <a:spcAft>
                <a:spcPts val="0"/>
              </a:spcAft>
              <a:buClr>
                <a:schemeClr val="dk1"/>
              </a:buClr>
              <a:buSzPts val="1984"/>
              <a:buNone/>
              <a:defRPr sz="1517"/>
            </a:lvl3pPr>
            <a:lvl4pPr lvl="3" algn="ctr">
              <a:lnSpc>
                <a:spcPct val="90000"/>
              </a:lnSpc>
              <a:spcBef>
                <a:spcPts val="421"/>
              </a:spcBef>
              <a:spcAft>
                <a:spcPts val="0"/>
              </a:spcAft>
              <a:buClr>
                <a:schemeClr val="dk1"/>
              </a:buClr>
              <a:buSzPts val="1764"/>
              <a:buNone/>
              <a:defRPr sz="1348"/>
            </a:lvl4pPr>
            <a:lvl5pPr lvl="4" algn="ctr">
              <a:lnSpc>
                <a:spcPct val="90000"/>
              </a:lnSpc>
              <a:spcBef>
                <a:spcPts val="421"/>
              </a:spcBef>
              <a:spcAft>
                <a:spcPts val="0"/>
              </a:spcAft>
              <a:buClr>
                <a:schemeClr val="dk1"/>
              </a:buClr>
              <a:buSzPts val="1764"/>
              <a:buNone/>
              <a:defRPr sz="1348"/>
            </a:lvl5pPr>
            <a:lvl6pPr lvl="5" algn="ctr">
              <a:lnSpc>
                <a:spcPct val="90000"/>
              </a:lnSpc>
              <a:spcBef>
                <a:spcPts val="421"/>
              </a:spcBef>
              <a:spcAft>
                <a:spcPts val="0"/>
              </a:spcAft>
              <a:buClr>
                <a:schemeClr val="dk1"/>
              </a:buClr>
              <a:buSzPts val="1764"/>
              <a:buNone/>
              <a:defRPr sz="1348"/>
            </a:lvl6pPr>
            <a:lvl7pPr lvl="6" algn="ctr">
              <a:lnSpc>
                <a:spcPct val="90000"/>
              </a:lnSpc>
              <a:spcBef>
                <a:spcPts val="421"/>
              </a:spcBef>
              <a:spcAft>
                <a:spcPts val="0"/>
              </a:spcAft>
              <a:buClr>
                <a:schemeClr val="dk1"/>
              </a:buClr>
              <a:buSzPts val="1764"/>
              <a:buNone/>
              <a:defRPr sz="1348"/>
            </a:lvl7pPr>
            <a:lvl8pPr lvl="7" algn="ctr">
              <a:lnSpc>
                <a:spcPct val="90000"/>
              </a:lnSpc>
              <a:spcBef>
                <a:spcPts val="421"/>
              </a:spcBef>
              <a:spcAft>
                <a:spcPts val="0"/>
              </a:spcAft>
              <a:buClr>
                <a:schemeClr val="dk1"/>
              </a:buClr>
              <a:buSzPts val="1764"/>
              <a:buNone/>
              <a:defRPr sz="1348"/>
            </a:lvl8pPr>
            <a:lvl9pPr lvl="8" algn="ctr">
              <a:lnSpc>
                <a:spcPct val="90000"/>
              </a:lnSpc>
              <a:spcBef>
                <a:spcPts val="421"/>
              </a:spcBef>
              <a:spcAft>
                <a:spcPts val="0"/>
              </a:spcAft>
              <a:buClr>
                <a:schemeClr val="dk1"/>
              </a:buClr>
              <a:buSzPts val="1764"/>
              <a:buNone/>
              <a:defRPr sz="1348"/>
            </a:lvl9pPr>
          </a:lstStyle>
          <a:p>
            <a:endParaRPr/>
          </a:p>
        </p:txBody>
      </p:sp>
      <p:sp>
        <p:nvSpPr>
          <p:cNvPr id="18" name="Google Shape;18;p1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8"/>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8"/>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41"/>
          <p:cNvSpPr txBox="1">
            <a:spLocks noGrp="1"/>
          </p:cNvSpPr>
          <p:nvPr>
            <p:ph type="title"/>
          </p:nvPr>
        </p:nvSpPr>
        <p:spPr>
          <a:xfrm>
            <a:off x="839790"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527"/>
              <a:buFont typeface="Calibri"/>
              <a:buNone/>
              <a:defRPr sz="2696"/>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41"/>
          <p:cNvSpPr>
            <a:spLocks noGrp="1"/>
          </p:cNvSpPr>
          <p:nvPr>
            <p:ph type="pic" idx="2"/>
          </p:nvPr>
        </p:nvSpPr>
        <p:spPr>
          <a:xfrm>
            <a:off x="5183188" y="987428"/>
            <a:ext cx="6172200" cy="4873625"/>
          </a:xfrm>
          <a:prstGeom prst="rect">
            <a:avLst/>
          </a:prstGeom>
          <a:noFill/>
          <a:ln>
            <a:noFill/>
          </a:ln>
        </p:spPr>
      </p:sp>
      <p:sp>
        <p:nvSpPr>
          <p:cNvPr id="75" name="Google Shape;75;p41"/>
          <p:cNvSpPr txBox="1">
            <a:spLocks noGrp="1"/>
          </p:cNvSpPr>
          <p:nvPr>
            <p:ph type="body" idx="1"/>
          </p:nvPr>
        </p:nvSpPr>
        <p:spPr>
          <a:xfrm>
            <a:off x="839790"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842"/>
              </a:spcBef>
              <a:spcAft>
                <a:spcPts val="0"/>
              </a:spcAft>
              <a:buClr>
                <a:schemeClr val="dk1"/>
              </a:buClr>
              <a:buSzPts val="1764"/>
              <a:buNone/>
              <a:defRPr sz="1348"/>
            </a:lvl1pPr>
            <a:lvl2pPr marL="914400" lvl="1" indent="-228600" algn="l">
              <a:lnSpc>
                <a:spcPct val="90000"/>
              </a:lnSpc>
              <a:spcBef>
                <a:spcPts val="421"/>
              </a:spcBef>
              <a:spcAft>
                <a:spcPts val="0"/>
              </a:spcAft>
              <a:buClr>
                <a:schemeClr val="dk1"/>
              </a:buClr>
              <a:buSzPts val="1543"/>
              <a:buNone/>
              <a:defRPr sz="1179"/>
            </a:lvl2pPr>
            <a:lvl3pPr marL="1371600" lvl="2" indent="-228600" algn="l">
              <a:lnSpc>
                <a:spcPct val="90000"/>
              </a:lnSpc>
              <a:spcBef>
                <a:spcPts val="421"/>
              </a:spcBef>
              <a:spcAft>
                <a:spcPts val="0"/>
              </a:spcAft>
              <a:buClr>
                <a:schemeClr val="dk1"/>
              </a:buClr>
              <a:buSzPts val="1323"/>
              <a:buNone/>
              <a:defRPr sz="1010"/>
            </a:lvl3pPr>
            <a:lvl4pPr marL="1828800" lvl="3" indent="-228600" algn="l">
              <a:lnSpc>
                <a:spcPct val="90000"/>
              </a:lnSpc>
              <a:spcBef>
                <a:spcPts val="421"/>
              </a:spcBef>
              <a:spcAft>
                <a:spcPts val="0"/>
              </a:spcAft>
              <a:buClr>
                <a:schemeClr val="dk1"/>
              </a:buClr>
              <a:buSzPts val="1102"/>
              <a:buNone/>
              <a:defRPr sz="842"/>
            </a:lvl4pPr>
            <a:lvl5pPr marL="2286000" lvl="4" indent="-228600" algn="l">
              <a:lnSpc>
                <a:spcPct val="90000"/>
              </a:lnSpc>
              <a:spcBef>
                <a:spcPts val="421"/>
              </a:spcBef>
              <a:spcAft>
                <a:spcPts val="0"/>
              </a:spcAft>
              <a:buClr>
                <a:schemeClr val="dk1"/>
              </a:buClr>
              <a:buSzPts val="1102"/>
              <a:buNone/>
              <a:defRPr sz="842"/>
            </a:lvl5pPr>
            <a:lvl6pPr marL="2743200" lvl="5" indent="-228600" algn="l">
              <a:lnSpc>
                <a:spcPct val="90000"/>
              </a:lnSpc>
              <a:spcBef>
                <a:spcPts val="421"/>
              </a:spcBef>
              <a:spcAft>
                <a:spcPts val="0"/>
              </a:spcAft>
              <a:buClr>
                <a:schemeClr val="dk1"/>
              </a:buClr>
              <a:buSzPts val="1102"/>
              <a:buNone/>
              <a:defRPr sz="842"/>
            </a:lvl6pPr>
            <a:lvl7pPr marL="3200400" lvl="6" indent="-228600" algn="l">
              <a:lnSpc>
                <a:spcPct val="90000"/>
              </a:lnSpc>
              <a:spcBef>
                <a:spcPts val="421"/>
              </a:spcBef>
              <a:spcAft>
                <a:spcPts val="0"/>
              </a:spcAft>
              <a:buClr>
                <a:schemeClr val="dk1"/>
              </a:buClr>
              <a:buSzPts val="1102"/>
              <a:buNone/>
              <a:defRPr sz="842"/>
            </a:lvl7pPr>
            <a:lvl8pPr marL="3657600" lvl="7" indent="-228600" algn="l">
              <a:lnSpc>
                <a:spcPct val="90000"/>
              </a:lnSpc>
              <a:spcBef>
                <a:spcPts val="421"/>
              </a:spcBef>
              <a:spcAft>
                <a:spcPts val="0"/>
              </a:spcAft>
              <a:buClr>
                <a:schemeClr val="dk1"/>
              </a:buClr>
              <a:buSzPts val="1102"/>
              <a:buNone/>
              <a:defRPr sz="842"/>
            </a:lvl8pPr>
            <a:lvl9pPr marL="4114800" lvl="8" indent="-228600" algn="l">
              <a:lnSpc>
                <a:spcPct val="90000"/>
              </a:lnSpc>
              <a:spcBef>
                <a:spcPts val="421"/>
              </a:spcBef>
              <a:spcAft>
                <a:spcPts val="0"/>
              </a:spcAft>
              <a:buClr>
                <a:schemeClr val="dk1"/>
              </a:buClr>
              <a:buSzPts val="1102"/>
              <a:buNone/>
              <a:defRPr sz="842"/>
            </a:lvl9pPr>
          </a:lstStyle>
          <a:p>
            <a:endParaRPr/>
          </a:p>
        </p:txBody>
      </p:sp>
      <p:sp>
        <p:nvSpPr>
          <p:cNvPr id="76" name="Google Shape;76;p41"/>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41"/>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1"/>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42"/>
          <p:cNvSpPr txBox="1">
            <a:spLocks noGrp="1"/>
          </p:cNvSpPr>
          <p:nvPr>
            <p:ph type="title"/>
          </p:nvPr>
        </p:nvSpPr>
        <p:spPr>
          <a:xfrm>
            <a:off x="838200" y="365126"/>
            <a:ext cx="10515600" cy="13255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42"/>
          <p:cNvSpPr txBox="1">
            <a:spLocks noGrp="1"/>
          </p:cNvSpPr>
          <p:nvPr>
            <p:ph type="body" idx="1"/>
          </p:nvPr>
        </p:nvSpPr>
        <p:spPr>
          <a:xfrm rot="5400000">
            <a:off x="3920331" y="-1256504"/>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82" name="Google Shape;82;p42"/>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42"/>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42"/>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43"/>
          <p:cNvSpPr txBox="1">
            <a:spLocks noGrp="1"/>
          </p:cNvSpPr>
          <p:nvPr>
            <p:ph type="title"/>
          </p:nvPr>
        </p:nvSpPr>
        <p:spPr>
          <a:xfrm rot="5400000">
            <a:off x="7133433" y="1956596"/>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43"/>
          <p:cNvSpPr txBox="1">
            <a:spLocks noGrp="1"/>
          </p:cNvSpPr>
          <p:nvPr>
            <p:ph type="body" idx="1"/>
          </p:nvPr>
        </p:nvSpPr>
        <p:spPr>
          <a:xfrm rot="5400000">
            <a:off x="1799434" y="-596104"/>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88" name="Google Shape;88;p43"/>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43"/>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43"/>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91"/>
        <p:cNvGrpSpPr/>
        <p:nvPr/>
      </p:nvGrpSpPr>
      <p:grpSpPr>
        <a:xfrm>
          <a:off x="0" y="0"/>
          <a:ext cx="0" cy="0"/>
          <a:chOff x="0" y="0"/>
          <a:chExt cx="0" cy="0"/>
        </a:xfrm>
      </p:grpSpPr>
      <p:sp>
        <p:nvSpPr>
          <p:cNvPr id="92" name="Google Shape;92;p44"/>
          <p:cNvSpPr txBox="1">
            <a:spLocks noGrp="1"/>
          </p:cNvSpPr>
          <p:nvPr>
            <p:ph type="title"/>
          </p:nvPr>
        </p:nvSpPr>
        <p:spPr>
          <a:xfrm>
            <a:off x="838200" y="365126"/>
            <a:ext cx="10515600" cy="13255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44"/>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4"/>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44"/>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96" name="Google Shape;96;p44" descr="A blue square with yellow stars on it&#10;&#10;Description automatically generated with low confidence"/>
          <p:cNvPicPr preferRelativeResize="0"/>
          <p:nvPr/>
        </p:nvPicPr>
        <p:blipFill rotWithShape="1">
          <a:blip r:embed="rId2">
            <a:alphaModFix/>
          </a:blip>
          <a:srcRect/>
          <a:stretch/>
        </p:blipFill>
        <p:spPr>
          <a:xfrm>
            <a:off x="843778" y="6356352"/>
            <a:ext cx="3335740" cy="221853"/>
          </a:xfrm>
          <a:prstGeom prst="rect">
            <a:avLst/>
          </a:prstGeom>
          <a:noFill/>
          <a:ln>
            <a:noFill/>
          </a:ln>
        </p:spPr>
      </p:pic>
      <p:pic>
        <p:nvPicPr>
          <p:cNvPr id="97" name="Google Shape;97;p44"/>
          <p:cNvPicPr preferRelativeResize="0"/>
          <p:nvPr/>
        </p:nvPicPr>
        <p:blipFill rotWithShape="1">
          <a:blip r:embed="rId3">
            <a:alphaModFix/>
          </a:blip>
          <a:srcRect/>
          <a:stretch/>
        </p:blipFill>
        <p:spPr>
          <a:xfrm>
            <a:off x="8260269" y="392552"/>
            <a:ext cx="2828599" cy="130399"/>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826" userDrawn="1">
          <p15:clr>
            <a:srgbClr val="FBAE40"/>
          </p15:clr>
        </p15:guide>
        <p15:guide id="2" pos="449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98"/>
        <p:cNvGrpSpPr/>
        <p:nvPr/>
      </p:nvGrpSpPr>
      <p:grpSpPr>
        <a:xfrm>
          <a:off x="0" y="0"/>
          <a:ext cx="0" cy="0"/>
          <a:chOff x="0" y="0"/>
          <a:chExt cx="0" cy="0"/>
        </a:xfrm>
      </p:grpSpPr>
      <p:pic>
        <p:nvPicPr>
          <p:cNvPr id="99" name="Google Shape;99;p45" descr="A blue square with yellow stars on it&#10;&#10;Description automatically generated with low confidence"/>
          <p:cNvPicPr preferRelativeResize="0"/>
          <p:nvPr/>
        </p:nvPicPr>
        <p:blipFill rotWithShape="1">
          <a:blip r:embed="rId2">
            <a:alphaModFix/>
          </a:blip>
          <a:srcRect/>
          <a:stretch/>
        </p:blipFill>
        <p:spPr>
          <a:xfrm>
            <a:off x="843778" y="6356352"/>
            <a:ext cx="3335740" cy="221853"/>
          </a:xfrm>
          <a:prstGeom prst="rect">
            <a:avLst/>
          </a:prstGeom>
          <a:noFill/>
          <a:ln>
            <a:noFill/>
          </a:ln>
        </p:spPr>
      </p:pic>
      <p:pic>
        <p:nvPicPr>
          <p:cNvPr id="100" name="Google Shape;100;p45"/>
          <p:cNvPicPr preferRelativeResize="0"/>
          <p:nvPr/>
        </p:nvPicPr>
        <p:blipFill rotWithShape="1">
          <a:blip r:embed="rId3">
            <a:alphaModFix/>
          </a:blip>
          <a:srcRect/>
          <a:stretch/>
        </p:blipFill>
        <p:spPr>
          <a:xfrm>
            <a:off x="8260269" y="392552"/>
            <a:ext cx="2828599" cy="130399"/>
          </a:xfrm>
          <a:prstGeom prst="rect">
            <a:avLst/>
          </a:prstGeom>
          <a:noFill/>
          <a:ln>
            <a:noFill/>
          </a:ln>
        </p:spPr>
      </p:pic>
      <p:sp>
        <p:nvSpPr>
          <p:cNvPr id="101" name="Google Shape;101;p45"/>
          <p:cNvSpPr txBox="1">
            <a:spLocks noGrp="1"/>
          </p:cNvSpPr>
          <p:nvPr>
            <p:ph type="title"/>
          </p:nvPr>
        </p:nvSpPr>
        <p:spPr>
          <a:xfrm>
            <a:off x="1159805" y="865522"/>
            <a:ext cx="7103961" cy="1325564"/>
          </a:xfrm>
          <a:prstGeom prst="rect">
            <a:avLst/>
          </a:prstGeom>
          <a:noFill/>
          <a:ln>
            <a:noFill/>
          </a:ln>
        </p:spPr>
        <p:txBody>
          <a:bodyPr spcFirstLastPara="1" wrap="square" lIns="0" tIns="0" rIns="0" bIns="0" anchor="t" anchorCtr="0">
            <a:normAutofit/>
          </a:bodyPr>
          <a:lstStyle>
            <a:lvl1pPr lvl="0" algn="l">
              <a:lnSpc>
                <a:spcPct val="102789"/>
              </a:lnSpc>
              <a:spcBef>
                <a:spcPts val="0"/>
              </a:spcBef>
              <a:spcAft>
                <a:spcPts val="0"/>
              </a:spcAft>
              <a:buClr>
                <a:schemeClr val="dk1"/>
              </a:buClr>
              <a:buSzPts val="5091"/>
              <a:buFont typeface="Arial"/>
              <a:buNone/>
              <a:defRPr sz="3891" b="1" i="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pos="855" userDrawn="1">
          <p15:clr>
            <a:srgbClr val="FBAE40"/>
          </p15:clr>
        </p15:guide>
        <p15:guide id="2" pos="812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6_Custom Layout">
  <p:cSld name="6_Custom Layout">
    <p:bg>
      <p:bgPr>
        <a:solidFill>
          <a:srgbClr val="00ABA5"/>
        </a:solidFill>
        <a:effectLst/>
      </p:bgPr>
    </p:bg>
    <p:spTree>
      <p:nvGrpSpPr>
        <p:cNvPr id="1" name="Shape 102"/>
        <p:cNvGrpSpPr/>
        <p:nvPr/>
      </p:nvGrpSpPr>
      <p:grpSpPr>
        <a:xfrm>
          <a:off x="0" y="0"/>
          <a:ext cx="0" cy="0"/>
          <a:chOff x="0" y="0"/>
          <a:chExt cx="0" cy="0"/>
        </a:xfrm>
      </p:grpSpPr>
      <p:sp>
        <p:nvSpPr>
          <p:cNvPr id="103" name="Google Shape;103;g29da6d3bb9b_0_498"/>
          <p:cNvSpPr txBox="1">
            <a:spLocks noGrp="1"/>
          </p:cNvSpPr>
          <p:nvPr>
            <p:ph type="sldNum" idx="12"/>
          </p:nvPr>
        </p:nvSpPr>
        <p:spPr>
          <a:xfrm>
            <a:off x="9313984" y="6356350"/>
            <a:ext cx="2743200" cy="364945"/>
          </a:xfrm>
          <a:prstGeom prst="rect">
            <a:avLst/>
          </a:prstGeom>
          <a:noFill/>
          <a:ln>
            <a:noFill/>
          </a:ln>
          <a:effectLst>
            <a:outerShdw blurRad="63500" sx="102000" sy="102000" algn="ctr" rotWithShape="0">
              <a:srgbClr val="000000">
                <a:alpha val="40000"/>
              </a:srgbClr>
            </a:outerShdw>
          </a:effectLst>
        </p:spPr>
        <p:txBody>
          <a:bodyPr spcFirstLastPara="1" wrap="square" lIns="71400" tIns="35675" rIns="71400" bIns="35675"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104" name="Google Shape;104;g29da6d3bb9b_0_498" descr="A screenshot of a computer&#10;&#10;Description automatically generated with low confidence"/>
          <p:cNvPicPr preferRelativeResize="0"/>
          <p:nvPr/>
        </p:nvPicPr>
        <p:blipFill rotWithShape="1">
          <a:blip r:embed="rId2">
            <a:alphaModFix/>
          </a:blip>
          <a:srcRect/>
          <a:stretch/>
        </p:blipFill>
        <p:spPr>
          <a:xfrm>
            <a:off x="269832" y="6137244"/>
            <a:ext cx="2786203" cy="417096"/>
          </a:xfrm>
          <a:prstGeom prst="rect">
            <a:avLst/>
          </a:prstGeom>
          <a:noFill/>
          <a:ln>
            <a:noFill/>
          </a:ln>
        </p:spPr>
      </p:pic>
      <p:sp>
        <p:nvSpPr>
          <p:cNvPr id="105" name="Google Shape;105;g29da6d3bb9b_0_498"/>
          <p:cNvSpPr txBox="1">
            <a:spLocks noGrp="1"/>
          </p:cNvSpPr>
          <p:nvPr>
            <p:ph type="body" idx="1"/>
          </p:nvPr>
        </p:nvSpPr>
        <p:spPr>
          <a:xfrm>
            <a:off x="1010688" y="908050"/>
            <a:ext cx="8742800" cy="792198"/>
          </a:xfrm>
          <a:prstGeom prst="rect">
            <a:avLst/>
          </a:prstGeom>
          <a:noFill/>
          <a:ln>
            <a:noFill/>
          </a:ln>
        </p:spPr>
        <p:txBody>
          <a:bodyPr spcFirstLastPara="1" wrap="square" lIns="71400" tIns="35675" rIns="71400" bIns="35675" anchor="t" anchorCtr="0">
            <a:normAutofit/>
          </a:bodyPr>
          <a:lstStyle>
            <a:lvl1pPr marL="457200" marR="0" lvl="0" indent="-228600" algn="l">
              <a:lnSpc>
                <a:spcPct val="90000"/>
              </a:lnSpc>
              <a:spcBef>
                <a:spcPts val="800"/>
              </a:spcBef>
              <a:spcAft>
                <a:spcPts val="0"/>
              </a:spcAft>
              <a:buClr>
                <a:schemeClr val="lt1"/>
              </a:buClr>
              <a:buSzPts val="3700"/>
              <a:buFont typeface="Arial"/>
              <a:buNone/>
              <a:defRPr sz="3700" b="1" i="0" u="none" strike="noStrike" cap="none">
                <a:solidFill>
                  <a:schemeClr val="lt1"/>
                </a:solidFill>
                <a:latin typeface="Arial"/>
                <a:ea typeface="Arial"/>
                <a:cs typeface="Arial"/>
                <a:sym typeface="Arial"/>
              </a:defRPr>
            </a:lvl1pPr>
            <a:lvl2pPr marL="914400" marR="0" lvl="1"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2pPr>
            <a:lvl3pPr marL="1371600" marR="0" lvl="2"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3pPr>
            <a:lvl4pPr marL="1828800" marR="0" lvl="3"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4pPr>
            <a:lvl5pPr marL="2286000" marR="0" lvl="4"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Title Page">
  <p:cSld name="Main Title Page">
    <p:bg>
      <p:bgPr>
        <a:solidFill>
          <a:srgbClr val="1D4F9D"/>
        </a:solidFill>
        <a:effectLst/>
      </p:bgPr>
    </p:bg>
    <p:spTree>
      <p:nvGrpSpPr>
        <p:cNvPr id="1" name="Shape 106"/>
        <p:cNvGrpSpPr/>
        <p:nvPr/>
      </p:nvGrpSpPr>
      <p:grpSpPr>
        <a:xfrm>
          <a:off x="0" y="0"/>
          <a:ext cx="0" cy="0"/>
          <a:chOff x="0" y="0"/>
          <a:chExt cx="0" cy="0"/>
        </a:xfrm>
      </p:grpSpPr>
      <p:pic>
        <p:nvPicPr>
          <p:cNvPr id="107" name="Google Shape;107;g29da6d3bb9b_0_502"/>
          <p:cNvPicPr preferRelativeResize="0"/>
          <p:nvPr/>
        </p:nvPicPr>
        <p:blipFill rotWithShape="1">
          <a:blip r:embed="rId2">
            <a:alphaModFix/>
          </a:blip>
          <a:srcRect/>
          <a:stretch/>
        </p:blipFill>
        <p:spPr>
          <a:xfrm>
            <a:off x="0" y="0"/>
            <a:ext cx="12192000" cy="6104374"/>
          </a:xfrm>
          <a:prstGeom prst="rect">
            <a:avLst/>
          </a:prstGeom>
          <a:noFill/>
          <a:ln>
            <a:noFill/>
          </a:ln>
        </p:spPr>
      </p:pic>
      <p:sp>
        <p:nvSpPr>
          <p:cNvPr id="108" name="Google Shape;108;g29da6d3bb9b_0_502"/>
          <p:cNvSpPr/>
          <p:nvPr/>
        </p:nvSpPr>
        <p:spPr>
          <a:xfrm>
            <a:off x="0" y="5328745"/>
            <a:ext cx="12192000" cy="1529565"/>
          </a:xfrm>
          <a:prstGeom prst="rect">
            <a:avLst/>
          </a:prstGeom>
          <a:solidFill>
            <a:srgbClr val="004F9D"/>
          </a:solidFill>
          <a:ln>
            <a:noFill/>
          </a:ln>
        </p:spPr>
        <p:txBody>
          <a:bodyPr spcFirstLastPara="1" wrap="square" lIns="71400" tIns="35675" rIns="71400" bIns="356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09" name="Google Shape;109;g29da6d3bb9b_0_502"/>
          <p:cNvSpPr/>
          <p:nvPr/>
        </p:nvSpPr>
        <p:spPr>
          <a:xfrm>
            <a:off x="0" y="0"/>
            <a:ext cx="12192000" cy="5328554"/>
          </a:xfrm>
          <a:prstGeom prst="rect">
            <a:avLst/>
          </a:prstGeom>
          <a:solidFill>
            <a:srgbClr val="5D247F"/>
          </a:solidFill>
          <a:ln>
            <a:noFill/>
          </a:ln>
        </p:spPr>
        <p:txBody>
          <a:bodyPr spcFirstLastPara="1" wrap="square" lIns="71400" tIns="35675" rIns="71400" bIns="356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110" name="Google Shape;110;g29da6d3bb9b_0_502" descr="A screenshot of a computer&#10;&#10;Description automatically generated with low confidence"/>
          <p:cNvPicPr preferRelativeResize="0"/>
          <p:nvPr/>
        </p:nvPicPr>
        <p:blipFill rotWithShape="1">
          <a:blip r:embed="rId3">
            <a:alphaModFix/>
          </a:blip>
          <a:srcRect/>
          <a:stretch/>
        </p:blipFill>
        <p:spPr>
          <a:xfrm>
            <a:off x="2981403" y="5572540"/>
            <a:ext cx="6229200" cy="932512"/>
          </a:xfrm>
          <a:prstGeom prst="rect">
            <a:avLst/>
          </a:prstGeom>
          <a:noFill/>
          <a:ln>
            <a:noFill/>
          </a:ln>
        </p:spPr>
      </p:pic>
      <p:pic>
        <p:nvPicPr>
          <p:cNvPr id="111" name="Google Shape;111;g29da6d3bb9b_0_502" descr="A picture containing plant, vegetable&#10;&#10;Description automatically generated"/>
          <p:cNvPicPr preferRelativeResize="0"/>
          <p:nvPr/>
        </p:nvPicPr>
        <p:blipFill rotWithShape="1">
          <a:blip r:embed="rId4">
            <a:alphaModFix/>
          </a:blip>
          <a:srcRect/>
          <a:stretch/>
        </p:blipFill>
        <p:spPr>
          <a:xfrm>
            <a:off x="692151" y="326258"/>
            <a:ext cx="10807700" cy="4160018"/>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Text 2">
  <p:cSld name="Image Text 2">
    <p:bg>
      <p:bgPr>
        <a:solidFill>
          <a:srgbClr val="5D247F"/>
        </a:solidFill>
        <a:effectLst/>
      </p:bgPr>
    </p:bg>
    <p:spTree>
      <p:nvGrpSpPr>
        <p:cNvPr id="1" name="Shape 112"/>
        <p:cNvGrpSpPr/>
        <p:nvPr/>
      </p:nvGrpSpPr>
      <p:grpSpPr>
        <a:xfrm>
          <a:off x="0" y="0"/>
          <a:ext cx="0" cy="0"/>
          <a:chOff x="0" y="0"/>
          <a:chExt cx="0" cy="0"/>
        </a:xfrm>
      </p:grpSpPr>
      <p:pic>
        <p:nvPicPr>
          <p:cNvPr id="113" name="Google Shape;113;g29da6d3bb9b_0_508" descr="A picture containing person, food, dish&#10;&#10;Description automatically generated"/>
          <p:cNvPicPr preferRelativeResize="0"/>
          <p:nvPr/>
        </p:nvPicPr>
        <p:blipFill rotWithShape="1">
          <a:blip r:embed="rId2">
            <a:alphaModFix/>
          </a:blip>
          <a:srcRect/>
          <a:stretch/>
        </p:blipFill>
        <p:spPr>
          <a:xfrm>
            <a:off x="5329238" y="0"/>
            <a:ext cx="6862767" cy="6104374"/>
          </a:xfrm>
          <a:prstGeom prst="rect">
            <a:avLst/>
          </a:prstGeom>
          <a:noFill/>
          <a:ln>
            <a:noFill/>
          </a:ln>
        </p:spPr>
      </p:pic>
      <p:pic>
        <p:nvPicPr>
          <p:cNvPr id="114" name="Google Shape;114;g29da6d3bb9b_0_508" descr="Shape, rectangle&#10;&#10;Description automatically generated"/>
          <p:cNvPicPr preferRelativeResize="0"/>
          <p:nvPr/>
        </p:nvPicPr>
        <p:blipFill rotWithShape="1">
          <a:blip r:embed="rId3">
            <a:alphaModFix/>
          </a:blip>
          <a:srcRect/>
          <a:stretch/>
        </p:blipFill>
        <p:spPr>
          <a:xfrm>
            <a:off x="5391149" y="58738"/>
            <a:ext cx="6742112" cy="5999808"/>
          </a:xfrm>
          <a:prstGeom prst="rect">
            <a:avLst/>
          </a:prstGeom>
          <a:noFill/>
          <a:ln>
            <a:noFill/>
          </a:ln>
        </p:spPr>
      </p:pic>
      <p:sp>
        <p:nvSpPr>
          <p:cNvPr id="115" name="Google Shape;115;g29da6d3bb9b_0_508"/>
          <p:cNvSpPr txBox="1">
            <a:spLocks noGrp="1"/>
          </p:cNvSpPr>
          <p:nvPr>
            <p:ph type="body" idx="1"/>
          </p:nvPr>
        </p:nvSpPr>
        <p:spPr>
          <a:xfrm>
            <a:off x="601499" y="557914"/>
            <a:ext cx="3100400" cy="792198"/>
          </a:xfrm>
          <a:prstGeom prst="rect">
            <a:avLst/>
          </a:prstGeom>
          <a:noFill/>
          <a:ln>
            <a:noFill/>
          </a:ln>
        </p:spPr>
        <p:txBody>
          <a:bodyPr spcFirstLastPara="1" wrap="square" lIns="71400" tIns="35675" rIns="71400" bIns="35675" anchor="t" anchorCtr="0">
            <a:normAutofit/>
          </a:bodyPr>
          <a:lstStyle>
            <a:lvl1pPr marL="457200" lvl="0" indent="-228600" algn="l">
              <a:lnSpc>
                <a:spcPct val="90000"/>
              </a:lnSpc>
              <a:spcBef>
                <a:spcPts val="800"/>
              </a:spcBef>
              <a:spcAft>
                <a:spcPts val="0"/>
              </a:spcAft>
              <a:buClr>
                <a:schemeClr val="dk1"/>
              </a:buClr>
              <a:buSzPts val="3700"/>
              <a:buNone/>
              <a:defRPr sz="3700" b="1" i="0">
                <a:latin typeface="Titillium Web SemiBold"/>
                <a:ea typeface="Titillium Web SemiBold"/>
                <a:cs typeface="Titillium Web SemiBold"/>
                <a:sym typeface="Titillium Web SemiBold"/>
              </a:defRPr>
            </a:lvl1pPr>
            <a:lvl2pPr marL="914400" lvl="1" indent="-463550" algn="l">
              <a:lnSpc>
                <a:spcPct val="90000"/>
              </a:lnSpc>
              <a:spcBef>
                <a:spcPts val="400"/>
              </a:spcBef>
              <a:spcAft>
                <a:spcPts val="0"/>
              </a:spcAft>
              <a:buClr>
                <a:schemeClr val="dk1"/>
              </a:buClr>
              <a:buSzPts val="3700"/>
              <a:buChar char="•"/>
              <a:defRPr sz="3700"/>
            </a:lvl2pPr>
            <a:lvl3pPr marL="1371600" lvl="2" indent="-463550" algn="l">
              <a:lnSpc>
                <a:spcPct val="90000"/>
              </a:lnSpc>
              <a:spcBef>
                <a:spcPts val="400"/>
              </a:spcBef>
              <a:spcAft>
                <a:spcPts val="0"/>
              </a:spcAft>
              <a:buClr>
                <a:schemeClr val="dk1"/>
              </a:buClr>
              <a:buSzPts val="3700"/>
              <a:buChar char="•"/>
              <a:defRPr sz="3700"/>
            </a:lvl3pPr>
            <a:lvl4pPr marL="1828800" lvl="3" indent="-463550" algn="l">
              <a:lnSpc>
                <a:spcPct val="90000"/>
              </a:lnSpc>
              <a:spcBef>
                <a:spcPts val="400"/>
              </a:spcBef>
              <a:spcAft>
                <a:spcPts val="0"/>
              </a:spcAft>
              <a:buClr>
                <a:schemeClr val="dk1"/>
              </a:buClr>
              <a:buSzPts val="3700"/>
              <a:buChar char="•"/>
              <a:defRPr sz="3700"/>
            </a:lvl4pPr>
            <a:lvl5pPr marL="2286000" lvl="4" indent="-463550" algn="l">
              <a:lnSpc>
                <a:spcPct val="90000"/>
              </a:lnSpc>
              <a:spcBef>
                <a:spcPts val="400"/>
              </a:spcBef>
              <a:spcAft>
                <a:spcPts val="0"/>
              </a:spcAft>
              <a:buClr>
                <a:schemeClr val="dk1"/>
              </a:buClr>
              <a:buSzPts val="3700"/>
              <a:buChar char="•"/>
              <a:defRPr sz="3700"/>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6" name="Google Shape;116;g29da6d3bb9b_0_508"/>
          <p:cNvSpPr txBox="1">
            <a:spLocks noGrp="1"/>
          </p:cNvSpPr>
          <p:nvPr>
            <p:ph type="body" idx="2"/>
          </p:nvPr>
        </p:nvSpPr>
        <p:spPr>
          <a:xfrm>
            <a:off x="614019" y="1649704"/>
            <a:ext cx="4271600" cy="3791512"/>
          </a:xfrm>
          <a:prstGeom prst="rect">
            <a:avLst/>
          </a:prstGeom>
          <a:noFill/>
          <a:ln>
            <a:noFill/>
          </a:ln>
        </p:spPr>
        <p:txBody>
          <a:bodyPr spcFirstLastPara="1" wrap="square" lIns="71400" tIns="35675" rIns="71400" bIns="35675" anchor="t" anchorCtr="0">
            <a:normAutofit/>
          </a:bodyPr>
          <a:lstStyle>
            <a:lvl1pPr marL="457200" lvl="0" indent="-228600" algn="l">
              <a:lnSpc>
                <a:spcPct val="100000"/>
              </a:lnSpc>
              <a:spcBef>
                <a:spcPts val="1200"/>
              </a:spcBef>
              <a:spcAft>
                <a:spcPts val="0"/>
              </a:spcAft>
              <a:buClr>
                <a:schemeClr val="dk1"/>
              </a:buClr>
              <a:buSzPts val="1400"/>
              <a:buNone/>
              <a:defRPr sz="1400" b="0" i="0">
                <a:latin typeface="Titillium Web"/>
                <a:ea typeface="Titillium Web"/>
                <a:cs typeface="Titillium Web"/>
                <a:sym typeface="Titillium Web"/>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7" name="Google Shape;117;g29da6d3bb9b_0_508"/>
          <p:cNvSpPr txBox="1">
            <a:spLocks noGrp="1"/>
          </p:cNvSpPr>
          <p:nvPr>
            <p:ph type="sldNum" idx="12"/>
          </p:nvPr>
        </p:nvSpPr>
        <p:spPr>
          <a:xfrm>
            <a:off x="8610600" y="6356350"/>
            <a:ext cx="2743200" cy="364945"/>
          </a:xfrm>
          <a:prstGeom prst="rect">
            <a:avLst/>
          </a:prstGeom>
          <a:noFill/>
          <a:ln>
            <a:noFill/>
          </a:ln>
        </p:spPr>
        <p:txBody>
          <a:bodyPr spcFirstLastPara="1" wrap="square" lIns="71400" tIns="35675" rIns="71400" bIns="35675"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118" name="Google Shape;118;g29da6d3bb9b_0_508" descr="A screenshot of a computer&#10;&#10;Description automatically generated with low confidence"/>
          <p:cNvPicPr preferRelativeResize="0"/>
          <p:nvPr/>
        </p:nvPicPr>
        <p:blipFill rotWithShape="1">
          <a:blip r:embed="rId4">
            <a:alphaModFix/>
          </a:blip>
          <a:srcRect/>
          <a:stretch/>
        </p:blipFill>
        <p:spPr>
          <a:xfrm>
            <a:off x="269832" y="6137244"/>
            <a:ext cx="2786197" cy="417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4_Custom Layout">
  <p:cSld name="4_Custom Layout">
    <p:spTree>
      <p:nvGrpSpPr>
        <p:cNvPr id="1" name="Shape 119"/>
        <p:cNvGrpSpPr/>
        <p:nvPr/>
      </p:nvGrpSpPr>
      <p:grpSpPr>
        <a:xfrm>
          <a:off x="0" y="0"/>
          <a:ext cx="0" cy="0"/>
          <a:chOff x="0" y="0"/>
          <a:chExt cx="0" cy="0"/>
        </a:xfrm>
      </p:grpSpPr>
      <p:pic>
        <p:nvPicPr>
          <p:cNvPr id="120" name="Google Shape;120;g29da6d3bb9b_0_515" descr="A collage of a baby&#10;&#10;Description automatically generated with low confidence"/>
          <p:cNvPicPr preferRelativeResize="0"/>
          <p:nvPr/>
        </p:nvPicPr>
        <p:blipFill rotWithShape="1">
          <a:blip r:embed="rId2">
            <a:alphaModFix/>
          </a:blip>
          <a:srcRect/>
          <a:stretch/>
        </p:blipFill>
        <p:spPr>
          <a:xfrm>
            <a:off x="6834389" y="-262233"/>
            <a:ext cx="5611067" cy="5004166"/>
          </a:xfrm>
          <a:prstGeom prst="rect">
            <a:avLst/>
          </a:prstGeom>
          <a:noFill/>
          <a:ln>
            <a:noFill/>
          </a:ln>
        </p:spPr>
      </p:pic>
      <p:sp>
        <p:nvSpPr>
          <p:cNvPr id="121" name="Google Shape;121;g29da6d3bb9b_0_515"/>
          <p:cNvSpPr txBox="1">
            <a:spLocks noGrp="1"/>
          </p:cNvSpPr>
          <p:nvPr>
            <p:ph type="sldNum" idx="12"/>
          </p:nvPr>
        </p:nvSpPr>
        <p:spPr>
          <a:xfrm>
            <a:off x="9313984" y="6356350"/>
            <a:ext cx="2743200" cy="364945"/>
          </a:xfrm>
          <a:prstGeom prst="rect">
            <a:avLst/>
          </a:prstGeom>
          <a:noFill/>
          <a:ln>
            <a:noFill/>
          </a:ln>
          <a:effectLst>
            <a:outerShdw blurRad="63500" sx="102000" sy="102000" algn="ctr" rotWithShape="0">
              <a:srgbClr val="000000">
                <a:alpha val="40000"/>
              </a:srgbClr>
            </a:outerShdw>
          </a:effectLst>
        </p:spPr>
        <p:txBody>
          <a:bodyPr spcFirstLastPara="1" wrap="square" lIns="71400" tIns="35675" rIns="71400" bIns="35675" anchor="ctr" anchorCtr="0">
            <a:noAutofit/>
          </a:bodyPr>
          <a:lstStyle>
            <a:lvl1pPr marL="0" marR="0" lvl="0"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23"/>
              <a:buFont typeface="Arial"/>
              <a:buNone/>
              <a:defRPr sz="900" b="0" i="0" u="none" strike="noStrike" cap="none">
                <a:solidFill>
                  <a:srgbClr val="1D4F9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22" name="Google Shape;122;g29da6d3bb9b_0_515"/>
          <p:cNvSpPr txBox="1">
            <a:spLocks noGrp="1"/>
          </p:cNvSpPr>
          <p:nvPr>
            <p:ph type="body" idx="1"/>
          </p:nvPr>
        </p:nvSpPr>
        <p:spPr>
          <a:xfrm>
            <a:off x="1276355" y="1822169"/>
            <a:ext cx="7892000" cy="3791512"/>
          </a:xfrm>
          <a:prstGeom prst="rect">
            <a:avLst/>
          </a:prstGeom>
          <a:noFill/>
          <a:ln>
            <a:noFill/>
          </a:ln>
        </p:spPr>
        <p:txBody>
          <a:bodyPr spcFirstLastPara="1" wrap="square" lIns="71400" tIns="35675" rIns="71400" bIns="35675" anchor="t" anchorCtr="0">
            <a:normAutofit/>
          </a:bodyPr>
          <a:lstStyle>
            <a:lvl1pPr marL="457200" marR="0" lvl="0" indent="-228600" algn="l">
              <a:lnSpc>
                <a:spcPct val="90000"/>
              </a:lnSpc>
              <a:spcBef>
                <a:spcPts val="800"/>
              </a:spcBef>
              <a:spcAft>
                <a:spcPts val="0"/>
              </a:spcAft>
              <a:buClr>
                <a:srgbClr val="1D4F9D"/>
              </a:buClr>
              <a:buSzPts val="1400"/>
              <a:buFont typeface="Arial"/>
              <a:buNone/>
              <a:defRPr sz="1400" b="0" i="0" u="none" strike="noStrike" cap="none">
                <a:solidFill>
                  <a:srgbClr val="1D4F9D"/>
                </a:solidFill>
                <a:latin typeface="Arial"/>
                <a:ea typeface="Arial"/>
                <a:cs typeface="Arial"/>
                <a:sym typeface="Arial"/>
              </a:defRPr>
            </a:lvl1pPr>
            <a:lvl2pPr marL="914400" marR="0" lvl="1" indent="-349250" algn="l">
              <a:lnSpc>
                <a:spcPct val="90000"/>
              </a:lnSpc>
              <a:spcBef>
                <a:spcPts val="400"/>
              </a:spcBef>
              <a:spcAft>
                <a:spcPts val="0"/>
              </a:spcAft>
              <a:buClr>
                <a:srgbClr val="1D4F9D"/>
              </a:buClr>
              <a:buSzPts val="1900"/>
              <a:buFont typeface="Arial"/>
              <a:buChar char="•"/>
              <a:defRPr sz="1900" b="0" i="0" u="none" strike="noStrike" cap="none">
                <a:solidFill>
                  <a:srgbClr val="1D4F9D"/>
                </a:solidFill>
                <a:latin typeface="Arial"/>
                <a:ea typeface="Arial"/>
                <a:cs typeface="Arial"/>
                <a:sym typeface="Arial"/>
              </a:defRPr>
            </a:lvl2pPr>
            <a:lvl3pPr marL="1371600" marR="0" lvl="2" indent="-330200" algn="l">
              <a:lnSpc>
                <a:spcPct val="90000"/>
              </a:lnSpc>
              <a:spcBef>
                <a:spcPts val="400"/>
              </a:spcBef>
              <a:spcAft>
                <a:spcPts val="0"/>
              </a:spcAft>
              <a:buClr>
                <a:srgbClr val="1D4F9D"/>
              </a:buClr>
              <a:buSzPts val="1600"/>
              <a:buFont typeface="Arial"/>
              <a:buChar char="•"/>
              <a:defRPr sz="1600" b="0" i="0" u="none" strike="noStrike" cap="none">
                <a:solidFill>
                  <a:srgbClr val="1D4F9D"/>
                </a:solidFill>
                <a:latin typeface="Arial"/>
                <a:ea typeface="Arial"/>
                <a:cs typeface="Arial"/>
                <a:sym typeface="Arial"/>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g29da6d3bb9b_0_515"/>
          <p:cNvSpPr txBox="1">
            <a:spLocks noGrp="1"/>
          </p:cNvSpPr>
          <p:nvPr>
            <p:ph type="body" idx="2"/>
          </p:nvPr>
        </p:nvSpPr>
        <p:spPr>
          <a:xfrm>
            <a:off x="678180" y="707718"/>
            <a:ext cx="3100400" cy="792198"/>
          </a:xfrm>
          <a:prstGeom prst="rect">
            <a:avLst/>
          </a:prstGeom>
          <a:noFill/>
          <a:ln>
            <a:noFill/>
          </a:ln>
        </p:spPr>
        <p:txBody>
          <a:bodyPr spcFirstLastPara="1" wrap="square" lIns="71400" tIns="35675" rIns="71400" bIns="35675" anchor="t" anchorCtr="0">
            <a:normAutofit/>
          </a:bodyPr>
          <a:lstStyle>
            <a:lvl1pPr marL="457200" marR="0" lvl="0" indent="-228600" algn="l">
              <a:lnSpc>
                <a:spcPct val="90000"/>
              </a:lnSpc>
              <a:spcBef>
                <a:spcPts val="800"/>
              </a:spcBef>
              <a:spcAft>
                <a:spcPts val="0"/>
              </a:spcAft>
              <a:buClr>
                <a:srgbClr val="5D247F"/>
              </a:buClr>
              <a:buSzPts val="3700"/>
              <a:buFont typeface="Arial"/>
              <a:buNone/>
              <a:defRPr sz="3700" b="1" i="0" u="none" strike="noStrike" cap="none">
                <a:solidFill>
                  <a:srgbClr val="5D247F"/>
                </a:solidFill>
                <a:latin typeface="Arial"/>
                <a:ea typeface="Arial"/>
                <a:cs typeface="Arial"/>
                <a:sym typeface="Arial"/>
              </a:defRPr>
            </a:lvl1pPr>
            <a:lvl2pPr marL="914400" marR="0" lvl="1"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2pPr>
            <a:lvl3pPr marL="1371600" marR="0" lvl="2"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3pPr>
            <a:lvl4pPr marL="1828800" marR="0" lvl="3"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4pPr>
            <a:lvl5pPr marL="2286000" marR="0" lvl="4" indent="-463550" algn="l">
              <a:lnSpc>
                <a:spcPct val="90000"/>
              </a:lnSpc>
              <a:spcBef>
                <a:spcPts val="4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124" name="Google Shape;124;g29da6d3bb9b_0_515" descr="Shape&#10;&#10;Description automatically generated with medium confidence"/>
          <p:cNvPicPr preferRelativeResize="0"/>
          <p:nvPr/>
        </p:nvPicPr>
        <p:blipFill rotWithShape="1">
          <a:blip r:embed="rId3">
            <a:alphaModFix/>
          </a:blip>
          <a:srcRect/>
          <a:stretch/>
        </p:blipFill>
        <p:spPr>
          <a:xfrm>
            <a:off x="263525" y="6137275"/>
            <a:ext cx="2803440" cy="41967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udience 1">
  <p:cSld name="Audience 1">
    <p:bg>
      <p:bgPr>
        <a:solidFill>
          <a:srgbClr val="004F9D"/>
        </a:solidFill>
        <a:effectLst/>
      </p:bgPr>
    </p:bg>
    <p:spTree>
      <p:nvGrpSpPr>
        <p:cNvPr id="1" name="Shape 125"/>
        <p:cNvGrpSpPr/>
        <p:nvPr/>
      </p:nvGrpSpPr>
      <p:grpSpPr>
        <a:xfrm>
          <a:off x="0" y="0"/>
          <a:ext cx="0" cy="0"/>
          <a:chOff x="0" y="0"/>
          <a:chExt cx="0" cy="0"/>
        </a:xfrm>
      </p:grpSpPr>
      <p:sp>
        <p:nvSpPr>
          <p:cNvPr id="126" name="Google Shape;126;g29da6d3bb9b_0_521"/>
          <p:cNvSpPr/>
          <p:nvPr/>
        </p:nvSpPr>
        <p:spPr>
          <a:xfrm>
            <a:off x="0" y="0"/>
            <a:ext cx="6096000" cy="6858119"/>
          </a:xfrm>
          <a:prstGeom prst="rect">
            <a:avLst/>
          </a:prstGeom>
          <a:solidFill>
            <a:srgbClr val="5D247F"/>
          </a:solidFill>
          <a:ln>
            <a:noFill/>
          </a:ln>
        </p:spPr>
        <p:txBody>
          <a:bodyPr spcFirstLastPara="1" wrap="square" lIns="71400" tIns="35675" rIns="71400" bIns="356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127" name="Google Shape;127;g29da6d3bb9b_0_521"/>
          <p:cNvPicPr preferRelativeResize="0"/>
          <p:nvPr/>
        </p:nvPicPr>
        <p:blipFill rotWithShape="1">
          <a:blip r:embed="rId2">
            <a:alphaModFix/>
          </a:blip>
          <a:srcRect l="16684" r="16684"/>
          <a:stretch/>
        </p:blipFill>
        <p:spPr>
          <a:xfrm>
            <a:off x="761705" y="889569"/>
            <a:ext cx="4523600" cy="4026501"/>
          </a:xfrm>
          <a:prstGeom prst="ellipse">
            <a:avLst/>
          </a:prstGeom>
          <a:noFill/>
          <a:ln>
            <a:noFill/>
          </a:ln>
        </p:spPr>
      </p:pic>
      <p:pic>
        <p:nvPicPr>
          <p:cNvPr id="128" name="Google Shape;128;g29da6d3bb9b_0_521"/>
          <p:cNvPicPr preferRelativeResize="0"/>
          <p:nvPr/>
        </p:nvPicPr>
        <p:blipFill rotWithShape="1">
          <a:blip r:embed="rId3">
            <a:alphaModFix/>
          </a:blip>
          <a:srcRect/>
          <a:stretch/>
        </p:blipFill>
        <p:spPr>
          <a:xfrm>
            <a:off x="901701" y="1030288"/>
            <a:ext cx="4243388" cy="3777080"/>
          </a:xfrm>
          <a:prstGeom prst="rect">
            <a:avLst/>
          </a:prstGeom>
          <a:noFill/>
          <a:ln>
            <a:noFill/>
          </a:ln>
        </p:spPr>
      </p:pic>
      <p:sp>
        <p:nvSpPr>
          <p:cNvPr id="129" name="Google Shape;129;g29da6d3bb9b_0_521"/>
          <p:cNvSpPr txBox="1">
            <a:spLocks noGrp="1"/>
          </p:cNvSpPr>
          <p:nvPr>
            <p:ph type="body" idx="1"/>
          </p:nvPr>
        </p:nvSpPr>
        <p:spPr>
          <a:xfrm>
            <a:off x="2030199" y="2815054"/>
            <a:ext cx="2097200" cy="612752"/>
          </a:xfrm>
          <a:prstGeom prst="rect">
            <a:avLst/>
          </a:prstGeom>
          <a:noFill/>
          <a:ln>
            <a:noFill/>
          </a:ln>
        </p:spPr>
        <p:txBody>
          <a:bodyPr spcFirstLastPara="1" wrap="square" lIns="71400" tIns="35675" rIns="71400" bIns="35675" anchor="t" anchorCtr="0">
            <a:normAutofit/>
          </a:bodyPr>
          <a:lstStyle>
            <a:lvl1pPr marL="457200" marR="0" lvl="0" indent="-228600" algn="l">
              <a:lnSpc>
                <a:spcPct val="90000"/>
              </a:lnSpc>
              <a:spcBef>
                <a:spcPts val="800"/>
              </a:spcBef>
              <a:spcAft>
                <a:spcPts val="0"/>
              </a:spcAft>
              <a:buClr>
                <a:schemeClr val="lt1"/>
              </a:buClr>
              <a:buSzPts val="2800"/>
              <a:buFont typeface="Arial"/>
              <a:buNone/>
              <a:defRPr sz="2800" b="1" i="0" u="none" strike="noStrike" cap="none">
                <a:solidFill>
                  <a:schemeClr val="lt1"/>
                </a:solidFill>
                <a:highlight>
                  <a:srgbClr val="1D3076"/>
                </a:highlight>
                <a:latin typeface="Titillium Web"/>
                <a:ea typeface="Titillium Web"/>
                <a:cs typeface="Titillium Web"/>
                <a:sym typeface="Titillium Web"/>
              </a:defRPr>
            </a:lvl1pPr>
            <a:lvl2pPr marL="914400" marR="0" lvl="1" indent="-406400" algn="l">
              <a:lnSpc>
                <a:spcPct val="90000"/>
              </a:lnSpc>
              <a:spcBef>
                <a:spcPts val="4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406400" algn="l">
              <a:lnSpc>
                <a:spcPct val="90000"/>
              </a:lnSpc>
              <a:spcBef>
                <a:spcPts val="4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3pPr>
            <a:lvl4pPr marL="1828800" marR="0" lvl="3" indent="-406400" algn="l">
              <a:lnSpc>
                <a:spcPct val="90000"/>
              </a:lnSpc>
              <a:spcBef>
                <a:spcPts val="4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4pPr>
            <a:lvl5pPr marL="2286000" marR="0" lvl="4" indent="-406400" algn="l">
              <a:lnSpc>
                <a:spcPct val="90000"/>
              </a:lnSpc>
              <a:spcBef>
                <a:spcPts val="4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g29da6d3bb9b_0_521"/>
          <p:cNvSpPr txBox="1">
            <a:spLocks noGrp="1"/>
          </p:cNvSpPr>
          <p:nvPr>
            <p:ph type="sldNum" idx="12"/>
          </p:nvPr>
        </p:nvSpPr>
        <p:spPr>
          <a:xfrm>
            <a:off x="9313984" y="6356350"/>
            <a:ext cx="2743200" cy="364945"/>
          </a:xfrm>
          <a:prstGeom prst="rect">
            <a:avLst/>
          </a:prstGeom>
          <a:noFill/>
          <a:ln>
            <a:noFill/>
          </a:ln>
          <a:effectLst>
            <a:outerShdw blurRad="63500" sx="102000" sy="102000" algn="ctr" rotWithShape="0">
              <a:srgbClr val="000000">
                <a:alpha val="40000"/>
              </a:srgbClr>
            </a:outerShdw>
          </a:effectLst>
        </p:spPr>
        <p:txBody>
          <a:bodyPr spcFirstLastPara="1" wrap="square" lIns="71400" tIns="35675" rIns="71400" bIns="35675"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131" name="Google Shape;131;g29da6d3bb9b_0_521" descr="A screenshot of a computer&#10;&#10;Description automatically generated with low confidence"/>
          <p:cNvPicPr preferRelativeResize="0"/>
          <p:nvPr/>
        </p:nvPicPr>
        <p:blipFill rotWithShape="1">
          <a:blip r:embed="rId4">
            <a:alphaModFix/>
          </a:blip>
          <a:srcRect/>
          <a:stretch/>
        </p:blipFill>
        <p:spPr>
          <a:xfrm>
            <a:off x="269832" y="6137244"/>
            <a:ext cx="2786203" cy="41709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Custom Layout">
  <p:cSld name="3_Custom Layout">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g29da6d3bb9b_1_196"/>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g29da6d3bb9b_1_196"/>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p:cSld name="Custom Layout">
    <p:bg>
      <p:bgPr>
        <a:blipFill>
          <a:blip r:embed="rId2">
            <a:alphaModFix/>
          </a:blip>
          <a:stretch>
            <a:fillRect/>
          </a:stretch>
        </a:blipFill>
        <a:effectLst/>
      </p:bgPr>
    </p:bg>
    <p:spTree>
      <p:nvGrpSpPr>
        <p:cNvPr id="1" name="Shape 132"/>
        <p:cNvGrpSpPr/>
        <p:nvPr/>
      </p:nvGrpSpPr>
      <p:grpSpPr>
        <a:xfrm>
          <a:off x="0" y="0"/>
          <a:ext cx="0" cy="0"/>
          <a:chOff x="0" y="0"/>
          <a:chExt cx="0" cy="0"/>
        </a:xfrm>
      </p:grpSpPr>
      <p:sp>
        <p:nvSpPr>
          <p:cNvPr id="133" name="Google Shape;133;g29da6d3bb9b_1_187"/>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g29da6d3bb9b_1_187"/>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lt1"/>
              </a:buClr>
              <a:buSzPts val="2400"/>
              <a:buChar char="•"/>
              <a:defRPr sz="2400">
                <a:solidFill>
                  <a:schemeClr val="lt1"/>
                </a:solidFill>
                <a:latin typeface="Arial"/>
                <a:ea typeface="Arial"/>
                <a:cs typeface="Arial"/>
                <a:sym typeface="Arial"/>
              </a:defRPr>
            </a:lvl1pPr>
            <a:lvl2pPr marL="914400" lvl="1" indent="-355600" algn="l">
              <a:lnSpc>
                <a:spcPct val="90000"/>
              </a:lnSpc>
              <a:spcBef>
                <a:spcPts val="375"/>
              </a:spcBef>
              <a:spcAft>
                <a:spcPts val="0"/>
              </a:spcAft>
              <a:buClr>
                <a:schemeClr val="lt1"/>
              </a:buClr>
              <a:buSzPts val="2000"/>
              <a:buChar char="•"/>
              <a:defRPr sz="2000">
                <a:solidFill>
                  <a:schemeClr val="lt1"/>
                </a:solidFill>
                <a:latin typeface="Arial"/>
                <a:ea typeface="Arial"/>
                <a:cs typeface="Arial"/>
                <a:sym typeface="Arial"/>
              </a:defRPr>
            </a:lvl2pPr>
            <a:lvl3pPr marL="1371600" lvl="2" indent="-323850" algn="l">
              <a:lnSpc>
                <a:spcPct val="90000"/>
              </a:lnSpc>
              <a:spcBef>
                <a:spcPts val="375"/>
              </a:spcBef>
              <a:spcAft>
                <a:spcPts val="0"/>
              </a:spcAft>
              <a:buClr>
                <a:schemeClr val="lt1"/>
              </a:buClr>
              <a:buSzPts val="1500"/>
              <a:buChar char="•"/>
              <a:defRPr>
                <a:solidFill>
                  <a:schemeClr val="lt1"/>
                </a:solidFill>
                <a:latin typeface="Arial"/>
                <a:ea typeface="Arial"/>
                <a:cs typeface="Arial"/>
                <a:sym typeface="Arial"/>
              </a:defRPr>
            </a:lvl3pPr>
            <a:lvl4pPr marL="1828800" lvl="3" indent="-314325" algn="l">
              <a:lnSpc>
                <a:spcPct val="90000"/>
              </a:lnSpc>
              <a:spcBef>
                <a:spcPts val="375"/>
              </a:spcBef>
              <a:spcAft>
                <a:spcPts val="0"/>
              </a:spcAft>
              <a:buClr>
                <a:schemeClr val="lt1"/>
              </a:buClr>
              <a:buSzPts val="1350"/>
              <a:buChar char="•"/>
              <a:defRPr>
                <a:solidFill>
                  <a:schemeClr val="lt1"/>
                </a:solidFill>
                <a:latin typeface="Arial"/>
                <a:ea typeface="Arial"/>
                <a:cs typeface="Arial"/>
                <a:sym typeface="Arial"/>
              </a:defRPr>
            </a:lvl4pPr>
            <a:lvl5pPr marL="2286000" lvl="4" indent="-314325" algn="l">
              <a:lnSpc>
                <a:spcPct val="90000"/>
              </a:lnSpc>
              <a:spcBef>
                <a:spcPts val="375"/>
              </a:spcBef>
              <a:spcAft>
                <a:spcPts val="0"/>
              </a:spcAft>
              <a:buClr>
                <a:schemeClr val="lt1"/>
              </a:buClr>
              <a:buSzPts val="1350"/>
              <a:buChar char="•"/>
              <a:defRPr>
                <a:solidFill>
                  <a:schemeClr val="lt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Custom Layout">
  <p:cSld name="1_Custom Layout">
    <p:bg>
      <p:bgPr>
        <a:blipFill>
          <a:blip r:embed="rId2">
            <a:alphaModFix/>
          </a:blip>
          <a:stretch>
            <a:fillRect/>
          </a:stretch>
        </a:blipFill>
        <a:effectLst/>
      </p:bgPr>
    </p:bg>
    <p:spTree>
      <p:nvGrpSpPr>
        <p:cNvPr id="1" name="Shape 135"/>
        <p:cNvGrpSpPr/>
        <p:nvPr/>
      </p:nvGrpSpPr>
      <p:grpSpPr>
        <a:xfrm>
          <a:off x="0" y="0"/>
          <a:ext cx="0" cy="0"/>
          <a:chOff x="0" y="0"/>
          <a:chExt cx="0" cy="0"/>
        </a:xfrm>
      </p:grpSpPr>
      <p:sp>
        <p:nvSpPr>
          <p:cNvPr id="136" name="Google Shape;136;g29da6d3bb9b_1_190"/>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g29da6d3bb9b_1_190"/>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blipFill>
          <a:blip r:embed="rId2">
            <a:alphaModFix/>
          </a:blip>
          <a:stretch>
            <a:fillRect/>
          </a:stretch>
        </a:blipFill>
        <a:effectLst/>
      </p:bgPr>
    </p:bg>
    <p:spTree>
      <p:nvGrpSpPr>
        <p:cNvPr id="1" name="Shape 138"/>
        <p:cNvGrpSpPr/>
        <p:nvPr/>
      </p:nvGrpSpPr>
      <p:grpSpPr>
        <a:xfrm>
          <a:off x="0" y="0"/>
          <a:ext cx="0" cy="0"/>
          <a:chOff x="0" y="0"/>
          <a:chExt cx="0" cy="0"/>
        </a:xfrm>
      </p:grpSpPr>
      <p:sp>
        <p:nvSpPr>
          <p:cNvPr id="139" name="Google Shape;139;g29da6d3bb9b_1_193"/>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g29da6d3bb9b_1_193"/>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4_Custom Layout 1">
  <p:cSld name="4_Custom Layout_1">
    <p:bg>
      <p:bgPr>
        <a:blipFill>
          <a:blip r:embed="rId2">
            <a:alphaModFix/>
          </a:blip>
          <a:stretch>
            <a:fillRect/>
          </a:stretch>
        </a:blipFill>
        <a:effectLst/>
      </p:bgPr>
    </p:bg>
    <p:spTree>
      <p:nvGrpSpPr>
        <p:cNvPr id="1" name="Shape 141"/>
        <p:cNvGrpSpPr/>
        <p:nvPr/>
      </p:nvGrpSpPr>
      <p:grpSpPr>
        <a:xfrm>
          <a:off x="0" y="0"/>
          <a:ext cx="0" cy="0"/>
          <a:chOff x="0" y="0"/>
          <a:chExt cx="0" cy="0"/>
        </a:xfrm>
      </p:grpSpPr>
      <p:sp>
        <p:nvSpPr>
          <p:cNvPr id="142" name="Google Shape;142;g29da6d3bb9b_1_199"/>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16"/>
        <p:cNvGrpSpPr/>
        <p:nvPr/>
      </p:nvGrpSpPr>
      <p:grpSpPr>
        <a:xfrm>
          <a:off x="0" y="0"/>
          <a:ext cx="0" cy="0"/>
          <a:chOff x="0" y="0"/>
          <a:chExt cx="0" cy="0"/>
        </a:xfrm>
      </p:grpSpPr>
      <p:sp>
        <p:nvSpPr>
          <p:cNvPr id="417" name="Google Shape;417;p23"/>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8" name="Google Shape;418;p23"/>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9" name="Google Shape;419;p23"/>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23"/>
        <p:cNvGrpSpPr/>
        <p:nvPr/>
      </p:nvGrpSpPr>
      <p:grpSpPr>
        <a:xfrm>
          <a:off x="0" y="0"/>
          <a:ext cx="0" cy="0"/>
          <a:chOff x="0" y="0"/>
          <a:chExt cx="0" cy="0"/>
        </a:xfrm>
      </p:grpSpPr>
      <p:sp>
        <p:nvSpPr>
          <p:cNvPr id="424" name="Google Shape;424;p47"/>
          <p:cNvSpPr txBox="1">
            <a:spLocks noGrp="1"/>
          </p:cNvSpPr>
          <p:nvPr>
            <p:ph type="ctrTitle"/>
          </p:nvPr>
        </p:nvSpPr>
        <p:spPr>
          <a:xfrm>
            <a:off x="457201" y="1420287"/>
            <a:ext cx="5181600" cy="980017"/>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5" name="Google Shape;425;p47"/>
          <p:cNvSpPr txBox="1">
            <a:spLocks noGrp="1"/>
          </p:cNvSpPr>
          <p:nvPr>
            <p:ph type="subTitle" idx="1"/>
          </p:nvPr>
        </p:nvSpPr>
        <p:spPr>
          <a:xfrm>
            <a:off x="914401" y="2590803"/>
            <a:ext cx="4267200" cy="11684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286"/>
              </a:spcBef>
              <a:spcAft>
                <a:spcPts val="0"/>
              </a:spcAft>
              <a:buClr>
                <a:srgbClr val="888888"/>
              </a:buClr>
              <a:buSzPts val="1871"/>
              <a:buNone/>
              <a:defRPr>
                <a:solidFill>
                  <a:srgbClr val="888888"/>
                </a:solidFill>
              </a:defRPr>
            </a:lvl1pPr>
            <a:lvl2pPr lvl="1" algn="ctr">
              <a:lnSpc>
                <a:spcPct val="100000"/>
              </a:lnSpc>
              <a:spcBef>
                <a:spcPts val="250"/>
              </a:spcBef>
              <a:spcAft>
                <a:spcPts val="0"/>
              </a:spcAft>
              <a:buClr>
                <a:srgbClr val="888888"/>
              </a:buClr>
              <a:buSzPts val="1637"/>
              <a:buNone/>
              <a:defRPr>
                <a:solidFill>
                  <a:srgbClr val="888888"/>
                </a:solidFill>
              </a:defRPr>
            </a:lvl2pPr>
            <a:lvl3pPr lvl="2" algn="ctr">
              <a:lnSpc>
                <a:spcPct val="100000"/>
              </a:lnSpc>
              <a:spcBef>
                <a:spcPts val="215"/>
              </a:spcBef>
              <a:spcAft>
                <a:spcPts val="0"/>
              </a:spcAft>
              <a:buClr>
                <a:srgbClr val="888888"/>
              </a:buClr>
              <a:buSzPts val="1403"/>
              <a:buNone/>
              <a:defRPr>
                <a:solidFill>
                  <a:srgbClr val="888888"/>
                </a:solidFill>
              </a:defRPr>
            </a:lvl3pPr>
            <a:lvl4pPr lvl="3" algn="ctr">
              <a:lnSpc>
                <a:spcPct val="100000"/>
              </a:lnSpc>
              <a:spcBef>
                <a:spcPts val="179"/>
              </a:spcBef>
              <a:spcAft>
                <a:spcPts val="0"/>
              </a:spcAft>
              <a:buClr>
                <a:srgbClr val="888888"/>
              </a:buClr>
              <a:buSzPts val="1169"/>
              <a:buNone/>
              <a:defRPr>
                <a:solidFill>
                  <a:srgbClr val="888888"/>
                </a:solidFill>
              </a:defRPr>
            </a:lvl4pPr>
            <a:lvl5pPr lvl="4" algn="ctr">
              <a:lnSpc>
                <a:spcPct val="100000"/>
              </a:lnSpc>
              <a:spcBef>
                <a:spcPts val="179"/>
              </a:spcBef>
              <a:spcAft>
                <a:spcPts val="0"/>
              </a:spcAft>
              <a:buClr>
                <a:srgbClr val="888888"/>
              </a:buClr>
              <a:buSzPts val="1169"/>
              <a:buNone/>
              <a:defRPr>
                <a:solidFill>
                  <a:srgbClr val="888888"/>
                </a:solidFill>
              </a:defRPr>
            </a:lvl5pPr>
            <a:lvl6pPr lvl="5" algn="ctr">
              <a:lnSpc>
                <a:spcPct val="100000"/>
              </a:lnSpc>
              <a:spcBef>
                <a:spcPts val="179"/>
              </a:spcBef>
              <a:spcAft>
                <a:spcPts val="0"/>
              </a:spcAft>
              <a:buClr>
                <a:srgbClr val="888888"/>
              </a:buClr>
              <a:buSzPts val="1169"/>
              <a:buNone/>
              <a:defRPr>
                <a:solidFill>
                  <a:srgbClr val="888888"/>
                </a:solidFill>
              </a:defRPr>
            </a:lvl6pPr>
            <a:lvl7pPr lvl="6" algn="ctr">
              <a:lnSpc>
                <a:spcPct val="100000"/>
              </a:lnSpc>
              <a:spcBef>
                <a:spcPts val="179"/>
              </a:spcBef>
              <a:spcAft>
                <a:spcPts val="0"/>
              </a:spcAft>
              <a:buClr>
                <a:srgbClr val="888888"/>
              </a:buClr>
              <a:buSzPts val="1169"/>
              <a:buNone/>
              <a:defRPr>
                <a:solidFill>
                  <a:srgbClr val="888888"/>
                </a:solidFill>
              </a:defRPr>
            </a:lvl7pPr>
            <a:lvl8pPr lvl="7" algn="ctr">
              <a:lnSpc>
                <a:spcPct val="100000"/>
              </a:lnSpc>
              <a:spcBef>
                <a:spcPts val="179"/>
              </a:spcBef>
              <a:spcAft>
                <a:spcPts val="0"/>
              </a:spcAft>
              <a:buClr>
                <a:srgbClr val="888888"/>
              </a:buClr>
              <a:buSzPts val="1169"/>
              <a:buNone/>
              <a:defRPr>
                <a:solidFill>
                  <a:srgbClr val="888888"/>
                </a:solidFill>
              </a:defRPr>
            </a:lvl8pPr>
            <a:lvl9pPr lvl="8" algn="ctr">
              <a:lnSpc>
                <a:spcPct val="100000"/>
              </a:lnSpc>
              <a:spcBef>
                <a:spcPts val="179"/>
              </a:spcBef>
              <a:spcAft>
                <a:spcPts val="0"/>
              </a:spcAft>
              <a:buClr>
                <a:srgbClr val="888888"/>
              </a:buClr>
              <a:buSzPts val="1169"/>
              <a:buNone/>
              <a:defRPr>
                <a:solidFill>
                  <a:srgbClr val="888888"/>
                </a:solidFill>
              </a:defRPr>
            </a:lvl9pPr>
          </a:lstStyle>
          <a:p>
            <a:endParaRPr/>
          </a:p>
        </p:txBody>
      </p:sp>
      <p:sp>
        <p:nvSpPr>
          <p:cNvPr id="426" name="Google Shape;426;p47"/>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7" name="Google Shape;427;p47"/>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8" name="Google Shape;428;p47"/>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29"/>
        <p:cNvGrpSpPr/>
        <p:nvPr/>
      </p:nvGrpSpPr>
      <p:grpSpPr>
        <a:xfrm>
          <a:off x="0" y="0"/>
          <a:ext cx="0" cy="0"/>
          <a:chOff x="0" y="0"/>
          <a:chExt cx="0" cy="0"/>
        </a:xfrm>
      </p:grpSpPr>
      <p:sp>
        <p:nvSpPr>
          <p:cNvPr id="430" name="Google Shape;430;p48"/>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1" name="Google Shape;431;p48"/>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275"/>
              </a:spcBef>
              <a:spcAft>
                <a:spcPts val="0"/>
              </a:spcAft>
              <a:buClr>
                <a:schemeClr val="dk1"/>
              </a:buClr>
              <a:buSzPts val="1800"/>
              <a:buChar char="•"/>
              <a:defRPr/>
            </a:lvl1pPr>
            <a:lvl2pPr marL="914400" lvl="1" indent="-342900" algn="l">
              <a:lnSpc>
                <a:spcPct val="100000"/>
              </a:lnSpc>
              <a:spcBef>
                <a:spcPts val="275"/>
              </a:spcBef>
              <a:spcAft>
                <a:spcPts val="0"/>
              </a:spcAft>
              <a:buClr>
                <a:schemeClr val="dk1"/>
              </a:buClr>
              <a:buSzPts val="1800"/>
              <a:buChar char="–"/>
              <a:defRPr/>
            </a:lvl2pPr>
            <a:lvl3pPr marL="1371600" lvl="2" indent="-342900" algn="l">
              <a:lnSpc>
                <a:spcPct val="100000"/>
              </a:lnSpc>
              <a:spcBef>
                <a:spcPts val="275"/>
              </a:spcBef>
              <a:spcAft>
                <a:spcPts val="0"/>
              </a:spcAft>
              <a:buClr>
                <a:schemeClr val="dk1"/>
              </a:buClr>
              <a:buSzPts val="1800"/>
              <a:buChar char="•"/>
              <a:defRPr/>
            </a:lvl3pPr>
            <a:lvl4pPr marL="1828800" lvl="3" indent="-342900" algn="l">
              <a:lnSpc>
                <a:spcPct val="100000"/>
              </a:lnSpc>
              <a:spcBef>
                <a:spcPts val="275"/>
              </a:spcBef>
              <a:spcAft>
                <a:spcPts val="0"/>
              </a:spcAft>
              <a:buClr>
                <a:schemeClr val="dk1"/>
              </a:buClr>
              <a:buSzPts val="1800"/>
              <a:buChar char="–"/>
              <a:defRPr/>
            </a:lvl4pPr>
            <a:lvl5pPr marL="2286000" lvl="4" indent="-342900" algn="l">
              <a:lnSpc>
                <a:spcPct val="100000"/>
              </a:lnSpc>
              <a:spcBef>
                <a:spcPts val="275"/>
              </a:spcBef>
              <a:spcAft>
                <a:spcPts val="0"/>
              </a:spcAft>
              <a:buClr>
                <a:schemeClr val="dk1"/>
              </a:buClr>
              <a:buSzPts val="1800"/>
              <a:buChar char="»"/>
              <a:defRPr/>
            </a:lvl5pPr>
            <a:lvl6pPr marL="2743200" lvl="5" indent="-342900" algn="l">
              <a:lnSpc>
                <a:spcPct val="100000"/>
              </a:lnSpc>
              <a:spcBef>
                <a:spcPts val="275"/>
              </a:spcBef>
              <a:spcAft>
                <a:spcPts val="0"/>
              </a:spcAft>
              <a:buClr>
                <a:schemeClr val="dk1"/>
              </a:buClr>
              <a:buSzPts val="1800"/>
              <a:buChar char="•"/>
              <a:defRPr/>
            </a:lvl6pPr>
            <a:lvl7pPr marL="3200400" lvl="6" indent="-342900" algn="l">
              <a:lnSpc>
                <a:spcPct val="100000"/>
              </a:lnSpc>
              <a:spcBef>
                <a:spcPts val="275"/>
              </a:spcBef>
              <a:spcAft>
                <a:spcPts val="0"/>
              </a:spcAft>
              <a:buClr>
                <a:schemeClr val="dk1"/>
              </a:buClr>
              <a:buSzPts val="1800"/>
              <a:buChar char="•"/>
              <a:defRPr/>
            </a:lvl7pPr>
            <a:lvl8pPr marL="3657600" lvl="7" indent="-342900" algn="l">
              <a:lnSpc>
                <a:spcPct val="100000"/>
              </a:lnSpc>
              <a:spcBef>
                <a:spcPts val="275"/>
              </a:spcBef>
              <a:spcAft>
                <a:spcPts val="0"/>
              </a:spcAft>
              <a:buClr>
                <a:schemeClr val="dk1"/>
              </a:buClr>
              <a:buSzPts val="1800"/>
              <a:buChar char="•"/>
              <a:defRPr/>
            </a:lvl8pPr>
            <a:lvl9pPr marL="4114800" lvl="8" indent="-342900" algn="l">
              <a:lnSpc>
                <a:spcPct val="100000"/>
              </a:lnSpc>
              <a:spcBef>
                <a:spcPts val="275"/>
              </a:spcBef>
              <a:spcAft>
                <a:spcPts val="0"/>
              </a:spcAft>
              <a:buClr>
                <a:schemeClr val="dk1"/>
              </a:buClr>
              <a:buSzPts val="1800"/>
              <a:buChar char="•"/>
              <a:defRPr/>
            </a:lvl9pPr>
          </a:lstStyle>
          <a:p>
            <a:endParaRPr/>
          </a:p>
        </p:txBody>
      </p:sp>
      <p:sp>
        <p:nvSpPr>
          <p:cNvPr id="432" name="Google Shape;432;p48"/>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48"/>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4" name="Google Shape;434;p48"/>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35"/>
        <p:cNvGrpSpPr/>
        <p:nvPr/>
      </p:nvGrpSpPr>
      <p:grpSpPr>
        <a:xfrm>
          <a:off x="0" y="0"/>
          <a:ext cx="0" cy="0"/>
          <a:chOff x="0" y="0"/>
          <a:chExt cx="0" cy="0"/>
        </a:xfrm>
      </p:grpSpPr>
      <p:sp>
        <p:nvSpPr>
          <p:cNvPr id="436" name="Google Shape;436;p49"/>
          <p:cNvSpPr txBox="1">
            <a:spLocks noGrp="1"/>
          </p:cNvSpPr>
          <p:nvPr>
            <p:ph type="title"/>
          </p:nvPr>
        </p:nvSpPr>
        <p:spPr>
          <a:xfrm>
            <a:off x="481544" y="2937936"/>
            <a:ext cx="5181600" cy="90805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2338"/>
              <a:buFont typeface="Calibri"/>
              <a:buNone/>
              <a:defRPr sz="1787"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7" name="Google Shape;437;p49"/>
          <p:cNvSpPr txBox="1">
            <a:spLocks noGrp="1"/>
          </p:cNvSpPr>
          <p:nvPr>
            <p:ph type="body" idx="1"/>
          </p:nvPr>
        </p:nvSpPr>
        <p:spPr>
          <a:xfrm>
            <a:off x="481544" y="1937810"/>
            <a:ext cx="5181600" cy="100012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79"/>
              </a:spcBef>
              <a:spcAft>
                <a:spcPts val="0"/>
              </a:spcAft>
              <a:buClr>
                <a:srgbClr val="888888"/>
              </a:buClr>
              <a:buSzPts val="1169"/>
              <a:buNone/>
              <a:defRPr sz="893">
                <a:solidFill>
                  <a:srgbClr val="888888"/>
                </a:solidFill>
              </a:defRPr>
            </a:lvl1pPr>
            <a:lvl2pPr marL="914400" lvl="1" indent="-228600" algn="l">
              <a:lnSpc>
                <a:spcPct val="100000"/>
              </a:lnSpc>
              <a:spcBef>
                <a:spcPts val="161"/>
              </a:spcBef>
              <a:spcAft>
                <a:spcPts val="0"/>
              </a:spcAft>
              <a:buClr>
                <a:srgbClr val="888888"/>
              </a:buClr>
              <a:buSzPts val="1052"/>
              <a:buNone/>
              <a:defRPr sz="804">
                <a:solidFill>
                  <a:srgbClr val="888888"/>
                </a:solidFill>
              </a:defRPr>
            </a:lvl2pPr>
            <a:lvl3pPr marL="1371600" lvl="2" indent="-228600" algn="l">
              <a:lnSpc>
                <a:spcPct val="100000"/>
              </a:lnSpc>
              <a:spcBef>
                <a:spcPts val="143"/>
              </a:spcBef>
              <a:spcAft>
                <a:spcPts val="0"/>
              </a:spcAft>
              <a:buClr>
                <a:srgbClr val="888888"/>
              </a:buClr>
              <a:buSzPts val="935"/>
              <a:buNone/>
              <a:defRPr sz="715">
                <a:solidFill>
                  <a:srgbClr val="888888"/>
                </a:solidFill>
              </a:defRPr>
            </a:lvl3pPr>
            <a:lvl4pPr marL="1828800" lvl="3" indent="-228600" algn="l">
              <a:lnSpc>
                <a:spcPct val="100000"/>
              </a:lnSpc>
              <a:spcBef>
                <a:spcPts val="125"/>
              </a:spcBef>
              <a:spcAft>
                <a:spcPts val="0"/>
              </a:spcAft>
              <a:buClr>
                <a:srgbClr val="888888"/>
              </a:buClr>
              <a:buSzPts val="818"/>
              <a:buNone/>
              <a:defRPr sz="625">
                <a:solidFill>
                  <a:srgbClr val="888888"/>
                </a:solidFill>
              </a:defRPr>
            </a:lvl4pPr>
            <a:lvl5pPr marL="2286000" lvl="4" indent="-228600" algn="l">
              <a:lnSpc>
                <a:spcPct val="100000"/>
              </a:lnSpc>
              <a:spcBef>
                <a:spcPts val="125"/>
              </a:spcBef>
              <a:spcAft>
                <a:spcPts val="0"/>
              </a:spcAft>
              <a:buClr>
                <a:srgbClr val="888888"/>
              </a:buClr>
              <a:buSzPts val="818"/>
              <a:buNone/>
              <a:defRPr sz="625">
                <a:solidFill>
                  <a:srgbClr val="888888"/>
                </a:solidFill>
              </a:defRPr>
            </a:lvl5pPr>
            <a:lvl6pPr marL="2743200" lvl="5" indent="-228600" algn="l">
              <a:lnSpc>
                <a:spcPct val="100000"/>
              </a:lnSpc>
              <a:spcBef>
                <a:spcPts val="125"/>
              </a:spcBef>
              <a:spcAft>
                <a:spcPts val="0"/>
              </a:spcAft>
              <a:buClr>
                <a:srgbClr val="888888"/>
              </a:buClr>
              <a:buSzPts val="818"/>
              <a:buNone/>
              <a:defRPr sz="625">
                <a:solidFill>
                  <a:srgbClr val="888888"/>
                </a:solidFill>
              </a:defRPr>
            </a:lvl6pPr>
            <a:lvl7pPr marL="3200400" lvl="6" indent="-228600" algn="l">
              <a:lnSpc>
                <a:spcPct val="100000"/>
              </a:lnSpc>
              <a:spcBef>
                <a:spcPts val="125"/>
              </a:spcBef>
              <a:spcAft>
                <a:spcPts val="0"/>
              </a:spcAft>
              <a:buClr>
                <a:srgbClr val="888888"/>
              </a:buClr>
              <a:buSzPts val="818"/>
              <a:buNone/>
              <a:defRPr sz="625">
                <a:solidFill>
                  <a:srgbClr val="888888"/>
                </a:solidFill>
              </a:defRPr>
            </a:lvl7pPr>
            <a:lvl8pPr marL="3657600" lvl="7" indent="-228600" algn="l">
              <a:lnSpc>
                <a:spcPct val="100000"/>
              </a:lnSpc>
              <a:spcBef>
                <a:spcPts val="125"/>
              </a:spcBef>
              <a:spcAft>
                <a:spcPts val="0"/>
              </a:spcAft>
              <a:buClr>
                <a:srgbClr val="888888"/>
              </a:buClr>
              <a:buSzPts val="818"/>
              <a:buNone/>
              <a:defRPr sz="625">
                <a:solidFill>
                  <a:srgbClr val="888888"/>
                </a:solidFill>
              </a:defRPr>
            </a:lvl8pPr>
            <a:lvl9pPr marL="4114800" lvl="8" indent="-228600" algn="l">
              <a:lnSpc>
                <a:spcPct val="100000"/>
              </a:lnSpc>
              <a:spcBef>
                <a:spcPts val="125"/>
              </a:spcBef>
              <a:spcAft>
                <a:spcPts val="0"/>
              </a:spcAft>
              <a:buClr>
                <a:srgbClr val="888888"/>
              </a:buClr>
              <a:buSzPts val="818"/>
              <a:buNone/>
              <a:defRPr sz="625">
                <a:solidFill>
                  <a:srgbClr val="888888"/>
                </a:solidFill>
              </a:defRPr>
            </a:lvl9pPr>
          </a:lstStyle>
          <a:p>
            <a:endParaRPr/>
          </a:p>
        </p:txBody>
      </p:sp>
      <p:sp>
        <p:nvSpPr>
          <p:cNvPr id="438" name="Google Shape;438;p49"/>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9" name="Google Shape;439;p49"/>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0" name="Google Shape;440;p49"/>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41"/>
        <p:cNvGrpSpPr/>
        <p:nvPr/>
      </p:nvGrpSpPr>
      <p:grpSpPr>
        <a:xfrm>
          <a:off x="0" y="0"/>
          <a:ext cx="0" cy="0"/>
          <a:chOff x="0" y="0"/>
          <a:chExt cx="0" cy="0"/>
        </a:xfrm>
      </p:grpSpPr>
      <p:sp>
        <p:nvSpPr>
          <p:cNvPr id="442" name="Google Shape;442;p50"/>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3" name="Google Shape;443;p50"/>
          <p:cNvSpPr txBox="1">
            <a:spLocks noGrp="1"/>
          </p:cNvSpPr>
          <p:nvPr>
            <p:ph type="body" idx="1"/>
          </p:nvPr>
        </p:nvSpPr>
        <p:spPr>
          <a:xfrm>
            <a:off x="304801" y="1066800"/>
            <a:ext cx="2692400" cy="3017309"/>
          </a:xfrm>
          <a:prstGeom prst="rect">
            <a:avLst/>
          </a:prstGeom>
          <a:noFill/>
          <a:ln>
            <a:noFill/>
          </a:ln>
        </p:spPr>
        <p:txBody>
          <a:bodyPr spcFirstLastPara="1" wrap="square" lIns="91425" tIns="45700" rIns="91425" bIns="45700" anchor="t" anchorCtr="0">
            <a:normAutofit/>
          </a:bodyPr>
          <a:lstStyle>
            <a:lvl1pPr marL="457200" lvl="0" indent="-332549" algn="l">
              <a:lnSpc>
                <a:spcPct val="100000"/>
              </a:lnSpc>
              <a:spcBef>
                <a:spcPts val="250"/>
              </a:spcBef>
              <a:spcAft>
                <a:spcPts val="0"/>
              </a:spcAft>
              <a:buClr>
                <a:schemeClr val="dk1"/>
              </a:buClr>
              <a:buSzPts val="1637"/>
              <a:buChar char="•"/>
              <a:defRPr sz="1251"/>
            </a:lvl1pPr>
            <a:lvl2pPr marL="914400" lvl="1" indent="-317690" algn="l">
              <a:lnSpc>
                <a:spcPct val="100000"/>
              </a:lnSpc>
              <a:spcBef>
                <a:spcPts val="215"/>
              </a:spcBef>
              <a:spcAft>
                <a:spcPts val="0"/>
              </a:spcAft>
              <a:buClr>
                <a:schemeClr val="dk1"/>
              </a:buClr>
              <a:buSzPts val="1403"/>
              <a:buChar char="–"/>
              <a:defRPr sz="1072"/>
            </a:lvl2pPr>
            <a:lvl3pPr marL="1371600" lvl="2" indent="-302831" algn="l">
              <a:lnSpc>
                <a:spcPct val="100000"/>
              </a:lnSpc>
              <a:spcBef>
                <a:spcPts val="179"/>
              </a:spcBef>
              <a:spcAft>
                <a:spcPts val="0"/>
              </a:spcAft>
              <a:buClr>
                <a:schemeClr val="dk1"/>
              </a:buClr>
              <a:buSzPts val="1169"/>
              <a:buChar char="•"/>
              <a:defRPr sz="893"/>
            </a:lvl3pPr>
            <a:lvl4pPr marL="1828800" lvl="3" indent="-295402" algn="l">
              <a:lnSpc>
                <a:spcPct val="100000"/>
              </a:lnSpc>
              <a:spcBef>
                <a:spcPts val="161"/>
              </a:spcBef>
              <a:spcAft>
                <a:spcPts val="0"/>
              </a:spcAft>
              <a:buClr>
                <a:schemeClr val="dk1"/>
              </a:buClr>
              <a:buSzPts val="1052"/>
              <a:buChar char="–"/>
              <a:defRPr sz="804"/>
            </a:lvl4pPr>
            <a:lvl5pPr marL="2286000" lvl="4" indent="-295401" algn="l">
              <a:lnSpc>
                <a:spcPct val="100000"/>
              </a:lnSpc>
              <a:spcBef>
                <a:spcPts val="161"/>
              </a:spcBef>
              <a:spcAft>
                <a:spcPts val="0"/>
              </a:spcAft>
              <a:buClr>
                <a:schemeClr val="dk1"/>
              </a:buClr>
              <a:buSzPts val="1052"/>
              <a:buChar char="»"/>
              <a:defRPr sz="804"/>
            </a:lvl5pPr>
            <a:lvl6pPr marL="2743200" lvl="5" indent="-295401" algn="l">
              <a:lnSpc>
                <a:spcPct val="100000"/>
              </a:lnSpc>
              <a:spcBef>
                <a:spcPts val="161"/>
              </a:spcBef>
              <a:spcAft>
                <a:spcPts val="0"/>
              </a:spcAft>
              <a:buClr>
                <a:schemeClr val="dk1"/>
              </a:buClr>
              <a:buSzPts val="1052"/>
              <a:buChar char="•"/>
              <a:defRPr sz="804"/>
            </a:lvl6pPr>
            <a:lvl7pPr marL="3200400" lvl="6" indent="-295401" algn="l">
              <a:lnSpc>
                <a:spcPct val="100000"/>
              </a:lnSpc>
              <a:spcBef>
                <a:spcPts val="161"/>
              </a:spcBef>
              <a:spcAft>
                <a:spcPts val="0"/>
              </a:spcAft>
              <a:buClr>
                <a:schemeClr val="dk1"/>
              </a:buClr>
              <a:buSzPts val="1052"/>
              <a:buChar char="•"/>
              <a:defRPr sz="804"/>
            </a:lvl7pPr>
            <a:lvl8pPr marL="3657600" lvl="7" indent="-295402" algn="l">
              <a:lnSpc>
                <a:spcPct val="100000"/>
              </a:lnSpc>
              <a:spcBef>
                <a:spcPts val="161"/>
              </a:spcBef>
              <a:spcAft>
                <a:spcPts val="0"/>
              </a:spcAft>
              <a:buClr>
                <a:schemeClr val="dk1"/>
              </a:buClr>
              <a:buSzPts val="1052"/>
              <a:buChar char="•"/>
              <a:defRPr sz="804"/>
            </a:lvl8pPr>
            <a:lvl9pPr marL="4114800" lvl="8" indent="-295402" algn="l">
              <a:lnSpc>
                <a:spcPct val="100000"/>
              </a:lnSpc>
              <a:spcBef>
                <a:spcPts val="161"/>
              </a:spcBef>
              <a:spcAft>
                <a:spcPts val="0"/>
              </a:spcAft>
              <a:buClr>
                <a:schemeClr val="dk1"/>
              </a:buClr>
              <a:buSzPts val="1052"/>
              <a:buChar char="•"/>
              <a:defRPr sz="804"/>
            </a:lvl9pPr>
          </a:lstStyle>
          <a:p>
            <a:endParaRPr/>
          </a:p>
        </p:txBody>
      </p:sp>
      <p:sp>
        <p:nvSpPr>
          <p:cNvPr id="444" name="Google Shape;444;p50"/>
          <p:cNvSpPr txBox="1">
            <a:spLocks noGrp="1"/>
          </p:cNvSpPr>
          <p:nvPr>
            <p:ph type="body" idx="2"/>
          </p:nvPr>
        </p:nvSpPr>
        <p:spPr>
          <a:xfrm>
            <a:off x="3098801" y="1066800"/>
            <a:ext cx="2692400" cy="3017309"/>
          </a:xfrm>
          <a:prstGeom prst="rect">
            <a:avLst/>
          </a:prstGeom>
          <a:noFill/>
          <a:ln>
            <a:noFill/>
          </a:ln>
        </p:spPr>
        <p:txBody>
          <a:bodyPr spcFirstLastPara="1" wrap="square" lIns="91425" tIns="45700" rIns="91425" bIns="45700" anchor="t" anchorCtr="0">
            <a:normAutofit/>
          </a:bodyPr>
          <a:lstStyle>
            <a:lvl1pPr marL="457200" lvl="0" indent="-332549" algn="l">
              <a:lnSpc>
                <a:spcPct val="100000"/>
              </a:lnSpc>
              <a:spcBef>
                <a:spcPts val="250"/>
              </a:spcBef>
              <a:spcAft>
                <a:spcPts val="0"/>
              </a:spcAft>
              <a:buClr>
                <a:schemeClr val="dk1"/>
              </a:buClr>
              <a:buSzPts val="1637"/>
              <a:buChar char="•"/>
              <a:defRPr sz="1251"/>
            </a:lvl1pPr>
            <a:lvl2pPr marL="914400" lvl="1" indent="-317690" algn="l">
              <a:lnSpc>
                <a:spcPct val="100000"/>
              </a:lnSpc>
              <a:spcBef>
                <a:spcPts val="215"/>
              </a:spcBef>
              <a:spcAft>
                <a:spcPts val="0"/>
              </a:spcAft>
              <a:buClr>
                <a:schemeClr val="dk1"/>
              </a:buClr>
              <a:buSzPts val="1403"/>
              <a:buChar char="–"/>
              <a:defRPr sz="1072"/>
            </a:lvl2pPr>
            <a:lvl3pPr marL="1371600" lvl="2" indent="-302831" algn="l">
              <a:lnSpc>
                <a:spcPct val="100000"/>
              </a:lnSpc>
              <a:spcBef>
                <a:spcPts val="179"/>
              </a:spcBef>
              <a:spcAft>
                <a:spcPts val="0"/>
              </a:spcAft>
              <a:buClr>
                <a:schemeClr val="dk1"/>
              </a:buClr>
              <a:buSzPts val="1169"/>
              <a:buChar char="•"/>
              <a:defRPr sz="893"/>
            </a:lvl3pPr>
            <a:lvl4pPr marL="1828800" lvl="3" indent="-295402" algn="l">
              <a:lnSpc>
                <a:spcPct val="100000"/>
              </a:lnSpc>
              <a:spcBef>
                <a:spcPts val="161"/>
              </a:spcBef>
              <a:spcAft>
                <a:spcPts val="0"/>
              </a:spcAft>
              <a:buClr>
                <a:schemeClr val="dk1"/>
              </a:buClr>
              <a:buSzPts val="1052"/>
              <a:buChar char="–"/>
              <a:defRPr sz="804"/>
            </a:lvl4pPr>
            <a:lvl5pPr marL="2286000" lvl="4" indent="-295401" algn="l">
              <a:lnSpc>
                <a:spcPct val="100000"/>
              </a:lnSpc>
              <a:spcBef>
                <a:spcPts val="161"/>
              </a:spcBef>
              <a:spcAft>
                <a:spcPts val="0"/>
              </a:spcAft>
              <a:buClr>
                <a:schemeClr val="dk1"/>
              </a:buClr>
              <a:buSzPts val="1052"/>
              <a:buChar char="»"/>
              <a:defRPr sz="804"/>
            </a:lvl5pPr>
            <a:lvl6pPr marL="2743200" lvl="5" indent="-295401" algn="l">
              <a:lnSpc>
                <a:spcPct val="100000"/>
              </a:lnSpc>
              <a:spcBef>
                <a:spcPts val="161"/>
              </a:spcBef>
              <a:spcAft>
                <a:spcPts val="0"/>
              </a:spcAft>
              <a:buClr>
                <a:schemeClr val="dk1"/>
              </a:buClr>
              <a:buSzPts val="1052"/>
              <a:buChar char="•"/>
              <a:defRPr sz="804"/>
            </a:lvl6pPr>
            <a:lvl7pPr marL="3200400" lvl="6" indent="-295401" algn="l">
              <a:lnSpc>
                <a:spcPct val="100000"/>
              </a:lnSpc>
              <a:spcBef>
                <a:spcPts val="161"/>
              </a:spcBef>
              <a:spcAft>
                <a:spcPts val="0"/>
              </a:spcAft>
              <a:buClr>
                <a:schemeClr val="dk1"/>
              </a:buClr>
              <a:buSzPts val="1052"/>
              <a:buChar char="•"/>
              <a:defRPr sz="804"/>
            </a:lvl7pPr>
            <a:lvl8pPr marL="3657600" lvl="7" indent="-295402" algn="l">
              <a:lnSpc>
                <a:spcPct val="100000"/>
              </a:lnSpc>
              <a:spcBef>
                <a:spcPts val="161"/>
              </a:spcBef>
              <a:spcAft>
                <a:spcPts val="0"/>
              </a:spcAft>
              <a:buClr>
                <a:schemeClr val="dk1"/>
              </a:buClr>
              <a:buSzPts val="1052"/>
              <a:buChar char="•"/>
              <a:defRPr sz="804"/>
            </a:lvl8pPr>
            <a:lvl9pPr marL="4114800" lvl="8" indent="-295402" algn="l">
              <a:lnSpc>
                <a:spcPct val="100000"/>
              </a:lnSpc>
              <a:spcBef>
                <a:spcPts val="161"/>
              </a:spcBef>
              <a:spcAft>
                <a:spcPts val="0"/>
              </a:spcAft>
              <a:buClr>
                <a:schemeClr val="dk1"/>
              </a:buClr>
              <a:buSzPts val="1052"/>
              <a:buChar char="•"/>
              <a:defRPr sz="804"/>
            </a:lvl9pPr>
          </a:lstStyle>
          <a:p>
            <a:endParaRPr/>
          </a:p>
        </p:txBody>
      </p:sp>
      <p:sp>
        <p:nvSpPr>
          <p:cNvPr id="445" name="Google Shape;445;p50"/>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6" name="Google Shape;446;p50"/>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7" name="Google Shape;447;p50"/>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8"/>
        <p:cNvGrpSpPr/>
        <p:nvPr/>
      </p:nvGrpSpPr>
      <p:grpSpPr>
        <a:xfrm>
          <a:off x="0" y="0"/>
          <a:ext cx="0" cy="0"/>
          <a:chOff x="0" y="0"/>
          <a:chExt cx="0" cy="0"/>
        </a:xfrm>
      </p:grpSpPr>
      <p:sp>
        <p:nvSpPr>
          <p:cNvPr id="449" name="Google Shape;449;p51"/>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2572"/>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0" name="Google Shape;450;p51"/>
          <p:cNvSpPr txBox="1">
            <a:spLocks noGrp="1"/>
          </p:cNvSpPr>
          <p:nvPr>
            <p:ph type="body" idx="1"/>
          </p:nvPr>
        </p:nvSpPr>
        <p:spPr>
          <a:xfrm>
            <a:off x="304801" y="1023409"/>
            <a:ext cx="2693459" cy="42650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215"/>
              </a:spcBef>
              <a:spcAft>
                <a:spcPts val="0"/>
              </a:spcAft>
              <a:buClr>
                <a:schemeClr val="dk1"/>
              </a:buClr>
              <a:buSzPts val="1403"/>
              <a:buNone/>
              <a:defRPr sz="1072" b="1"/>
            </a:lvl1pPr>
            <a:lvl2pPr marL="914400" lvl="1" indent="-228600" algn="l">
              <a:lnSpc>
                <a:spcPct val="100000"/>
              </a:lnSpc>
              <a:spcBef>
                <a:spcPts val="179"/>
              </a:spcBef>
              <a:spcAft>
                <a:spcPts val="0"/>
              </a:spcAft>
              <a:buClr>
                <a:schemeClr val="dk1"/>
              </a:buClr>
              <a:buSzPts val="1169"/>
              <a:buNone/>
              <a:defRPr sz="893" b="1"/>
            </a:lvl2pPr>
            <a:lvl3pPr marL="1371600" lvl="2" indent="-228600" algn="l">
              <a:lnSpc>
                <a:spcPct val="100000"/>
              </a:lnSpc>
              <a:spcBef>
                <a:spcPts val="161"/>
              </a:spcBef>
              <a:spcAft>
                <a:spcPts val="0"/>
              </a:spcAft>
              <a:buClr>
                <a:schemeClr val="dk1"/>
              </a:buClr>
              <a:buSzPts val="1052"/>
              <a:buNone/>
              <a:defRPr sz="804" b="1"/>
            </a:lvl3pPr>
            <a:lvl4pPr marL="1828800" lvl="3" indent="-228600" algn="l">
              <a:lnSpc>
                <a:spcPct val="100000"/>
              </a:lnSpc>
              <a:spcBef>
                <a:spcPts val="143"/>
              </a:spcBef>
              <a:spcAft>
                <a:spcPts val="0"/>
              </a:spcAft>
              <a:buClr>
                <a:schemeClr val="dk1"/>
              </a:buClr>
              <a:buSzPts val="935"/>
              <a:buNone/>
              <a:defRPr sz="715" b="1"/>
            </a:lvl4pPr>
            <a:lvl5pPr marL="2286000" lvl="4" indent="-228600" algn="l">
              <a:lnSpc>
                <a:spcPct val="100000"/>
              </a:lnSpc>
              <a:spcBef>
                <a:spcPts val="143"/>
              </a:spcBef>
              <a:spcAft>
                <a:spcPts val="0"/>
              </a:spcAft>
              <a:buClr>
                <a:schemeClr val="dk1"/>
              </a:buClr>
              <a:buSzPts val="935"/>
              <a:buNone/>
              <a:defRPr sz="715" b="1"/>
            </a:lvl5pPr>
            <a:lvl6pPr marL="2743200" lvl="5" indent="-228600" algn="l">
              <a:lnSpc>
                <a:spcPct val="100000"/>
              </a:lnSpc>
              <a:spcBef>
                <a:spcPts val="143"/>
              </a:spcBef>
              <a:spcAft>
                <a:spcPts val="0"/>
              </a:spcAft>
              <a:buClr>
                <a:schemeClr val="dk1"/>
              </a:buClr>
              <a:buSzPts val="935"/>
              <a:buNone/>
              <a:defRPr sz="715" b="1"/>
            </a:lvl6pPr>
            <a:lvl7pPr marL="3200400" lvl="6" indent="-228600" algn="l">
              <a:lnSpc>
                <a:spcPct val="100000"/>
              </a:lnSpc>
              <a:spcBef>
                <a:spcPts val="143"/>
              </a:spcBef>
              <a:spcAft>
                <a:spcPts val="0"/>
              </a:spcAft>
              <a:buClr>
                <a:schemeClr val="dk1"/>
              </a:buClr>
              <a:buSzPts val="935"/>
              <a:buNone/>
              <a:defRPr sz="715" b="1"/>
            </a:lvl7pPr>
            <a:lvl8pPr marL="3657600" lvl="7" indent="-228600" algn="l">
              <a:lnSpc>
                <a:spcPct val="100000"/>
              </a:lnSpc>
              <a:spcBef>
                <a:spcPts val="143"/>
              </a:spcBef>
              <a:spcAft>
                <a:spcPts val="0"/>
              </a:spcAft>
              <a:buClr>
                <a:schemeClr val="dk1"/>
              </a:buClr>
              <a:buSzPts val="935"/>
              <a:buNone/>
              <a:defRPr sz="715" b="1"/>
            </a:lvl8pPr>
            <a:lvl9pPr marL="4114800" lvl="8" indent="-228600" algn="l">
              <a:lnSpc>
                <a:spcPct val="100000"/>
              </a:lnSpc>
              <a:spcBef>
                <a:spcPts val="143"/>
              </a:spcBef>
              <a:spcAft>
                <a:spcPts val="0"/>
              </a:spcAft>
              <a:buClr>
                <a:schemeClr val="dk1"/>
              </a:buClr>
              <a:buSzPts val="935"/>
              <a:buNone/>
              <a:defRPr sz="715" b="1"/>
            </a:lvl9pPr>
          </a:lstStyle>
          <a:p>
            <a:endParaRPr/>
          </a:p>
        </p:txBody>
      </p:sp>
      <p:sp>
        <p:nvSpPr>
          <p:cNvPr id="451" name="Google Shape;451;p51"/>
          <p:cNvSpPr txBox="1">
            <a:spLocks noGrp="1"/>
          </p:cNvSpPr>
          <p:nvPr>
            <p:ph type="body" idx="2"/>
          </p:nvPr>
        </p:nvSpPr>
        <p:spPr>
          <a:xfrm>
            <a:off x="304801" y="1449920"/>
            <a:ext cx="2693459" cy="2634192"/>
          </a:xfrm>
          <a:prstGeom prst="rect">
            <a:avLst/>
          </a:prstGeom>
          <a:noFill/>
          <a:ln>
            <a:noFill/>
          </a:ln>
        </p:spPr>
        <p:txBody>
          <a:bodyPr spcFirstLastPara="1" wrap="square" lIns="91425" tIns="45700" rIns="91425" bIns="45700" anchor="t" anchorCtr="0">
            <a:normAutofit/>
          </a:bodyPr>
          <a:lstStyle>
            <a:lvl1pPr marL="457200" lvl="0" indent="-317690" algn="l">
              <a:lnSpc>
                <a:spcPct val="100000"/>
              </a:lnSpc>
              <a:spcBef>
                <a:spcPts val="215"/>
              </a:spcBef>
              <a:spcAft>
                <a:spcPts val="0"/>
              </a:spcAft>
              <a:buClr>
                <a:schemeClr val="dk1"/>
              </a:buClr>
              <a:buSzPts val="1403"/>
              <a:buChar char="•"/>
              <a:defRPr sz="1072"/>
            </a:lvl1pPr>
            <a:lvl2pPr marL="914400" lvl="1" indent="-302831" algn="l">
              <a:lnSpc>
                <a:spcPct val="100000"/>
              </a:lnSpc>
              <a:spcBef>
                <a:spcPts val="179"/>
              </a:spcBef>
              <a:spcAft>
                <a:spcPts val="0"/>
              </a:spcAft>
              <a:buClr>
                <a:schemeClr val="dk1"/>
              </a:buClr>
              <a:buSzPts val="1169"/>
              <a:buChar char="–"/>
              <a:defRPr sz="893"/>
            </a:lvl2pPr>
            <a:lvl3pPr marL="1371600" lvl="2" indent="-295402" algn="l">
              <a:lnSpc>
                <a:spcPct val="100000"/>
              </a:lnSpc>
              <a:spcBef>
                <a:spcPts val="161"/>
              </a:spcBef>
              <a:spcAft>
                <a:spcPts val="0"/>
              </a:spcAft>
              <a:buClr>
                <a:schemeClr val="dk1"/>
              </a:buClr>
              <a:buSzPts val="1052"/>
              <a:buChar char="•"/>
              <a:defRPr sz="804"/>
            </a:lvl3pPr>
            <a:lvl4pPr marL="1828800" lvl="3" indent="-287972" algn="l">
              <a:lnSpc>
                <a:spcPct val="100000"/>
              </a:lnSpc>
              <a:spcBef>
                <a:spcPts val="143"/>
              </a:spcBef>
              <a:spcAft>
                <a:spcPts val="0"/>
              </a:spcAft>
              <a:buClr>
                <a:schemeClr val="dk1"/>
              </a:buClr>
              <a:buSzPts val="935"/>
              <a:buChar char="–"/>
              <a:defRPr sz="715"/>
            </a:lvl4pPr>
            <a:lvl5pPr marL="2286000" lvl="4" indent="-287972" algn="l">
              <a:lnSpc>
                <a:spcPct val="100000"/>
              </a:lnSpc>
              <a:spcBef>
                <a:spcPts val="143"/>
              </a:spcBef>
              <a:spcAft>
                <a:spcPts val="0"/>
              </a:spcAft>
              <a:buClr>
                <a:schemeClr val="dk1"/>
              </a:buClr>
              <a:buSzPts val="935"/>
              <a:buChar char="»"/>
              <a:defRPr sz="715"/>
            </a:lvl5pPr>
            <a:lvl6pPr marL="2743200" lvl="5" indent="-287972" algn="l">
              <a:lnSpc>
                <a:spcPct val="100000"/>
              </a:lnSpc>
              <a:spcBef>
                <a:spcPts val="143"/>
              </a:spcBef>
              <a:spcAft>
                <a:spcPts val="0"/>
              </a:spcAft>
              <a:buClr>
                <a:schemeClr val="dk1"/>
              </a:buClr>
              <a:buSzPts val="935"/>
              <a:buChar char="•"/>
              <a:defRPr sz="715"/>
            </a:lvl6pPr>
            <a:lvl7pPr marL="3200400" lvl="6" indent="-287972" algn="l">
              <a:lnSpc>
                <a:spcPct val="100000"/>
              </a:lnSpc>
              <a:spcBef>
                <a:spcPts val="143"/>
              </a:spcBef>
              <a:spcAft>
                <a:spcPts val="0"/>
              </a:spcAft>
              <a:buClr>
                <a:schemeClr val="dk1"/>
              </a:buClr>
              <a:buSzPts val="935"/>
              <a:buChar char="•"/>
              <a:defRPr sz="715"/>
            </a:lvl7pPr>
            <a:lvl8pPr marL="3657600" lvl="7" indent="-287972" algn="l">
              <a:lnSpc>
                <a:spcPct val="100000"/>
              </a:lnSpc>
              <a:spcBef>
                <a:spcPts val="143"/>
              </a:spcBef>
              <a:spcAft>
                <a:spcPts val="0"/>
              </a:spcAft>
              <a:buClr>
                <a:schemeClr val="dk1"/>
              </a:buClr>
              <a:buSzPts val="935"/>
              <a:buChar char="•"/>
              <a:defRPr sz="715"/>
            </a:lvl8pPr>
            <a:lvl9pPr marL="4114800" lvl="8" indent="-287972" algn="l">
              <a:lnSpc>
                <a:spcPct val="100000"/>
              </a:lnSpc>
              <a:spcBef>
                <a:spcPts val="143"/>
              </a:spcBef>
              <a:spcAft>
                <a:spcPts val="0"/>
              </a:spcAft>
              <a:buClr>
                <a:schemeClr val="dk1"/>
              </a:buClr>
              <a:buSzPts val="935"/>
              <a:buChar char="•"/>
              <a:defRPr sz="715"/>
            </a:lvl9pPr>
          </a:lstStyle>
          <a:p>
            <a:endParaRPr/>
          </a:p>
        </p:txBody>
      </p:sp>
      <p:sp>
        <p:nvSpPr>
          <p:cNvPr id="452" name="Google Shape;452;p51"/>
          <p:cNvSpPr txBox="1">
            <a:spLocks noGrp="1"/>
          </p:cNvSpPr>
          <p:nvPr>
            <p:ph type="body" idx="3"/>
          </p:nvPr>
        </p:nvSpPr>
        <p:spPr>
          <a:xfrm>
            <a:off x="3096686" y="1023409"/>
            <a:ext cx="2694517" cy="42650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215"/>
              </a:spcBef>
              <a:spcAft>
                <a:spcPts val="0"/>
              </a:spcAft>
              <a:buClr>
                <a:schemeClr val="dk1"/>
              </a:buClr>
              <a:buSzPts val="1403"/>
              <a:buNone/>
              <a:defRPr sz="1072" b="1"/>
            </a:lvl1pPr>
            <a:lvl2pPr marL="914400" lvl="1" indent="-228600" algn="l">
              <a:lnSpc>
                <a:spcPct val="100000"/>
              </a:lnSpc>
              <a:spcBef>
                <a:spcPts val="179"/>
              </a:spcBef>
              <a:spcAft>
                <a:spcPts val="0"/>
              </a:spcAft>
              <a:buClr>
                <a:schemeClr val="dk1"/>
              </a:buClr>
              <a:buSzPts val="1169"/>
              <a:buNone/>
              <a:defRPr sz="893" b="1"/>
            </a:lvl2pPr>
            <a:lvl3pPr marL="1371600" lvl="2" indent="-228600" algn="l">
              <a:lnSpc>
                <a:spcPct val="100000"/>
              </a:lnSpc>
              <a:spcBef>
                <a:spcPts val="161"/>
              </a:spcBef>
              <a:spcAft>
                <a:spcPts val="0"/>
              </a:spcAft>
              <a:buClr>
                <a:schemeClr val="dk1"/>
              </a:buClr>
              <a:buSzPts val="1052"/>
              <a:buNone/>
              <a:defRPr sz="804" b="1"/>
            </a:lvl3pPr>
            <a:lvl4pPr marL="1828800" lvl="3" indent="-228600" algn="l">
              <a:lnSpc>
                <a:spcPct val="100000"/>
              </a:lnSpc>
              <a:spcBef>
                <a:spcPts val="143"/>
              </a:spcBef>
              <a:spcAft>
                <a:spcPts val="0"/>
              </a:spcAft>
              <a:buClr>
                <a:schemeClr val="dk1"/>
              </a:buClr>
              <a:buSzPts val="935"/>
              <a:buNone/>
              <a:defRPr sz="715" b="1"/>
            </a:lvl4pPr>
            <a:lvl5pPr marL="2286000" lvl="4" indent="-228600" algn="l">
              <a:lnSpc>
                <a:spcPct val="100000"/>
              </a:lnSpc>
              <a:spcBef>
                <a:spcPts val="143"/>
              </a:spcBef>
              <a:spcAft>
                <a:spcPts val="0"/>
              </a:spcAft>
              <a:buClr>
                <a:schemeClr val="dk1"/>
              </a:buClr>
              <a:buSzPts val="935"/>
              <a:buNone/>
              <a:defRPr sz="715" b="1"/>
            </a:lvl5pPr>
            <a:lvl6pPr marL="2743200" lvl="5" indent="-228600" algn="l">
              <a:lnSpc>
                <a:spcPct val="100000"/>
              </a:lnSpc>
              <a:spcBef>
                <a:spcPts val="143"/>
              </a:spcBef>
              <a:spcAft>
                <a:spcPts val="0"/>
              </a:spcAft>
              <a:buClr>
                <a:schemeClr val="dk1"/>
              </a:buClr>
              <a:buSzPts val="935"/>
              <a:buNone/>
              <a:defRPr sz="715" b="1"/>
            </a:lvl6pPr>
            <a:lvl7pPr marL="3200400" lvl="6" indent="-228600" algn="l">
              <a:lnSpc>
                <a:spcPct val="100000"/>
              </a:lnSpc>
              <a:spcBef>
                <a:spcPts val="143"/>
              </a:spcBef>
              <a:spcAft>
                <a:spcPts val="0"/>
              </a:spcAft>
              <a:buClr>
                <a:schemeClr val="dk1"/>
              </a:buClr>
              <a:buSzPts val="935"/>
              <a:buNone/>
              <a:defRPr sz="715" b="1"/>
            </a:lvl7pPr>
            <a:lvl8pPr marL="3657600" lvl="7" indent="-228600" algn="l">
              <a:lnSpc>
                <a:spcPct val="100000"/>
              </a:lnSpc>
              <a:spcBef>
                <a:spcPts val="143"/>
              </a:spcBef>
              <a:spcAft>
                <a:spcPts val="0"/>
              </a:spcAft>
              <a:buClr>
                <a:schemeClr val="dk1"/>
              </a:buClr>
              <a:buSzPts val="935"/>
              <a:buNone/>
              <a:defRPr sz="715" b="1"/>
            </a:lvl8pPr>
            <a:lvl9pPr marL="4114800" lvl="8" indent="-228600" algn="l">
              <a:lnSpc>
                <a:spcPct val="100000"/>
              </a:lnSpc>
              <a:spcBef>
                <a:spcPts val="143"/>
              </a:spcBef>
              <a:spcAft>
                <a:spcPts val="0"/>
              </a:spcAft>
              <a:buClr>
                <a:schemeClr val="dk1"/>
              </a:buClr>
              <a:buSzPts val="935"/>
              <a:buNone/>
              <a:defRPr sz="715" b="1"/>
            </a:lvl9pPr>
          </a:lstStyle>
          <a:p>
            <a:endParaRPr/>
          </a:p>
        </p:txBody>
      </p:sp>
      <p:sp>
        <p:nvSpPr>
          <p:cNvPr id="453" name="Google Shape;453;p51"/>
          <p:cNvSpPr txBox="1">
            <a:spLocks noGrp="1"/>
          </p:cNvSpPr>
          <p:nvPr>
            <p:ph type="body" idx="4"/>
          </p:nvPr>
        </p:nvSpPr>
        <p:spPr>
          <a:xfrm>
            <a:off x="3096686" y="1449920"/>
            <a:ext cx="2694517" cy="2634192"/>
          </a:xfrm>
          <a:prstGeom prst="rect">
            <a:avLst/>
          </a:prstGeom>
          <a:noFill/>
          <a:ln>
            <a:noFill/>
          </a:ln>
        </p:spPr>
        <p:txBody>
          <a:bodyPr spcFirstLastPara="1" wrap="square" lIns="91425" tIns="45700" rIns="91425" bIns="45700" anchor="t" anchorCtr="0">
            <a:normAutofit/>
          </a:bodyPr>
          <a:lstStyle>
            <a:lvl1pPr marL="457200" lvl="0" indent="-317690" algn="l">
              <a:lnSpc>
                <a:spcPct val="100000"/>
              </a:lnSpc>
              <a:spcBef>
                <a:spcPts val="215"/>
              </a:spcBef>
              <a:spcAft>
                <a:spcPts val="0"/>
              </a:spcAft>
              <a:buClr>
                <a:schemeClr val="dk1"/>
              </a:buClr>
              <a:buSzPts val="1403"/>
              <a:buChar char="•"/>
              <a:defRPr sz="1072"/>
            </a:lvl1pPr>
            <a:lvl2pPr marL="914400" lvl="1" indent="-302831" algn="l">
              <a:lnSpc>
                <a:spcPct val="100000"/>
              </a:lnSpc>
              <a:spcBef>
                <a:spcPts val="179"/>
              </a:spcBef>
              <a:spcAft>
                <a:spcPts val="0"/>
              </a:spcAft>
              <a:buClr>
                <a:schemeClr val="dk1"/>
              </a:buClr>
              <a:buSzPts val="1169"/>
              <a:buChar char="–"/>
              <a:defRPr sz="893"/>
            </a:lvl2pPr>
            <a:lvl3pPr marL="1371600" lvl="2" indent="-295402" algn="l">
              <a:lnSpc>
                <a:spcPct val="100000"/>
              </a:lnSpc>
              <a:spcBef>
                <a:spcPts val="161"/>
              </a:spcBef>
              <a:spcAft>
                <a:spcPts val="0"/>
              </a:spcAft>
              <a:buClr>
                <a:schemeClr val="dk1"/>
              </a:buClr>
              <a:buSzPts val="1052"/>
              <a:buChar char="•"/>
              <a:defRPr sz="804"/>
            </a:lvl3pPr>
            <a:lvl4pPr marL="1828800" lvl="3" indent="-287972" algn="l">
              <a:lnSpc>
                <a:spcPct val="100000"/>
              </a:lnSpc>
              <a:spcBef>
                <a:spcPts val="143"/>
              </a:spcBef>
              <a:spcAft>
                <a:spcPts val="0"/>
              </a:spcAft>
              <a:buClr>
                <a:schemeClr val="dk1"/>
              </a:buClr>
              <a:buSzPts val="935"/>
              <a:buChar char="–"/>
              <a:defRPr sz="715"/>
            </a:lvl4pPr>
            <a:lvl5pPr marL="2286000" lvl="4" indent="-287972" algn="l">
              <a:lnSpc>
                <a:spcPct val="100000"/>
              </a:lnSpc>
              <a:spcBef>
                <a:spcPts val="143"/>
              </a:spcBef>
              <a:spcAft>
                <a:spcPts val="0"/>
              </a:spcAft>
              <a:buClr>
                <a:schemeClr val="dk1"/>
              </a:buClr>
              <a:buSzPts val="935"/>
              <a:buChar char="»"/>
              <a:defRPr sz="715"/>
            </a:lvl5pPr>
            <a:lvl6pPr marL="2743200" lvl="5" indent="-287972" algn="l">
              <a:lnSpc>
                <a:spcPct val="100000"/>
              </a:lnSpc>
              <a:spcBef>
                <a:spcPts val="143"/>
              </a:spcBef>
              <a:spcAft>
                <a:spcPts val="0"/>
              </a:spcAft>
              <a:buClr>
                <a:schemeClr val="dk1"/>
              </a:buClr>
              <a:buSzPts val="935"/>
              <a:buChar char="•"/>
              <a:defRPr sz="715"/>
            </a:lvl6pPr>
            <a:lvl7pPr marL="3200400" lvl="6" indent="-287972" algn="l">
              <a:lnSpc>
                <a:spcPct val="100000"/>
              </a:lnSpc>
              <a:spcBef>
                <a:spcPts val="143"/>
              </a:spcBef>
              <a:spcAft>
                <a:spcPts val="0"/>
              </a:spcAft>
              <a:buClr>
                <a:schemeClr val="dk1"/>
              </a:buClr>
              <a:buSzPts val="935"/>
              <a:buChar char="•"/>
              <a:defRPr sz="715"/>
            </a:lvl7pPr>
            <a:lvl8pPr marL="3657600" lvl="7" indent="-287972" algn="l">
              <a:lnSpc>
                <a:spcPct val="100000"/>
              </a:lnSpc>
              <a:spcBef>
                <a:spcPts val="143"/>
              </a:spcBef>
              <a:spcAft>
                <a:spcPts val="0"/>
              </a:spcAft>
              <a:buClr>
                <a:schemeClr val="dk1"/>
              </a:buClr>
              <a:buSzPts val="935"/>
              <a:buChar char="•"/>
              <a:defRPr sz="715"/>
            </a:lvl8pPr>
            <a:lvl9pPr marL="4114800" lvl="8" indent="-287972" algn="l">
              <a:lnSpc>
                <a:spcPct val="100000"/>
              </a:lnSpc>
              <a:spcBef>
                <a:spcPts val="143"/>
              </a:spcBef>
              <a:spcAft>
                <a:spcPts val="0"/>
              </a:spcAft>
              <a:buClr>
                <a:schemeClr val="dk1"/>
              </a:buClr>
              <a:buSzPts val="935"/>
              <a:buChar char="•"/>
              <a:defRPr sz="715"/>
            </a:lvl9pPr>
          </a:lstStyle>
          <a:p>
            <a:endParaRPr/>
          </a:p>
        </p:txBody>
      </p:sp>
      <p:sp>
        <p:nvSpPr>
          <p:cNvPr id="454" name="Google Shape;454;p51"/>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5" name="Google Shape;455;p51"/>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6" name="Google Shape;456;p51"/>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32"/>
        <p:cNvGrpSpPr/>
        <p:nvPr/>
      </p:nvGrpSpPr>
      <p:grpSpPr>
        <a:xfrm>
          <a:off x="0" y="0"/>
          <a:ext cx="0" cy="0"/>
          <a:chOff x="0" y="0"/>
          <a:chExt cx="0" cy="0"/>
        </a:xfrm>
      </p:grpSpPr>
      <p:sp>
        <p:nvSpPr>
          <p:cNvPr id="33" name="Google Shape;33;p33"/>
          <p:cNvSpPr txBox="1">
            <a:spLocks noGrp="1"/>
          </p:cNvSpPr>
          <p:nvPr>
            <p:ph type="title"/>
          </p:nvPr>
        </p:nvSpPr>
        <p:spPr>
          <a:xfrm>
            <a:off x="1159805" y="865522"/>
            <a:ext cx="7103961" cy="1325564"/>
          </a:xfrm>
          <a:prstGeom prst="rect">
            <a:avLst/>
          </a:prstGeom>
          <a:noFill/>
          <a:ln>
            <a:noFill/>
          </a:ln>
        </p:spPr>
        <p:txBody>
          <a:bodyPr spcFirstLastPara="1" wrap="square" lIns="0" tIns="0" rIns="0" bIns="0" anchor="t" anchorCtr="0">
            <a:normAutofit/>
          </a:bodyPr>
          <a:lstStyle>
            <a:lvl1pPr lvl="0" algn="l">
              <a:lnSpc>
                <a:spcPct val="102749"/>
              </a:lnSpc>
              <a:spcBef>
                <a:spcPts val="0"/>
              </a:spcBef>
              <a:spcAft>
                <a:spcPts val="0"/>
              </a:spcAft>
              <a:buClr>
                <a:schemeClr val="dk1"/>
              </a:buClr>
              <a:buSzPts val="2546"/>
              <a:buFont typeface="Arial"/>
              <a:buNone/>
              <a:defRPr sz="1945" b="1" i="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pos="604" userDrawn="1">
          <p15:clr>
            <a:srgbClr val="FBAE40"/>
          </p15:clr>
        </p15:guide>
        <p15:guide id="2" pos="5745"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7"/>
        <p:cNvGrpSpPr/>
        <p:nvPr/>
      </p:nvGrpSpPr>
      <p:grpSpPr>
        <a:xfrm>
          <a:off x="0" y="0"/>
          <a:ext cx="0" cy="0"/>
          <a:chOff x="0" y="0"/>
          <a:chExt cx="0" cy="0"/>
        </a:xfrm>
      </p:grpSpPr>
      <p:sp>
        <p:nvSpPr>
          <p:cNvPr id="458" name="Google Shape;458;p52"/>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9" name="Google Shape;459;p52"/>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0" name="Google Shape;460;p52"/>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1" name="Google Shape;461;p52"/>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62"/>
        <p:cNvGrpSpPr/>
        <p:nvPr/>
      </p:nvGrpSpPr>
      <p:grpSpPr>
        <a:xfrm>
          <a:off x="0" y="0"/>
          <a:ext cx="0" cy="0"/>
          <a:chOff x="0" y="0"/>
          <a:chExt cx="0" cy="0"/>
        </a:xfrm>
      </p:grpSpPr>
      <p:sp>
        <p:nvSpPr>
          <p:cNvPr id="463" name="Google Shape;463;p53"/>
          <p:cNvSpPr txBox="1">
            <a:spLocks noGrp="1"/>
          </p:cNvSpPr>
          <p:nvPr>
            <p:ph type="title"/>
          </p:nvPr>
        </p:nvSpPr>
        <p:spPr>
          <a:xfrm>
            <a:off x="304802" y="182036"/>
            <a:ext cx="2005541" cy="774699"/>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1169"/>
              <a:buFont typeface="Calibri"/>
              <a:buNone/>
              <a:defRPr sz="893"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4" name="Google Shape;464;p53"/>
          <p:cNvSpPr txBox="1">
            <a:spLocks noGrp="1"/>
          </p:cNvSpPr>
          <p:nvPr>
            <p:ph type="body" idx="1"/>
          </p:nvPr>
        </p:nvSpPr>
        <p:spPr>
          <a:xfrm>
            <a:off x="2383369" y="182038"/>
            <a:ext cx="3407833" cy="3902074"/>
          </a:xfrm>
          <a:prstGeom prst="rect">
            <a:avLst/>
          </a:prstGeom>
          <a:noFill/>
          <a:ln>
            <a:noFill/>
          </a:ln>
        </p:spPr>
        <p:txBody>
          <a:bodyPr spcFirstLastPara="1" wrap="square" lIns="91425" tIns="45700" rIns="91425" bIns="45700" anchor="t" anchorCtr="0">
            <a:normAutofit/>
          </a:bodyPr>
          <a:lstStyle>
            <a:lvl1pPr marL="457200" lvl="0" indent="-347408" algn="l">
              <a:lnSpc>
                <a:spcPct val="100000"/>
              </a:lnSpc>
              <a:spcBef>
                <a:spcPts val="286"/>
              </a:spcBef>
              <a:spcAft>
                <a:spcPts val="0"/>
              </a:spcAft>
              <a:buClr>
                <a:schemeClr val="dk1"/>
              </a:buClr>
              <a:buSzPts val="1871"/>
              <a:buChar char="•"/>
              <a:defRPr sz="1429"/>
            </a:lvl1pPr>
            <a:lvl2pPr marL="914400" lvl="1" indent="-332549" algn="l">
              <a:lnSpc>
                <a:spcPct val="100000"/>
              </a:lnSpc>
              <a:spcBef>
                <a:spcPts val="250"/>
              </a:spcBef>
              <a:spcAft>
                <a:spcPts val="0"/>
              </a:spcAft>
              <a:buClr>
                <a:schemeClr val="dk1"/>
              </a:buClr>
              <a:buSzPts val="1637"/>
              <a:buChar char="–"/>
              <a:defRPr sz="1251"/>
            </a:lvl2pPr>
            <a:lvl3pPr marL="1371600" lvl="2" indent="-317690" algn="l">
              <a:lnSpc>
                <a:spcPct val="100000"/>
              </a:lnSpc>
              <a:spcBef>
                <a:spcPts val="215"/>
              </a:spcBef>
              <a:spcAft>
                <a:spcPts val="0"/>
              </a:spcAft>
              <a:buClr>
                <a:schemeClr val="dk1"/>
              </a:buClr>
              <a:buSzPts val="1403"/>
              <a:buChar char="•"/>
              <a:defRPr sz="1072"/>
            </a:lvl3pPr>
            <a:lvl4pPr marL="1828800" lvl="3" indent="-302831" algn="l">
              <a:lnSpc>
                <a:spcPct val="100000"/>
              </a:lnSpc>
              <a:spcBef>
                <a:spcPts val="179"/>
              </a:spcBef>
              <a:spcAft>
                <a:spcPts val="0"/>
              </a:spcAft>
              <a:buClr>
                <a:schemeClr val="dk1"/>
              </a:buClr>
              <a:buSzPts val="1169"/>
              <a:buChar char="–"/>
              <a:defRPr sz="893"/>
            </a:lvl4pPr>
            <a:lvl5pPr marL="2286000" lvl="4" indent="-302831" algn="l">
              <a:lnSpc>
                <a:spcPct val="100000"/>
              </a:lnSpc>
              <a:spcBef>
                <a:spcPts val="179"/>
              </a:spcBef>
              <a:spcAft>
                <a:spcPts val="0"/>
              </a:spcAft>
              <a:buClr>
                <a:schemeClr val="dk1"/>
              </a:buClr>
              <a:buSzPts val="1169"/>
              <a:buChar char="»"/>
              <a:defRPr sz="893"/>
            </a:lvl5pPr>
            <a:lvl6pPr marL="2743200" lvl="5" indent="-302831" algn="l">
              <a:lnSpc>
                <a:spcPct val="100000"/>
              </a:lnSpc>
              <a:spcBef>
                <a:spcPts val="179"/>
              </a:spcBef>
              <a:spcAft>
                <a:spcPts val="0"/>
              </a:spcAft>
              <a:buClr>
                <a:schemeClr val="dk1"/>
              </a:buClr>
              <a:buSzPts val="1169"/>
              <a:buChar char="•"/>
              <a:defRPr sz="893"/>
            </a:lvl6pPr>
            <a:lvl7pPr marL="3200400" lvl="6" indent="-302831" algn="l">
              <a:lnSpc>
                <a:spcPct val="100000"/>
              </a:lnSpc>
              <a:spcBef>
                <a:spcPts val="179"/>
              </a:spcBef>
              <a:spcAft>
                <a:spcPts val="0"/>
              </a:spcAft>
              <a:buClr>
                <a:schemeClr val="dk1"/>
              </a:buClr>
              <a:buSzPts val="1169"/>
              <a:buChar char="•"/>
              <a:defRPr sz="893"/>
            </a:lvl7pPr>
            <a:lvl8pPr marL="3657600" lvl="7" indent="-302831" algn="l">
              <a:lnSpc>
                <a:spcPct val="100000"/>
              </a:lnSpc>
              <a:spcBef>
                <a:spcPts val="179"/>
              </a:spcBef>
              <a:spcAft>
                <a:spcPts val="0"/>
              </a:spcAft>
              <a:buClr>
                <a:schemeClr val="dk1"/>
              </a:buClr>
              <a:buSzPts val="1169"/>
              <a:buChar char="•"/>
              <a:defRPr sz="893"/>
            </a:lvl8pPr>
            <a:lvl9pPr marL="4114800" lvl="8" indent="-302831" algn="l">
              <a:lnSpc>
                <a:spcPct val="100000"/>
              </a:lnSpc>
              <a:spcBef>
                <a:spcPts val="179"/>
              </a:spcBef>
              <a:spcAft>
                <a:spcPts val="0"/>
              </a:spcAft>
              <a:buClr>
                <a:schemeClr val="dk1"/>
              </a:buClr>
              <a:buSzPts val="1169"/>
              <a:buChar char="•"/>
              <a:defRPr sz="893"/>
            </a:lvl9pPr>
          </a:lstStyle>
          <a:p>
            <a:endParaRPr/>
          </a:p>
        </p:txBody>
      </p:sp>
      <p:sp>
        <p:nvSpPr>
          <p:cNvPr id="465" name="Google Shape;465;p53"/>
          <p:cNvSpPr txBox="1">
            <a:spLocks noGrp="1"/>
          </p:cNvSpPr>
          <p:nvPr>
            <p:ph type="body" idx="2"/>
          </p:nvPr>
        </p:nvSpPr>
        <p:spPr>
          <a:xfrm>
            <a:off x="304802" y="956735"/>
            <a:ext cx="2005541" cy="312737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5"/>
              </a:spcBef>
              <a:spcAft>
                <a:spcPts val="0"/>
              </a:spcAft>
              <a:buClr>
                <a:schemeClr val="dk1"/>
              </a:buClr>
              <a:buSzPts val="818"/>
              <a:buNone/>
              <a:defRPr sz="625"/>
            </a:lvl1pPr>
            <a:lvl2pPr marL="914400" lvl="1" indent="-228600" algn="l">
              <a:lnSpc>
                <a:spcPct val="100000"/>
              </a:lnSpc>
              <a:spcBef>
                <a:spcPts val="107"/>
              </a:spcBef>
              <a:spcAft>
                <a:spcPts val="0"/>
              </a:spcAft>
              <a:buClr>
                <a:schemeClr val="dk1"/>
              </a:buClr>
              <a:buSzPts val="702"/>
              <a:buNone/>
              <a:defRPr sz="537"/>
            </a:lvl2pPr>
            <a:lvl3pPr marL="1371600" lvl="2" indent="-228600" algn="l">
              <a:lnSpc>
                <a:spcPct val="100000"/>
              </a:lnSpc>
              <a:spcBef>
                <a:spcPts val="89"/>
              </a:spcBef>
              <a:spcAft>
                <a:spcPts val="0"/>
              </a:spcAft>
              <a:buClr>
                <a:schemeClr val="dk1"/>
              </a:buClr>
              <a:buSzPts val="585"/>
              <a:buNone/>
              <a:defRPr sz="446"/>
            </a:lvl3pPr>
            <a:lvl4pPr marL="1828800" lvl="3" indent="-228600" algn="l">
              <a:lnSpc>
                <a:spcPct val="100000"/>
              </a:lnSpc>
              <a:spcBef>
                <a:spcPts val="80"/>
              </a:spcBef>
              <a:spcAft>
                <a:spcPts val="0"/>
              </a:spcAft>
              <a:buClr>
                <a:schemeClr val="dk1"/>
              </a:buClr>
              <a:buSzPts val="526"/>
              <a:buNone/>
              <a:defRPr sz="402"/>
            </a:lvl4pPr>
            <a:lvl5pPr marL="2286000" lvl="4" indent="-228600" algn="l">
              <a:lnSpc>
                <a:spcPct val="100000"/>
              </a:lnSpc>
              <a:spcBef>
                <a:spcPts val="80"/>
              </a:spcBef>
              <a:spcAft>
                <a:spcPts val="0"/>
              </a:spcAft>
              <a:buClr>
                <a:schemeClr val="dk1"/>
              </a:buClr>
              <a:buSzPts val="526"/>
              <a:buNone/>
              <a:defRPr sz="402"/>
            </a:lvl5pPr>
            <a:lvl6pPr marL="2743200" lvl="5" indent="-228600" algn="l">
              <a:lnSpc>
                <a:spcPct val="100000"/>
              </a:lnSpc>
              <a:spcBef>
                <a:spcPts val="80"/>
              </a:spcBef>
              <a:spcAft>
                <a:spcPts val="0"/>
              </a:spcAft>
              <a:buClr>
                <a:schemeClr val="dk1"/>
              </a:buClr>
              <a:buSzPts val="526"/>
              <a:buNone/>
              <a:defRPr sz="402"/>
            </a:lvl6pPr>
            <a:lvl7pPr marL="3200400" lvl="6" indent="-228600" algn="l">
              <a:lnSpc>
                <a:spcPct val="100000"/>
              </a:lnSpc>
              <a:spcBef>
                <a:spcPts val="80"/>
              </a:spcBef>
              <a:spcAft>
                <a:spcPts val="0"/>
              </a:spcAft>
              <a:buClr>
                <a:schemeClr val="dk1"/>
              </a:buClr>
              <a:buSzPts val="526"/>
              <a:buNone/>
              <a:defRPr sz="402"/>
            </a:lvl7pPr>
            <a:lvl8pPr marL="3657600" lvl="7" indent="-228600" algn="l">
              <a:lnSpc>
                <a:spcPct val="100000"/>
              </a:lnSpc>
              <a:spcBef>
                <a:spcPts val="80"/>
              </a:spcBef>
              <a:spcAft>
                <a:spcPts val="0"/>
              </a:spcAft>
              <a:buClr>
                <a:schemeClr val="dk1"/>
              </a:buClr>
              <a:buSzPts val="526"/>
              <a:buNone/>
              <a:defRPr sz="402"/>
            </a:lvl8pPr>
            <a:lvl9pPr marL="4114800" lvl="8" indent="-228600" algn="l">
              <a:lnSpc>
                <a:spcPct val="100000"/>
              </a:lnSpc>
              <a:spcBef>
                <a:spcPts val="80"/>
              </a:spcBef>
              <a:spcAft>
                <a:spcPts val="0"/>
              </a:spcAft>
              <a:buClr>
                <a:schemeClr val="dk1"/>
              </a:buClr>
              <a:buSzPts val="526"/>
              <a:buNone/>
              <a:defRPr sz="402"/>
            </a:lvl9pPr>
          </a:lstStyle>
          <a:p>
            <a:endParaRPr/>
          </a:p>
        </p:txBody>
      </p:sp>
      <p:sp>
        <p:nvSpPr>
          <p:cNvPr id="466" name="Google Shape;466;p53"/>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7" name="Google Shape;467;p53"/>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8" name="Google Shape;468;p53"/>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69"/>
        <p:cNvGrpSpPr/>
        <p:nvPr/>
      </p:nvGrpSpPr>
      <p:grpSpPr>
        <a:xfrm>
          <a:off x="0" y="0"/>
          <a:ext cx="0" cy="0"/>
          <a:chOff x="0" y="0"/>
          <a:chExt cx="0" cy="0"/>
        </a:xfrm>
      </p:grpSpPr>
      <p:sp>
        <p:nvSpPr>
          <p:cNvPr id="470" name="Google Shape;470;p54"/>
          <p:cNvSpPr txBox="1">
            <a:spLocks noGrp="1"/>
          </p:cNvSpPr>
          <p:nvPr>
            <p:ph type="title"/>
          </p:nvPr>
        </p:nvSpPr>
        <p:spPr>
          <a:xfrm>
            <a:off x="1194860" y="3200401"/>
            <a:ext cx="3657600" cy="377824"/>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1169"/>
              <a:buFont typeface="Calibri"/>
              <a:buNone/>
              <a:defRPr sz="893"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1" name="Google Shape;471;p54"/>
          <p:cNvSpPr>
            <a:spLocks noGrp="1"/>
          </p:cNvSpPr>
          <p:nvPr>
            <p:ph type="pic" idx="2"/>
          </p:nvPr>
        </p:nvSpPr>
        <p:spPr>
          <a:xfrm>
            <a:off x="1194860" y="408517"/>
            <a:ext cx="3657600" cy="2743200"/>
          </a:xfrm>
          <a:prstGeom prst="rect">
            <a:avLst/>
          </a:prstGeom>
          <a:noFill/>
          <a:ln>
            <a:noFill/>
          </a:ln>
        </p:spPr>
      </p:sp>
      <p:sp>
        <p:nvSpPr>
          <p:cNvPr id="472" name="Google Shape;472;p54"/>
          <p:cNvSpPr txBox="1">
            <a:spLocks noGrp="1"/>
          </p:cNvSpPr>
          <p:nvPr>
            <p:ph type="body" idx="1"/>
          </p:nvPr>
        </p:nvSpPr>
        <p:spPr>
          <a:xfrm>
            <a:off x="1194860" y="3578225"/>
            <a:ext cx="3657600" cy="53657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5"/>
              </a:spcBef>
              <a:spcAft>
                <a:spcPts val="0"/>
              </a:spcAft>
              <a:buClr>
                <a:schemeClr val="dk1"/>
              </a:buClr>
              <a:buSzPts val="818"/>
              <a:buNone/>
              <a:defRPr sz="625"/>
            </a:lvl1pPr>
            <a:lvl2pPr marL="914400" lvl="1" indent="-228600" algn="l">
              <a:lnSpc>
                <a:spcPct val="100000"/>
              </a:lnSpc>
              <a:spcBef>
                <a:spcPts val="107"/>
              </a:spcBef>
              <a:spcAft>
                <a:spcPts val="0"/>
              </a:spcAft>
              <a:buClr>
                <a:schemeClr val="dk1"/>
              </a:buClr>
              <a:buSzPts val="702"/>
              <a:buNone/>
              <a:defRPr sz="537"/>
            </a:lvl2pPr>
            <a:lvl3pPr marL="1371600" lvl="2" indent="-228600" algn="l">
              <a:lnSpc>
                <a:spcPct val="100000"/>
              </a:lnSpc>
              <a:spcBef>
                <a:spcPts val="89"/>
              </a:spcBef>
              <a:spcAft>
                <a:spcPts val="0"/>
              </a:spcAft>
              <a:buClr>
                <a:schemeClr val="dk1"/>
              </a:buClr>
              <a:buSzPts val="585"/>
              <a:buNone/>
              <a:defRPr sz="446"/>
            </a:lvl3pPr>
            <a:lvl4pPr marL="1828800" lvl="3" indent="-228600" algn="l">
              <a:lnSpc>
                <a:spcPct val="100000"/>
              </a:lnSpc>
              <a:spcBef>
                <a:spcPts val="80"/>
              </a:spcBef>
              <a:spcAft>
                <a:spcPts val="0"/>
              </a:spcAft>
              <a:buClr>
                <a:schemeClr val="dk1"/>
              </a:buClr>
              <a:buSzPts val="526"/>
              <a:buNone/>
              <a:defRPr sz="402"/>
            </a:lvl4pPr>
            <a:lvl5pPr marL="2286000" lvl="4" indent="-228600" algn="l">
              <a:lnSpc>
                <a:spcPct val="100000"/>
              </a:lnSpc>
              <a:spcBef>
                <a:spcPts val="80"/>
              </a:spcBef>
              <a:spcAft>
                <a:spcPts val="0"/>
              </a:spcAft>
              <a:buClr>
                <a:schemeClr val="dk1"/>
              </a:buClr>
              <a:buSzPts val="526"/>
              <a:buNone/>
              <a:defRPr sz="402"/>
            </a:lvl5pPr>
            <a:lvl6pPr marL="2743200" lvl="5" indent="-228600" algn="l">
              <a:lnSpc>
                <a:spcPct val="100000"/>
              </a:lnSpc>
              <a:spcBef>
                <a:spcPts val="80"/>
              </a:spcBef>
              <a:spcAft>
                <a:spcPts val="0"/>
              </a:spcAft>
              <a:buClr>
                <a:schemeClr val="dk1"/>
              </a:buClr>
              <a:buSzPts val="526"/>
              <a:buNone/>
              <a:defRPr sz="402"/>
            </a:lvl6pPr>
            <a:lvl7pPr marL="3200400" lvl="6" indent="-228600" algn="l">
              <a:lnSpc>
                <a:spcPct val="100000"/>
              </a:lnSpc>
              <a:spcBef>
                <a:spcPts val="80"/>
              </a:spcBef>
              <a:spcAft>
                <a:spcPts val="0"/>
              </a:spcAft>
              <a:buClr>
                <a:schemeClr val="dk1"/>
              </a:buClr>
              <a:buSzPts val="526"/>
              <a:buNone/>
              <a:defRPr sz="402"/>
            </a:lvl7pPr>
            <a:lvl8pPr marL="3657600" lvl="7" indent="-228600" algn="l">
              <a:lnSpc>
                <a:spcPct val="100000"/>
              </a:lnSpc>
              <a:spcBef>
                <a:spcPts val="80"/>
              </a:spcBef>
              <a:spcAft>
                <a:spcPts val="0"/>
              </a:spcAft>
              <a:buClr>
                <a:schemeClr val="dk1"/>
              </a:buClr>
              <a:buSzPts val="526"/>
              <a:buNone/>
              <a:defRPr sz="402"/>
            </a:lvl8pPr>
            <a:lvl9pPr marL="4114800" lvl="8" indent="-228600" algn="l">
              <a:lnSpc>
                <a:spcPct val="100000"/>
              </a:lnSpc>
              <a:spcBef>
                <a:spcPts val="80"/>
              </a:spcBef>
              <a:spcAft>
                <a:spcPts val="0"/>
              </a:spcAft>
              <a:buClr>
                <a:schemeClr val="dk1"/>
              </a:buClr>
              <a:buSzPts val="526"/>
              <a:buNone/>
              <a:defRPr sz="402"/>
            </a:lvl9pPr>
          </a:lstStyle>
          <a:p>
            <a:endParaRPr/>
          </a:p>
        </p:txBody>
      </p:sp>
      <p:sp>
        <p:nvSpPr>
          <p:cNvPr id="473" name="Google Shape;473;p54"/>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4" name="Google Shape;474;p54"/>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5" name="Google Shape;475;p54"/>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76"/>
        <p:cNvGrpSpPr/>
        <p:nvPr/>
      </p:nvGrpSpPr>
      <p:grpSpPr>
        <a:xfrm>
          <a:off x="0" y="0"/>
          <a:ext cx="0" cy="0"/>
          <a:chOff x="0" y="0"/>
          <a:chExt cx="0" cy="0"/>
        </a:xfrm>
      </p:grpSpPr>
      <p:sp>
        <p:nvSpPr>
          <p:cNvPr id="477" name="Google Shape;477;p55"/>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8" name="Google Shape;478;p55"/>
          <p:cNvSpPr txBox="1">
            <a:spLocks noGrp="1"/>
          </p:cNvSpPr>
          <p:nvPr>
            <p:ph type="body" idx="1"/>
          </p:nvPr>
        </p:nvSpPr>
        <p:spPr>
          <a:xfrm rot="5400000">
            <a:off x="1539346" y="-167745"/>
            <a:ext cx="3017309" cy="54864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275"/>
              </a:spcBef>
              <a:spcAft>
                <a:spcPts val="0"/>
              </a:spcAft>
              <a:buClr>
                <a:schemeClr val="dk1"/>
              </a:buClr>
              <a:buSzPts val="1800"/>
              <a:buChar char="•"/>
              <a:defRPr/>
            </a:lvl1pPr>
            <a:lvl2pPr marL="914400" lvl="1" indent="-342900" algn="l">
              <a:lnSpc>
                <a:spcPct val="100000"/>
              </a:lnSpc>
              <a:spcBef>
                <a:spcPts val="275"/>
              </a:spcBef>
              <a:spcAft>
                <a:spcPts val="0"/>
              </a:spcAft>
              <a:buClr>
                <a:schemeClr val="dk1"/>
              </a:buClr>
              <a:buSzPts val="1800"/>
              <a:buChar char="–"/>
              <a:defRPr/>
            </a:lvl2pPr>
            <a:lvl3pPr marL="1371600" lvl="2" indent="-342900" algn="l">
              <a:lnSpc>
                <a:spcPct val="100000"/>
              </a:lnSpc>
              <a:spcBef>
                <a:spcPts val="275"/>
              </a:spcBef>
              <a:spcAft>
                <a:spcPts val="0"/>
              </a:spcAft>
              <a:buClr>
                <a:schemeClr val="dk1"/>
              </a:buClr>
              <a:buSzPts val="1800"/>
              <a:buChar char="•"/>
              <a:defRPr/>
            </a:lvl3pPr>
            <a:lvl4pPr marL="1828800" lvl="3" indent="-342900" algn="l">
              <a:lnSpc>
                <a:spcPct val="100000"/>
              </a:lnSpc>
              <a:spcBef>
                <a:spcPts val="275"/>
              </a:spcBef>
              <a:spcAft>
                <a:spcPts val="0"/>
              </a:spcAft>
              <a:buClr>
                <a:schemeClr val="dk1"/>
              </a:buClr>
              <a:buSzPts val="1800"/>
              <a:buChar char="–"/>
              <a:defRPr/>
            </a:lvl4pPr>
            <a:lvl5pPr marL="2286000" lvl="4" indent="-342900" algn="l">
              <a:lnSpc>
                <a:spcPct val="100000"/>
              </a:lnSpc>
              <a:spcBef>
                <a:spcPts val="275"/>
              </a:spcBef>
              <a:spcAft>
                <a:spcPts val="0"/>
              </a:spcAft>
              <a:buClr>
                <a:schemeClr val="dk1"/>
              </a:buClr>
              <a:buSzPts val="1800"/>
              <a:buChar char="»"/>
              <a:defRPr/>
            </a:lvl5pPr>
            <a:lvl6pPr marL="2743200" lvl="5" indent="-342900" algn="l">
              <a:lnSpc>
                <a:spcPct val="100000"/>
              </a:lnSpc>
              <a:spcBef>
                <a:spcPts val="275"/>
              </a:spcBef>
              <a:spcAft>
                <a:spcPts val="0"/>
              </a:spcAft>
              <a:buClr>
                <a:schemeClr val="dk1"/>
              </a:buClr>
              <a:buSzPts val="1800"/>
              <a:buChar char="•"/>
              <a:defRPr/>
            </a:lvl6pPr>
            <a:lvl7pPr marL="3200400" lvl="6" indent="-342900" algn="l">
              <a:lnSpc>
                <a:spcPct val="100000"/>
              </a:lnSpc>
              <a:spcBef>
                <a:spcPts val="275"/>
              </a:spcBef>
              <a:spcAft>
                <a:spcPts val="0"/>
              </a:spcAft>
              <a:buClr>
                <a:schemeClr val="dk1"/>
              </a:buClr>
              <a:buSzPts val="1800"/>
              <a:buChar char="•"/>
              <a:defRPr/>
            </a:lvl7pPr>
            <a:lvl8pPr marL="3657600" lvl="7" indent="-342900" algn="l">
              <a:lnSpc>
                <a:spcPct val="100000"/>
              </a:lnSpc>
              <a:spcBef>
                <a:spcPts val="275"/>
              </a:spcBef>
              <a:spcAft>
                <a:spcPts val="0"/>
              </a:spcAft>
              <a:buClr>
                <a:schemeClr val="dk1"/>
              </a:buClr>
              <a:buSzPts val="1800"/>
              <a:buChar char="•"/>
              <a:defRPr/>
            </a:lvl8pPr>
            <a:lvl9pPr marL="4114800" lvl="8" indent="-342900" algn="l">
              <a:lnSpc>
                <a:spcPct val="100000"/>
              </a:lnSpc>
              <a:spcBef>
                <a:spcPts val="275"/>
              </a:spcBef>
              <a:spcAft>
                <a:spcPts val="0"/>
              </a:spcAft>
              <a:buClr>
                <a:schemeClr val="dk1"/>
              </a:buClr>
              <a:buSzPts val="1800"/>
              <a:buChar char="•"/>
              <a:defRPr/>
            </a:lvl9pPr>
          </a:lstStyle>
          <a:p>
            <a:endParaRPr/>
          </a:p>
        </p:txBody>
      </p:sp>
      <p:sp>
        <p:nvSpPr>
          <p:cNvPr id="479" name="Google Shape;479;p55"/>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0" name="Google Shape;480;p55"/>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1" name="Google Shape;481;p55"/>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82"/>
        <p:cNvGrpSpPr/>
        <p:nvPr/>
      </p:nvGrpSpPr>
      <p:grpSpPr>
        <a:xfrm>
          <a:off x="0" y="0"/>
          <a:ext cx="0" cy="0"/>
          <a:chOff x="0" y="0"/>
          <a:chExt cx="0" cy="0"/>
        </a:xfrm>
      </p:grpSpPr>
      <p:sp>
        <p:nvSpPr>
          <p:cNvPr id="483" name="Google Shape;483;p56"/>
          <p:cNvSpPr txBox="1">
            <a:spLocks noGrp="1"/>
          </p:cNvSpPr>
          <p:nvPr>
            <p:ph type="title"/>
          </p:nvPr>
        </p:nvSpPr>
        <p:spPr>
          <a:xfrm rot="5400000">
            <a:off x="3154892" y="1447804"/>
            <a:ext cx="3901016" cy="1371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4" name="Google Shape;484;p56"/>
          <p:cNvSpPr txBox="1">
            <a:spLocks noGrp="1"/>
          </p:cNvSpPr>
          <p:nvPr>
            <p:ph type="body" idx="1"/>
          </p:nvPr>
        </p:nvSpPr>
        <p:spPr>
          <a:xfrm rot="5400000">
            <a:off x="360893" y="127002"/>
            <a:ext cx="3901016" cy="401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275"/>
              </a:spcBef>
              <a:spcAft>
                <a:spcPts val="0"/>
              </a:spcAft>
              <a:buClr>
                <a:schemeClr val="dk1"/>
              </a:buClr>
              <a:buSzPts val="1800"/>
              <a:buChar char="•"/>
              <a:defRPr/>
            </a:lvl1pPr>
            <a:lvl2pPr marL="914400" lvl="1" indent="-342900" algn="l">
              <a:lnSpc>
                <a:spcPct val="100000"/>
              </a:lnSpc>
              <a:spcBef>
                <a:spcPts val="275"/>
              </a:spcBef>
              <a:spcAft>
                <a:spcPts val="0"/>
              </a:spcAft>
              <a:buClr>
                <a:schemeClr val="dk1"/>
              </a:buClr>
              <a:buSzPts val="1800"/>
              <a:buChar char="–"/>
              <a:defRPr/>
            </a:lvl2pPr>
            <a:lvl3pPr marL="1371600" lvl="2" indent="-342900" algn="l">
              <a:lnSpc>
                <a:spcPct val="100000"/>
              </a:lnSpc>
              <a:spcBef>
                <a:spcPts val="275"/>
              </a:spcBef>
              <a:spcAft>
                <a:spcPts val="0"/>
              </a:spcAft>
              <a:buClr>
                <a:schemeClr val="dk1"/>
              </a:buClr>
              <a:buSzPts val="1800"/>
              <a:buChar char="•"/>
              <a:defRPr/>
            </a:lvl3pPr>
            <a:lvl4pPr marL="1828800" lvl="3" indent="-342900" algn="l">
              <a:lnSpc>
                <a:spcPct val="100000"/>
              </a:lnSpc>
              <a:spcBef>
                <a:spcPts val="275"/>
              </a:spcBef>
              <a:spcAft>
                <a:spcPts val="0"/>
              </a:spcAft>
              <a:buClr>
                <a:schemeClr val="dk1"/>
              </a:buClr>
              <a:buSzPts val="1800"/>
              <a:buChar char="–"/>
              <a:defRPr/>
            </a:lvl4pPr>
            <a:lvl5pPr marL="2286000" lvl="4" indent="-342900" algn="l">
              <a:lnSpc>
                <a:spcPct val="100000"/>
              </a:lnSpc>
              <a:spcBef>
                <a:spcPts val="275"/>
              </a:spcBef>
              <a:spcAft>
                <a:spcPts val="0"/>
              </a:spcAft>
              <a:buClr>
                <a:schemeClr val="dk1"/>
              </a:buClr>
              <a:buSzPts val="1800"/>
              <a:buChar char="»"/>
              <a:defRPr/>
            </a:lvl5pPr>
            <a:lvl6pPr marL="2743200" lvl="5" indent="-342900" algn="l">
              <a:lnSpc>
                <a:spcPct val="100000"/>
              </a:lnSpc>
              <a:spcBef>
                <a:spcPts val="275"/>
              </a:spcBef>
              <a:spcAft>
                <a:spcPts val="0"/>
              </a:spcAft>
              <a:buClr>
                <a:schemeClr val="dk1"/>
              </a:buClr>
              <a:buSzPts val="1800"/>
              <a:buChar char="•"/>
              <a:defRPr/>
            </a:lvl6pPr>
            <a:lvl7pPr marL="3200400" lvl="6" indent="-342900" algn="l">
              <a:lnSpc>
                <a:spcPct val="100000"/>
              </a:lnSpc>
              <a:spcBef>
                <a:spcPts val="275"/>
              </a:spcBef>
              <a:spcAft>
                <a:spcPts val="0"/>
              </a:spcAft>
              <a:buClr>
                <a:schemeClr val="dk1"/>
              </a:buClr>
              <a:buSzPts val="1800"/>
              <a:buChar char="•"/>
              <a:defRPr/>
            </a:lvl7pPr>
            <a:lvl8pPr marL="3657600" lvl="7" indent="-342900" algn="l">
              <a:lnSpc>
                <a:spcPct val="100000"/>
              </a:lnSpc>
              <a:spcBef>
                <a:spcPts val="275"/>
              </a:spcBef>
              <a:spcAft>
                <a:spcPts val="0"/>
              </a:spcAft>
              <a:buClr>
                <a:schemeClr val="dk1"/>
              </a:buClr>
              <a:buSzPts val="1800"/>
              <a:buChar char="•"/>
              <a:defRPr/>
            </a:lvl8pPr>
            <a:lvl9pPr marL="4114800" lvl="8" indent="-342900" algn="l">
              <a:lnSpc>
                <a:spcPct val="100000"/>
              </a:lnSpc>
              <a:spcBef>
                <a:spcPts val="275"/>
              </a:spcBef>
              <a:spcAft>
                <a:spcPts val="0"/>
              </a:spcAft>
              <a:buClr>
                <a:schemeClr val="dk1"/>
              </a:buClr>
              <a:buSzPts val="1800"/>
              <a:buChar char="•"/>
              <a:defRPr/>
            </a:lvl9pPr>
          </a:lstStyle>
          <a:p>
            <a:endParaRPr/>
          </a:p>
        </p:txBody>
      </p:sp>
      <p:sp>
        <p:nvSpPr>
          <p:cNvPr id="485" name="Google Shape;485;p56"/>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6" name="Google Shape;486;p56"/>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7" name="Google Shape;487;p56"/>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blipFill>
          <a:blip r:embed="rId2">
            <a:alphaModFix/>
          </a:blip>
          <a:stretch>
            <a:fillRect/>
          </a:stretch>
        </a:blipFill>
        <a:effectLst/>
      </p:bgPr>
    </p:bg>
    <p:spTree>
      <p:nvGrpSpPr>
        <p:cNvPr id="1" name="Shape 149"/>
        <p:cNvGrpSpPr/>
        <p:nvPr/>
      </p:nvGrpSpPr>
      <p:grpSpPr>
        <a:xfrm>
          <a:off x="0" y="0"/>
          <a:ext cx="0" cy="0"/>
          <a:chOff x="0" y="0"/>
          <a:chExt cx="0" cy="0"/>
        </a:xfrm>
      </p:grpSpPr>
      <p:sp>
        <p:nvSpPr>
          <p:cNvPr id="150" name="Google Shape;150;g29da6d3bb9b_1_2270"/>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g29da6d3bb9b_1_2270"/>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7877413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_Custom Layout">
  <p:cSld name="3_Custom Layout">
    <p:bg>
      <p:bgPr>
        <a:blipFill>
          <a:blip r:embed="rId2">
            <a:alphaModFix/>
          </a:blip>
          <a:stretch>
            <a:fillRect/>
          </a:stretch>
        </a:blipFill>
        <a:effectLst/>
      </p:bgPr>
    </p:bg>
    <p:spTree>
      <p:nvGrpSpPr>
        <p:cNvPr id="1" name="Shape 152"/>
        <p:cNvGrpSpPr/>
        <p:nvPr/>
      </p:nvGrpSpPr>
      <p:grpSpPr>
        <a:xfrm>
          <a:off x="0" y="0"/>
          <a:ext cx="0" cy="0"/>
          <a:chOff x="0" y="0"/>
          <a:chExt cx="0" cy="0"/>
        </a:xfrm>
      </p:grpSpPr>
      <p:sp>
        <p:nvSpPr>
          <p:cNvPr id="153" name="Google Shape;153;g29da6d3bb9b_1_2264"/>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g29da6d3bb9b_1_2264"/>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771194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Diapositiva titolo" type="title">
  <p:cSld name="Diapositiva titolo">
    <p:bg>
      <p:bgPr>
        <a:blipFill>
          <a:blip r:embed="rId2">
            <a:alphaModFix/>
          </a:blip>
          <a:stretch>
            <a:fillRect/>
          </a:stretch>
        </a:blipFill>
        <a:effectLst/>
      </p:bgPr>
    </p:bg>
    <p:spTree>
      <p:nvGrpSpPr>
        <p:cNvPr id="1" name="Shape 155"/>
        <p:cNvGrpSpPr/>
        <p:nvPr/>
      </p:nvGrpSpPr>
      <p:grpSpPr>
        <a:xfrm>
          <a:off x="0" y="0"/>
          <a:ext cx="0" cy="0"/>
          <a:chOff x="0" y="0"/>
          <a:chExt cx="0" cy="0"/>
        </a:xfrm>
      </p:grpSpPr>
      <p:sp>
        <p:nvSpPr>
          <p:cNvPr id="156" name="Google Shape;156;g29da6d3bb9b_1_2261"/>
          <p:cNvSpPr txBox="1">
            <a:spLocks noGrp="1"/>
          </p:cNvSpPr>
          <p:nvPr>
            <p:ph type="ctrTitle"/>
          </p:nvPr>
        </p:nvSpPr>
        <p:spPr>
          <a:xfrm>
            <a:off x="1632317" y="1488815"/>
            <a:ext cx="8282400" cy="2021262"/>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5000"/>
              <a:buFont typeface="Arial"/>
              <a:buNone/>
              <a:defRPr sz="5000" b="1">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g29da6d3bb9b_1_2261"/>
          <p:cNvSpPr txBox="1">
            <a:spLocks noGrp="1"/>
          </p:cNvSpPr>
          <p:nvPr>
            <p:ph type="subTitle" idx="1"/>
          </p:nvPr>
        </p:nvSpPr>
        <p:spPr>
          <a:xfrm>
            <a:off x="1733075" y="4421607"/>
            <a:ext cx="8695600" cy="836347"/>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chemeClr val="dk1"/>
              </a:buClr>
              <a:buSzPts val="2800"/>
              <a:buNone/>
              <a:defRPr sz="2800">
                <a:latin typeface="Arial"/>
                <a:ea typeface="Arial"/>
                <a:cs typeface="Arial"/>
                <a:sym typeface="Arial"/>
              </a:defRPr>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Tree>
    <p:extLst>
      <p:ext uri="{BB962C8B-B14F-4D97-AF65-F5344CB8AC3E}">
        <p14:creationId xmlns:p14="http://schemas.microsoft.com/office/powerpoint/2010/main" val="755718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ustom Layout">
  <p:cSld name="Custom Layout">
    <p:bg>
      <p:bgPr>
        <a:blipFill>
          <a:blip r:embed="rId2">
            <a:alphaModFix/>
          </a:blip>
          <a:stretch>
            <a:fillRect/>
          </a:stretch>
        </a:blipFill>
        <a:effectLst/>
      </p:bgPr>
    </p:bg>
    <p:spTree>
      <p:nvGrpSpPr>
        <p:cNvPr id="1" name="Shape 158"/>
        <p:cNvGrpSpPr/>
        <p:nvPr/>
      </p:nvGrpSpPr>
      <p:grpSpPr>
        <a:xfrm>
          <a:off x="0" y="0"/>
          <a:ext cx="0" cy="0"/>
          <a:chOff x="0" y="0"/>
          <a:chExt cx="0" cy="0"/>
        </a:xfrm>
      </p:grpSpPr>
      <p:sp>
        <p:nvSpPr>
          <p:cNvPr id="159" name="Google Shape;159;g29da6d3bb9b_1_2267"/>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g29da6d3bb9b_1_2267"/>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lt1"/>
              </a:buClr>
              <a:buSzPts val="2400"/>
              <a:buChar char="•"/>
              <a:defRPr sz="2400">
                <a:solidFill>
                  <a:schemeClr val="lt1"/>
                </a:solidFill>
                <a:latin typeface="Arial"/>
                <a:ea typeface="Arial"/>
                <a:cs typeface="Arial"/>
                <a:sym typeface="Arial"/>
              </a:defRPr>
            </a:lvl1pPr>
            <a:lvl2pPr marL="914400" lvl="1" indent="-355600" algn="l">
              <a:lnSpc>
                <a:spcPct val="90000"/>
              </a:lnSpc>
              <a:spcBef>
                <a:spcPts val="375"/>
              </a:spcBef>
              <a:spcAft>
                <a:spcPts val="0"/>
              </a:spcAft>
              <a:buClr>
                <a:schemeClr val="lt1"/>
              </a:buClr>
              <a:buSzPts val="2000"/>
              <a:buChar char="•"/>
              <a:defRPr sz="2000">
                <a:solidFill>
                  <a:schemeClr val="lt1"/>
                </a:solidFill>
                <a:latin typeface="Arial"/>
                <a:ea typeface="Arial"/>
                <a:cs typeface="Arial"/>
                <a:sym typeface="Arial"/>
              </a:defRPr>
            </a:lvl2pPr>
            <a:lvl3pPr marL="1371600" lvl="2" indent="-323850" algn="l">
              <a:lnSpc>
                <a:spcPct val="90000"/>
              </a:lnSpc>
              <a:spcBef>
                <a:spcPts val="375"/>
              </a:spcBef>
              <a:spcAft>
                <a:spcPts val="0"/>
              </a:spcAft>
              <a:buClr>
                <a:schemeClr val="lt1"/>
              </a:buClr>
              <a:buSzPts val="1500"/>
              <a:buChar char="•"/>
              <a:defRPr>
                <a:solidFill>
                  <a:schemeClr val="lt1"/>
                </a:solidFill>
                <a:latin typeface="Arial"/>
                <a:ea typeface="Arial"/>
                <a:cs typeface="Arial"/>
                <a:sym typeface="Arial"/>
              </a:defRPr>
            </a:lvl3pPr>
            <a:lvl4pPr marL="1828800" lvl="3" indent="-314325" algn="l">
              <a:lnSpc>
                <a:spcPct val="90000"/>
              </a:lnSpc>
              <a:spcBef>
                <a:spcPts val="375"/>
              </a:spcBef>
              <a:spcAft>
                <a:spcPts val="0"/>
              </a:spcAft>
              <a:buClr>
                <a:schemeClr val="lt1"/>
              </a:buClr>
              <a:buSzPts val="1350"/>
              <a:buChar char="•"/>
              <a:defRPr>
                <a:solidFill>
                  <a:schemeClr val="lt1"/>
                </a:solidFill>
                <a:latin typeface="Arial"/>
                <a:ea typeface="Arial"/>
                <a:cs typeface="Arial"/>
                <a:sym typeface="Arial"/>
              </a:defRPr>
            </a:lvl4pPr>
            <a:lvl5pPr marL="2286000" lvl="4" indent="-314325" algn="l">
              <a:lnSpc>
                <a:spcPct val="90000"/>
              </a:lnSpc>
              <a:spcBef>
                <a:spcPts val="375"/>
              </a:spcBef>
              <a:spcAft>
                <a:spcPts val="0"/>
              </a:spcAft>
              <a:buClr>
                <a:schemeClr val="lt1"/>
              </a:buClr>
              <a:buSzPts val="1350"/>
              <a:buChar char="•"/>
              <a:defRPr>
                <a:solidFill>
                  <a:schemeClr val="lt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640221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Custom Layout">
  <p:cSld name="1_Custom Layout">
    <p:bg>
      <p:bgPr>
        <a:blipFill>
          <a:blip r:embed="rId2">
            <a:alphaModFix/>
          </a:blip>
          <a:stretch>
            <a:fillRect/>
          </a:stretch>
        </a:blipFill>
        <a:effectLst/>
      </p:bgPr>
    </p:bg>
    <p:spTree>
      <p:nvGrpSpPr>
        <p:cNvPr id="1" name="Shape 161"/>
        <p:cNvGrpSpPr/>
        <p:nvPr/>
      </p:nvGrpSpPr>
      <p:grpSpPr>
        <a:xfrm>
          <a:off x="0" y="0"/>
          <a:ext cx="0" cy="0"/>
          <a:chOff x="0" y="0"/>
          <a:chExt cx="0" cy="0"/>
        </a:xfrm>
      </p:grpSpPr>
      <p:sp>
        <p:nvSpPr>
          <p:cNvPr id="162" name="Google Shape;162;g29da6d3bb9b_1_2273"/>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g29da6d3bb9b_1_2273"/>
          <p:cNvSpPr txBox="1">
            <a:spLocks noGrp="1"/>
          </p:cNvSpPr>
          <p:nvPr>
            <p:ph type="body" idx="1"/>
          </p:nvPr>
        </p:nvSpPr>
        <p:spPr>
          <a:xfrm>
            <a:off x="838200" y="1874646"/>
            <a:ext cx="10515600" cy="461789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solidFill>
                  <a:schemeClr val="dk1"/>
                </a:solidFill>
                <a:latin typeface="Arial"/>
                <a:ea typeface="Arial"/>
                <a:cs typeface="Arial"/>
                <a:sym typeface="Arial"/>
              </a:defRPr>
            </a:lvl1pPr>
            <a:lvl2pPr marL="914400" lvl="1" indent="-355600" algn="l">
              <a:lnSpc>
                <a:spcPct val="90000"/>
              </a:lnSpc>
              <a:spcBef>
                <a:spcPts val="375"/>
              </a:spcBef>
              <a:spcAft>
                <a:spcPts val="0"/>
              </a:spcAft>
              <a:buClr>
                <a:schemeClr val="dk1"/>
              </a:buClr>
              <a:buSzPts val="2000"/>
              <a:buChar char="•"/>
              <a:defRPr sz="2000">
                <a:solidFill>
                  <a:schemeClr val="dk1"/>
                </a:solidFill>
                <a:latin typeface="Arial"/>
                <a:ea typeface="Arial"/>
                <a:cs typeface="Arial"/>
                <a:sym typeface="Arial"/>
              </a:defRPr>
            </a:lvl2pPr>
            <a:lvl3pPr marL="1371600" lvl="2" indent="-323850" algn="l">
              <a:lnSpc>
                <a:spcPct val="90000"/>
              </a:lnSpc>
              <a:spcBef>
                <a:spcPts val="375"/>
              </a:spcBef>
              <a:spcAft>
                <a:spcPts val="0"/>
              </a:spcAft>
              <a:buClr>
                <a:schemeClr val="dk1"/>
              </a:buClr>
              <a:buSzPts val="1500"/>
              <a:buChar char="•"/>
              <a:defRPr>
                <a:solidFill>
                  <a:schemeClr val="dk1"/>
                </a:solidFill>
                <a:latin typeface="Arial"/>
                <a:ea typeface="Arial"/>
                <a:cs typeface="Arial"/>
                <a:sym typeface="Arial"/>
              </a:defRPr>
            </a:lvl3pPr>
            <a:lvl4pPr marL="1828800" lvl="3"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4pPr>
            <a:lvl5pPr marL="2286000" lvl="4" indent="-314325" algn="l">
              <a:lnSpc>
                <a:spcPct val="90000"/>
              </a:lnSpc>
              <a:spcBef>
                <a:spcPts val="375"/>
              </a:spcBef>
              <a:spcAft>
                <a:spcPts val="0"/>
              </a:spcAft>
              <a:buClr>
                <a:schemeClr val="dk1"/>
              </a:buClr>
              <a:buSzPts val="1350"/>
              <a:buChar char="•"/>
              <a:defRPr>
                <a:solidFill>
                  <a:schemeClr val="dk1"/>
                </a:solidFill>
                <a:latin typeface="Arial"/>
                <a:ea typeface="Arial"/>
                <a:cs typeface="Arial"/>
                <a:sym typeface="Aria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50719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5"/>
          <p:cNvSpPr txBox="1">
            <a:spLocks noGrp="1"/>
          </p:cNvSpPr>
          <p:nvPr>
            <p:ph type="title"/>
          </p:nvPr>
        </p:nvSpPr>
        <p:spPr>
          <a:xfrm>
            <a:off x="831851" y="1709740"/>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614"/>
              <a:buFont typeface="Calibri"/>
              <a:buNone/>
              <a:defRPr sz="5056"/>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5"/>
          <p:cNvSpPr txBox="1">
            <a:spLocks noGrp="1"/>
          </p:cNvSpPr>
          <p:nvPr>
            <p:ph type="body" idx="1"/>
          </p:nvPr>
        </p:nvSpPr>
        <p:spPr>
          <a:xfrm>
            <a:off x="831851" y="4589465"/>
            <a:ext cx="10515600" cy="150018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842"/>
              </a:spcBef>
              <a:spcAft>
                <a:spcPts val="0"/>
              </a:spcAft>
              <a:buClr>
                <a:schemeClr val="dk1"/>
              </a:buClr>
              <a:buSzPts val="2646"/>
              <a:buNone/>
              <a:defRPr sz="2023">
                <a:solidFill>
                  <a:schemeClr val="dk1"/>
                </a:solidFill>
              </a:defRPr>
            </a:lvl1pPr>
            <a:lvl2pPr marL="914400" lvl="1" indent="-228600" algn="l">
              <a:lnSpc>
                <a:spcPct val="90000"/>
              </a:lnSpc>
              <a:spcBef>
                <a:spcPts val="421"/>
              </a:spcBef>
              <a:spcAft>
                <a:spcPts val="0"/>
              </a:spcAft>
              <a:buClr>
                <a:srgbClr val="888888"/>
              </a:buClr>
              <a:buSzPts val="2205"/>
              <a:buNone/>
              <a:defRPr sz="1686">
                <a:solidFill>
                  <a:srgbClr val="888888"/>
                </a:solidFill>
              </a:defRPr>
            </a:lvl2pPr>
            <a:lvl3pPr marL="1371600" lvl="2" indent="-228600" algn="l">
              <a:lnSpc>
                <a:spcPct val="90000"/>
              </a:lnSpc>
              <a:spcBef>
                <a:spcPts val="421"/>
              </a:spcBef>
              <a:spcAft>
                <a:spcPts val="0"/>
              </a:spcAft>
              <a:buClr>
                <a:srgbClr val="888888"/>
              </a:buClr>
              <a:buSzPts val="1984"/>
              <a:buNone/>
              <a:defRPr sz="1517">
                <a:solidFill>
                  <a:srgbClr val="888888"/>
                </a:solidFill>
              </a:defRPr>
            </a:lvl3pPr>
            <a:lvl4pPr marL="1828800" lvl="3" indent="-228600" algn="l">
              <a:lnSpc>
                <a:spcPct val="90000"/>
              </a:lnSpc>
              <a:spcBef>
                <a:spcPts val="421"/>
              </a:spcBef>
              <a:spcAft>
                <a:spcPts val="0"/>
              </a:spcAft>
              <a:buClr>
                <a:srgbClr val="888888"/>
              </a:buClr>
              <a:buSzPts val="1764"/>
              <a:buNone/>
              <a:defRPr sz="1348">
                <a:solidFill>
                  <a:srgbClr val="888888"/>
                </a:solidFill>
              </a:defRPr>
            </a:lvl4pPr>
            <a:lvl5pPr marL="2286000" lvl="4" indent="-228600" algn="l">
              <a:lnSpc>
                <a:spcPct val="90000"/>
              </a:lnSpc>
              <a:spcBef>
                <a:spcPts val="421"/>
              </a:spcBef>
              <a:spcAft>
                <a:spcPts val="0"/>
              </a:spcAft>
              <a:buClr>
                <a:srgbClr val="888888"/>
              </a:buClr>
              <a:buSzPts val="1764"/>
              <a:buNone/>
              <a:defRPr sz="1348">
                <a:solidFill>
                  <a:srgbClr val="888888"/>
                </a:solidFill>
              </a:defRPr>
            </a:lvl5pPr>
            <a:lvl6pPr marL="2743200" lvl="5" indent="-228600" algn="l">
              <a:lnSpc>
                <a:spcPct val="90000"/>
              </a:lnSpc>
              <a:spcBef>
                <a:spcPts val="421"/>
              </a:spcBef>
              <a:spcAft>
                <a:spcPts val="0"/>
              </a:spcAft>
              <a:buClr>
                <a:srgbClr val="888888"/>
              </a:buClr>
              <a:buSzPts val="1764"/>
              <a:buNone/>
              <a:defRPr sz="1348">
                <a:solidFill>
                  <a:srgbClr val="888888"/>
                </a:solidFill>
              </a:defRPr>
            </a:lvl6pPr>
            <a:lvl7pPr marL="3200400" lvl="6" indent="-228600" algn="l">
              <a:lnSpc>
                <a:spcPct val="90000"/>
              </a:lnSpc>
              <a:spcBef>
                <a:spcPts val="421"/>
              </a:spcBef>
              <a:spcAft>
                <a:spcPts val="0"/>
              </a:spcAft>
              <a:buClr>
                <a:srgbClr val="888888"/>
              </a:buClr>
              <a:buSzPts val="1764"/>
              <a:buNone/>
              <a:defRPr sz="1348">
                <a:solidFill>
                  <a:srgbClr val="888888"/>
                </a:solidFill>
              </a:defRPr>
            </a:lvl7pPr>
            <a:lvl8pPr marL="3657600" lvl="7" indent="-228600" algn="l">
              <a:lnSpc>
                <a:spcPct val="90000"/>
              </a:lnSpc>
              <a:spcBef>
                <a:spcPts val="421"/>
              </a:spcBef>
              <a:spcAft>
                <a:spcPts val="0"/>
              </a:spcAft>
              <a:buClr>
                <a:srgbClr val="888888"/>
              </a:buClr>
              <a:buSzPts val="1764"/>
              <a:buNone/>
              <a:defRPr sz="1348">
                <a:solidFill>
                  <a:srgbClr val="888888"/>
                </a:solidFill>
              </a:defRPr>
            </a:lvl8pPr>
            <a:lvl9pPr marL="4114800" lvl="8" indent="-228600" algn="l">
              <a:lnSpc>
                <a:spcPct val="90000"/>
              </a:lnSpc>
              <a:spcBef>
                <a:spcPts val="421"/>
              </a:spcBef>
              <a:spcAft>
                <a:spcPts val="0"/>
              </a:spcAft>
              <a:buClr>
                <a:srgbClr val="888888"/>
              </a:buClr>
              <a:buSzPts val="1764"/>
              <a:buNone/>
              <a:defRPr sz="1348">
                <a:solidFill>
                  <a:srgbClr val="888888"/>
                </a:solidFill>
              </a:defRPr>
            </a:lvl9pPr>
          </a:lstStyle>
          <a:p>
            <a:endParaRPr/>
          </a:p>
        </p:txBody>
      </p:sp>
      <p:sp>
        <p:nvSpPr>
          <p:cNvPr id="37" name="Google Shape;37;p35"/>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5"/>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5"/>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4_Custom Layout">
  <p:cSld name="4_Custom Layout">
    <p:bg>
      <p:bgPr>
        <a:blipFill>
          <a:blip r:embed="rId2">
            <a:alphaModFix/>
          </a:blip>
          <a:stretch>
            <a:fillRect/>
          </a:stretch>
        </a:blipFill>
        <a:effectLst/>
      </p:bgPr>
    </p:bg>
    <p:spTree>
      <p:nvGrpSpPr>
        <p:cNvPr id="1" name="Shape 164"/>
        <p:cNvGrpSpPr/>
        <p:nvPr/>
      </p:nvGrpSpPr>
      <p:grpSpPr>
        <a:xfrm>
          <a:off x="0" y="0"/>
          <a:ext cx="0" cy="0"/>
          <a:chOff x="0" y="0"/>
          <a:chExt cx="0" cy="0"/>
        </a:xfrm>
      </p:grpSpPr>
      <p:sp>
        <p:nvSpPr>
          <p:cNvPr id="165" name="Google Shape;165;g29da6d3bb9b_1_2276"/>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450418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5_Custom Layout">
  <p:cSld name="5_Custom Layout">
    <p:bg>
      <p:bgPr>
        <a:blipFill>
          <a:blip r:embed="rId2">
            <a:alphaModFix/>
          </a:blip>
          <a:stretch>
            <a:fillRect/>
          </a:stretch>
        </a:blipFill>
        <a:effectLst/>
      </p:bgPr>
    </p:bg>
    <p:spTree>
      <p:nvGrpSpPr>
        <p:cNvPr id="1" name="Shape 166"/>
        <p:cNvGrpSpPr/>
        <p:nvPr/>
      </p:nvGrpSpPr>
      <p:grpSpPr>
        <a:xfrm>
          <a:off x="0" y="0"/>
          <a:ext cx="0" cy="0"/>
          <a:chOff x="0" y="0"/>
          <a:chExt cx="0" cy="0"/>
        </a:xfrm>
      </p:grpSpPr>
      <p:sp>
        <p:nvSpPr>
          <p:cNvPr id="167" name="Google Shape;167;g29da6d3bb9b_1_2278"/>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237968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olo e contenuto" type="obj">
  <p:cSld name="Titolo e contenuto">
    <p:spTree>
      <p:nvGrpSpPr>
        <p:cNvPr id="1" name="Shape 168"/>
        <p:cNvGrpSpPr/>
        <p:nvPr/>
      </p:nvGrpSpPr>
      <p:grpSpPr>
        <a:xfrm>
          <a:off x="0" y="0"/>
          <a:ext cx="0" cy="0"/>
          <a:chOff x="0" y="0"/>
          <a:chExt cx="0" cy="0"/>
        </a:xfrm>
      </p:grpSpPr>
      <p:sp>
        <p:nvSpPr>
          <p:cNvPr id="169" name="Google Shape;169;g29da6d3bb9b_1_2280"/>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g29da6d3bb9b_1_2280"/>
          <p:cNvSpPr txBox="1">
            <a:spLocks noGrp="1"/>
          </p:cNvSpPr>
          <p:nvPr>
            <p:ph type="body" idx="1"/>
          </p:nvPr>
        </p:nvSpPr>
        <p:spPr>
          <a:xfrm>
            <a:off x="838200" y="1825625"/>
            <a:ext cx="10515600" cy="43512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71" name="Google Shape;171;g29da6d3bb9b_1_2280"/>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g29da6d3bb9b_1_2280"/>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g29da6d3bb9b_1_2280"/>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8159117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Intestazione sezione" type="secHead">
  <p:cSld name="Intestazione sezione">
    <p:spTree>
      <p:nvGrpSpPr>
        <p:cNvPr id="1" name="Shape 174"/>
        <p:cNvGrpSpPr/>
        <p:nvPr/>
      </p:nvGrpSpPr>
      <p:grpSpPr>
        <a:xfrm>
          <a:off x="0" y="0"/>
          <a:ext cx="0" cy="0"/>
          <a:chOff x="0" y="0"/>
          <a:chExt cx="0" cy="0"/>
        </a:xfrm>
      </p:grpSpPr>
      <p:sp>
        <p:nvSpPr>
          <p:cNvPr id="175" name="Google Shape;175;g29da6d3bb9b_1_2286"/>
          <p:cNvSpPr txBox="1">
            <a:spLocks noGrp="1"/>
          </p:cNvSpPr>
          <p:nvPr>
            <p:ph type="title"/>
          </p:nvPr>
        </p:nvSpPr>
        <p:spPr>
          <a:xfrm>
            <a:off x="831851" y="1709739"/>
            <a:ext cx="10515600" cy="285262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g29da6d3bb9b_1_2286"/>
          <p:cNvSpPr txBox="1">
            <a:spLocks noGrp="1"/>
          </p:cNvSpPr>
          <p:nvPr>
            <p:ph type="body" idx="1"/>
          </p:nvPr>
        </p:nvSpPr>
        <p:spPr>
          <a:xfrm>
            <a:off x="831851" y="4589464"/>
            <a:ext cx="10515600" cy="15000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177" name="Google Shape;177;g29da6d3bb9b_1_2286"/>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g29da6d3bb9b_1_2286"/>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g29da6d3bb9b_1_2286"/>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8508838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Due contenuti" type="twoObj">
  <p:cSld name="Due contenuti">
    <p:spTree>
      <p:nvGrpSpPr>
        <p:cNvPr id="1" name="Shape 180"/>
        <p:cNvGrpSpPr/>
        <p:nvPr/>
      </p:nvGrpSpPr>
      <p:grpSpPr>
        <a:xfrm>
          <a:off x="0" y="0"/>
          <a:ext cx="0" cy="0"/>
          <a:chOff x="0" y="0"/>
          <a:chExt cx="0" cy="0"/>
        </a:xfrm>
      </p:grpSpPr>
      <p:sp>
        <p:nvSpPr>
          <p:cNvPr id="181" name="Google Shape;181;g29da6d3bb9b_1_2292"/>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g29da6d3bb9b_1_2292"/>
          <p:cNvSpPr txBox="1">
            <a:spLocks noGrp="1"/>
          </p:cNvSpPr>
          <p:nvPr>
            <p:ph type="body" idx="1"/>
          </p:nvPr>
        </p:nvSpPr>
        <p:spPr>
          <a:xfrm>
            <a:off x="838200" y="1825625"/>
            <a:ext cx="5181600" cy="43512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83" name="Google Shape;183;g29da6d3bb9b_1_2292"/>
          <p:cNvSpPr txBox="1">
            <a:spLocks noGrp="1"/>
          </p:cNvSpPr>
          <p:nvPr>
            <p:ph type="body" idx="2"/>
          </p:nvPr>
        </p:nvSpPr>
        <p:spPr>
          <a:xfrm>
            <a:off x="6172200" y="1825625"/>
            <a:ext cx="5181600" cy="43512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84" name="Google Shape;184;g29da6d3bb9b_1_2292"/>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5" name="Google Shape;185;g29da6d3bb9b_1_2292"/>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g29da6d3bb9b_1_2292"/>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4131360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onfronto" type="twoTxTwoObj">
  <p:cSld name="Confronto">
    <p:spTree>
      <p:nvGrpSpPr>
        <p:cNvPr id="1" name="Shape 187"/>
        <p:cNvGrpSpPr/>
        <p:nvPr/>
      </p:nvGrpSpPr>
      <p:grpSpPr>
        <a:xfrm>
          <a:off x="0" y="0"/>
          <a:ext cx="0" cy="0"/>
          <a:chOff x="0" y="0"/>
          <a:chExt cx="0" cy="0"/>
        </a:xfrm>
      </p:grpSpPr>
      <p:sp>
        <p:nvSpPr>
          <p:cNvPr id="188" name="Google Shape;188;g29da6d3bb9b_1_2299"/>
          <p:cNvSpPr txBox="1">
            <a:spLocks noGrp="1"/>
          </p:cNvSpPr>
          <p:nvPr>
            <p:ph type="title"/>
          </p:nvPr>
        </p:nvSpPr>
        <p:spPr>
          <a:xfrm>
            <a:off x="839788"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g29da6d3bb9b_1_2299"/>
          <p:cNvSpPr txBox="1">
            <a:spLocks noGrp="1"/>
          </p:cNvSpPr>
          <p:nvPr>
            <p:ph type="body" idx="1"/>
          </p:nvPr>
        </p:nvSpPr>
        <p:spPr>
          <a:xfrm>
            <a:off x="839789" y="1681163"/>
            <a:ext cx="5157600" cy="823886"/>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90" name="Google Shape;190;g29da6d3bb9b_1_2299"/>
          <p:cNvSpPr txBox="1">
            <a:spLocks noGrp="1"/>
          </p:cNvSpPr>
          <p:nvPr>
            <p:ph type="body" idx="2"/>
          </p:nvPr>
        </p:nvSpPr>
        <p:spPr>
          <a:xfrm>
            <a:off x="839789" y="2505074"/>
            <a:ext cx="5157600" cy="368469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91" name="Google Shape;191;g29da6d3bb9b_1_2299"/>
          <p:cNvSpPr txBox="1">
            <a:spLocks noGrp="1"/>
          </p:cNvSpPr>
          <p:nvPr>
            <p:ph type="body" idx="3"/>
          </p:nvPr>
        </p:nvSpPr>
        <p:spPr>
          <a:xfrm>
            <a:off x="6172200" y="1681163"/>
            <a:ext cx="5183200" cy="823886"/>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92" name="Google Shape;192;g29da6d3bb9b_1_2299"/>
          <p:cNvSpPr txBox="1">
            <a:spLocks noGrp="1"/>
          </p:cNvSpPr>
          <p:nvPr>
            <p:ph type="body" idx="4"/>
          </p:nvPr>
        </p:nvSpPr>
        <p:spPr>
          <a:xfrm>
            <a:off x="6172200" y="2505074"/>
            <a:ext cx="5183200" cy="368469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93" name="Google Shape;193;g29da6d3bb9b_1_2299"/>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g29da6d3bb9b_1_2299"/>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g29da6d3bb9b_1_2299"/>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2022435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olo titolo" type="titleOnly">
  <p:cSld name="Solo titolo">
    <p:spTree>
      <p:nvGrpSpPr>
        <p:cNvPr id="1" name="Shape 196"/>
        <p:cNvGrpSpPr/>
        <p:nvPr/>
      </p:nvGrpSpPr>
      <p:grpSpPr>
        <a:xfrm>
          <a:off x="0" y="0"/>
          <a:ext cx="0" cy="0"/>
          <a:chOff x="0" y="0"/>
          <a:chExt cx="0" cy="0"/>
        </a:xfrm>
      </p:grpSpPr>
      <p:sp>
        <p:nvSpPr>
          <p:cNvPr id="197" name="Google Shape;197;g29da6d3bb9b_1_2308"/>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g29da6d3bb9b_1_2308"/>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g29da6d3bb9b_1_2308"/>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g29da6d3bb9b_1_2308"/>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5214774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uota" type="blank">
  <p:cSld name="Vuota">
    <p:spTree>
      <p:nvGrpSpPr>
        <p:cNvPr id="1" name="Shape 201"/>
        <p:cNvGrpSpPr/>
        <p:nvPr/>
      </p:nvGrpSpPr>
      <p:grpSpPr>
        <a:xfrm>
          <a:off x="0" y="0"/>
          <a:ext cx="0" cy="0"/>
          <a:chOff x="0" y="0"/>
          <a:chExt cx="0" cy="0"/>
        </a:xfrm>
      </p:grpSpPr>
      <p:sp>
        <p:nvSpPr>
          <p:cNvPr id="202" name="Google Shape;202;g29da6d3bb9b_1_2313"/>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g29da6d3bb9b_1_2313"/>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g29da6d3bb9b_1_2313"/>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17848275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ntenuto con didascalia" type="objTx">
  <p:cSld name="Contenuto con didascalia">
    <p:spTree>
      <p:nvGrpSpPr>
        <p:cNvPr id="1" name="Shape 205"/>
        <p:cNvGrpSpPr/>
        <p:nvPr/>
      </p:nvGrpSpPr>
      <p:grpSpPr>
        <a:xfrm>
          <a:off x="0" y="0"/>
          <a:ext cx="0" cy="0"/>
          <a:chOff x="0" y="0"/>
          <a:chExt cx="0" cy="0"/>
        </a:xfrm>
      </p:grpSpPr>
      <p:sp>
        <p:nvSpPr>
          <p:cNvPr id="206" name="Google Shape;206;g29da6d3bb9b_1_2317"/>
          <p:cNvSpPr txBox="1">
            <a:spLocks noGrp="1"/>
          </p:cNvSpPr>
          <p:nvPr>
            <p:ph type="title"/>
          </p:nvPr>
        </p:nvSpPr>
        <p:spPr>
          <a:xfrm>
            <a:off x="839788" y="457199"/>
            <a:ext cx="3932400" cy="160006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g29da6d3bb9b_1_2317"/>
          <p:cNvSpPr txBox="1">
            <a:spLocks noGrp="1"/>
          </p:cNvSpPr>
          <p:nvPr>
            <p:ph type="body" idx="1"/>
          </p:nvPr>
        </p:nvSpPr>
        <p:spPr>
          <a:xfrm>
            <a:off x="5183188" y="987426"/>
            <a:ext cx="6172400" cy="487353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208" name="Google Shape;208;g29da6d3bb9b_1_2317"/>
          <p:cNvSpPr txBox="1">
            <a:spLocks noGrp="1"/>
          </p:cNvSpPr>
          <p:nvPr>
            <p:ph type="body" idx="2"/>
          </p:nvPr>
        </p:nvSpPr>
        <p:spPr>
          <a:xfrm>
            <a:off x="839788" y="2057400"/>
            <a:ext cx="3932400" cy="381145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209" name="Google Shape;209;g29da6d3bb9b_1_2317"/>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 name="Google Shape;210;g29da6d3bb9b_1_2317"/>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g29da6d3bb9b_1_2317"/>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1098200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Immagine con didascalia" type="picTx">
  <p:cSld name="Immagine con didascalia">
    <p:spTree>
      <p:nvGrpSpPr>
        <p:cNvPr id="1" name="Shape 212"/>
        <p:cNvGrpSpPr/>
        <p:nvPr/>
      </p:nvGrpSpPr>
      <p:grpSpPr>
        <a:xfrm>
          <a:off x="0" y="0"/>
          <a:ext cx="0" cy="0"/>
          <a:chOff x="0" y="0"/>
          <a:chExt cx="0" cy="0"/>
        </a:xfrm>
      </p:grpSpPr>
      <p:sp>
        <p:nvSpPr>
          <p:cNvPr id="213" name="Google Shape;213;g29da6d3bb9b_1_2324"/>
          <p:cNvSpPr txBox="1">
            <a:spLocks noGrp="1"/>
          </p:cNvSpPr>
          <p:nvPr>
            <p:ph type="title"/>
          </p:nvPr>
        </p:nvSpPr>
        <p:spPr>
          <a:xfrm>
            <a:off x="839788" y="457199"/>
            <a:ext cx="3932400" cy="160006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 name="Google Shape;214;g29da6d3bb9b_1_2324"/>
          <p:cNvSpPr>
            <a:spLocks noGrp="1"/>
          </p:cNvSpPr>
          <p:nvPr>
            <p:ph type="pic" idx="2"/>
          </p:nvPr>
        </p:nvSpPr>
        <p:spPr>
          <a:xfrm>
            <a:off x="5183188" y="987426"/>
            <a:ext cx="6172400" cy="4873530"/>
          </a:xfrm>
          <a:prstGeom prst="rect">
            <a:avLst/>
          </a:prstGeom>
          <a:noFill/>
          <a:ln>
            <a:noFill/>
          </a:ln>
        </p:spPr>
      </p:sp>
      <p:sp>
        <p:nvSpPr>
          <p:cNvPr id="215" name="Google Shape;215;g29da6d3bb9b_1_2324"/>
          <p:cNvSpPr txBox="1">
            <a:spLocks noGrp="1"/>
          </p:cNvSpPr>
          <p:nvPr>
            <p:ph type="body" idx="1"/>
          </p:nvPr>
        </p:nvSpPr>
        <p:spPr>
          <a:xfrm>
            <a:off x="839788" y="2057400"/>
            <a:ext cx="3932400" cy="381145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216" name="Google Shape;216;g29da6d3bb9b_1_2324"/>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g29da6d3bb9b_1_2324"/>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g29da6d3bb9b_1_2324"/>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088314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36"/>
          <p:cNvSpPr txBox="1">
            <a:spLocks noGrp="1"/>
          </p:cNvSpPr>
          <p:nvPr>
            <p:ph type="title"/>
          </p:nvPr>
        </p:nvSpPr>
        <p:spPr>
          <a:xfrm>
            <a:off x="838200" y="365126"/>
            <a:ext cx="10515600" cy="13255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6"/>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43" name="Google Shape;43;p36"/>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44" name="Google Shape;44;p3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6"/>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6"/>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olo e testo verticale" type="vertTx">
  <p:cSld name="Titolo e testo verticale">
    <p:spTree>
      <p:nvGrpSpPr>
        <p:cNvPr id="1" name="Shape 219"/>
        <p:cNvGrpSpPr/>
        <p:nvPr/>
      </p:nvGrpSpPr>
      <p:grpSpPr>
        <a:xfrm>
          <a:off x="0" y="0"/>
          <a:ext cx="0" cy="0"/>
          <a:chOff x="0" y="0"/>
          <a:chExt cx="0" cy="0"/>
        </a:xfrm>
      </p:grpSpPr>
      <p:sp>
        <p:nvSpPr>
          <p:cNvPr id="220" name="Google Shape;220;g29da6d3bb9b_1_2331"/>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1" name="Google Shape;221;g29da6d3bb9b_1_2331"/>
          <p:cNvSpPr txBox="1">
            <a:spLocks noGrp="1"/>
          </p:cNvSpPr>
          <p:nvPr>
            <p:ph type="body" idx="1"/>
          </p:nvPr>
        </p:nvSpPr>
        <p:spPr>
          <a:xfrm rot="5400000">
            <a:off x="3920394" y="-1256569"/>
            <a:ext cx="4351213"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2" name="Google Shape;222;g29da6d3bb9b_1_2331"/>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g29da6d3bb9b_1_2331"/>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4" name="Google Shape;224;g29da6d3bb9b_1_2331"/>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1200729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1_Titolo e testo verticale" type="vertTitleAndTx">
  <p:cSld name="1_Titolo e testo verticale">
    <p:spTree>
      <p:nvGrpSpPr>
        <p:cNvPr id="1" name="Shape 225"/>
        <p:cNvGrpSpPr/>
        <p:nvPr/>
      </p:nvGrpSpPr>
      <p:grpSpPr>
        <a:xfrm>
          <a:off x="0" y="0"/>
          <a:ext cx="0" cy="0"/>
          <a:chOff x="0" y="0"/>
          <a:chExt cx="0" cy="0"/>
        </a:xfrm>
      </p:grpSpPr>
      <p:sp>
        <p:nvSpPr>
          <p:cNvPr id="226" name="Google Shape;226;g29da6d3bb9b_1_2337"/>
          <p:cNvSpPr txBox="1">
            <a:spLocks noGrp="1"/>
          </p:cNvSpPr>
          <p:nvPr>
            <p:ph type="title"/>
          </p:nvPr>
        </p:nvSpPr>
        <p:spPr>
          <a:xfrm rot="5400000">
            <a:off x="7133548" y="1956577"/>
            <a:ext cx="5811705" cy="2628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7" name="Google Shape;227;g29da6d3bb9b_1_2337"/>
          <p:cNvSpPr txBox="1">
            <a:spLocks noGrp="1"/>
          </p:cNvSpPr>
          <p:nvPr>
            <p:ph type="body" idx="1"/>
          </p:nvPr>
        </p:nvSpPr>
        <p:spPr>
          <a:xfrm rot="5400000">
            <a:off x="1799448" y="-596223"/>
            <a:ext cx="5811705" cy="7734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28" name="Google Shape;228;g29da6d3bb9b_1_2337"/>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9" name="Google Shape;229;g29da6d3bb9b_1_2337"/>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0" name="Google Shape;230;g29da6d3bb9b_1_2337"/>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361841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37"/>
          <p:cNvSpPr txBox="1">
            <a:spLocks noGrp="1"/>
          </p:cNvSpPr>
          <p:nvPr>
            <p:ph type="title"/>
          </p:nvPr>
        </p:nvSpPr>
        <p:spPr>
          <a:xfrm>
            <a:off x="839789" y="365126"/>
            <a:ext cx="10515600" cy="13255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7"/>
          <p:cNvSpPr txBox="1">
            <a:spLocks noGrp="1"/>
          </p:cNvSpPr>
          <p:nvPr>
            <p:ph type="body" idx="1"/>
          </p:nvPr>
        </p:nvSpPr>
        <p:spPr>
          <a:xfrm>
            <a:off x="839791" y="1681164"/>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842"/>
              </a:spcBef>
              <a:spcAft>
                <a:spcPts val="0"/>
              </a:spcAft>
              <a:buClr>
                <a:schemeClr val="dk1"/>
              </a:buClr>
              <a:buSzPts val="2646"/>
              <a:buNone/>
              <a:defRPr sz="2023" b="1"/>
            </a:lvl1pPr>
            <a:lvl2pPr marL="914400" lvl="1" indent="-228600" algn="l">
              <a:lnSpc>
                <a:spcPct val="90000"/>
              </a:lnSpc>
              <a:spcBef>
                <a:spcPts val="421"/>
              </a:spcBef>
              <a:spcAft>
                <a:spcPts val="0"/>
              </a:spcAft>
              <a:buClr>
                <a:schemeClr val="dk1"/>
              </a:buClr>
              <a:buSzPts val="2205"/>
              <a:buNone/>
              <a:defRPr sz="1686" b="1"/>
            </a:lvl2pPr>
            <a:lvl3pPr marL="1371600" lvl="2" indent="-228600" algn="l">
              <a:lnSpc>
                <a:spcPct val="90000"/>
              </a:lnSpc>
              <a:spcBef>
                <a:spcPts val="421"/>
              </a:spcBef>
              <a:spcAft>
                <a:spcPts val="0"/>
              </a:spcAft>
              <a:buClr>
                <a:schemeClr val="dk1"/>
              </a:buClr>
              <a:buSzPts val="1984"/>
              <a:buNone/>
              <a:defRPr sz="1517" b="1"/>
            </a:lvl3pPr>
            <a:lvl4pPr marL="1828800" lvl="3" indent="-228600" algn="l">
              <a:lnSpc>
                <a:spcPct val="90000"/>
              </a:lnSpc>
              <a:spcBef>
                <a:spcPts val="421"/>
              </a:spcBef>
              <a:spcAft>
                <a:spcPts val="0"/>
              </a:spcAft>
              <a:buClr>
                <a:schemeClr val="dk1"/>
              </a:buClr>
              <a:buSzPts val="1764"/>
              <a:buNone/>
              <a:defRPr sz="1348" b="1"/>
            </a:lvl4pPr>
            <a:lvl5pPr marL="2286000" lvl="4" indent="-228600" algn="l">
              <a:lnSpc>
                <a:spcPct val="90000"/>
              </a:lnSpc>
              <a:spcBef>
                <a:spcPts val="421"/>
              </a:spcBef>
              <a:spcAft>
                <a:spcPts val="0"/>
              </a:spcAft>
              <a:buClr>
                <a:schemeClr val="dk1"/>
              </a:buClr>
              <a:buSzPts val="1764"/>
              <a:buNone/>
              <a:defRPr sz="1348" b="1"/>
            </a:lvl5pPr>
            <a:lvl6pPr marL="2743200" lvl="5" indent="-228600" algn="l">
              <a:lnSpc>
                <a:spcPct val="90000"/>
              </a:lnSpc>
              <a:spcBef>
                <a:spcPts val="421"/>
              </a:spcBef>
              <a:spcAft>
                <a:spcPts val="0"/>
              </a:spcAft>
              <a:buClr>
                <a:schemeClr val="dk1"/>
              </a:buClr>
              <a:buSzPts val="1764"/>
              <a:buNone/>
              <a:defRPr sz="1348" b="1"/>
            </a:lvl6pPr>
            <a:lvl7pPr marL="3200400" lvl="6" indent="-228600" algn="l">
              <a:lnSpc>
                <a:spcPct val="90000"/>
              </a:lnSpc>
              <a:spcBef>
                <a:spcPts val="421"/>
              </a:spcBef>
              <a:spcAft>
                <a:spcPts val="0"/>
              </a:spcAft>
              <a:buClr>
                <a:schemeClr val="dk1"/>
              </a:buClr>
              <a:buSzPts val="1764"/>
              <a:buNone/>
              <a:defRPr sz="1348" b="1"/>
            </a:lvl7pPr>
            <a:lvl8pPr marL="3657600" lvl="7" indent="-228600" algn="l">
              <a:lnSpc>
                <a:spcPct val="90000"/>
              </a:lnSpc>
              <a:spcBef>
                <a:spcPts val="421"/>
              </a:spcBef>
              <a:spcAft>
                <a:spcPts val="0"/>
              </a:spcAft>
              <a:buClr>
                <a:schemeClr val="dk1"/>
              </a:buClr>
              <a:buSzPts val="1764"/>
              <a:buNone/>
              <a:defRPr sz="1348" b="1"/>
            </a:lvl8pPr>
            <a:lvl9pPr marL="4114800" lvl="8" indent="-228600" algn="l">
              <a:lnSpc>
                <a:spcPct val="90000"/>
              </a:lnSpc>
              <a:spcBef>
                <a:spcPts val="421"/>
              </a:spcBef>
              <a:spcAft>
                <a:spcPts val="0"/>
              </a:spcAft>
              <a:buClr>
                <a:schemeClr val="dk1"/>
              </a:buClr>
              <a:buSzPts val="1764"/>
              <a:buNone/>
              <a:defRPr sz="1348" b="1"/>
            </a:lvl9pPr>
          </a:lstStyle>
          <a:p>
            <a:endParaRPr/>
          </a:p>
        </p:txBody>
      </p:sp>
      <p:sp>
        <p:nvSpPr>
          <p:cNvPr id="50" name="Google Shape;50;p37"/>
          <p:cNvSpPr txBox="1">
            <a:spLocks noGrp="1"/>
          </p:cNvSpPr>
          <p:nvPr>
            <p:ph type="body" idx="2"/>
          </p:nvPr>
        </p:nvSpPr>
        <p:spPr>
          <a:xfrm>
            <a:off x="839791" y="2505075"/>
            <a:ext cx="5157787" cy="368458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51" name="Google Shape;51;p37"/>
          <p:cNvSpPr txBox="1">
            <a:spLocks noGrp="1"/>
          </p:cNvSpPr>
          <p:nvPr>
            <p:ph type="body" idx="3"/>
          </p:nvPr>
        </p:nvSpPr>
        <p:spPr>
          <a:xfrm>
            <a:off x="6172203" y="1681164"/>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842"/>
              </a:spcBef>
              <a:spcAft>
                <a:spcPts val="0"/>
              </a:spcAft>
              <a:buClr>
                <a:schemeClr val="dk1"/>
              </a:buClr>
              <a:buSzPts val="2646"/>
              <a:buNone/>
              <a:defRPr sz="2023" b="1"/>
            </a:lvl1pPr>
            <a:lvl2pPr marL="914400" lvl="1" indent="-228600" algn="l">
              <a:lnSpc>
                <a:spcPct val="90000"/>
              </a:lnSpc>
              <a:spcBef>
                <a:spcPts val="421"/>
              </a:spcBef>
              <a:spcAft>
                <a:spcPts val="0"/>
              </a:spcAft>
              <a:buClr>
                <a:schemeClr val="dk1"/>
              </a:buClr>
              <a:buSzPts val="2205"/>
              <a:buNone/>
              <a:defRPr sz="1686" b="1"/>
            </a:lvl2pPr>
            <a:lvl3pPr marL="1371600" lvl="2" indent="-228600" algn="l">
              <a:lnSpc>
                <a:spcPct val="90000"/>
              </a:lnSpc>
              <a:spcBef>
                <a:spcPts val="421"/>
              </a:spcBef>
              <a:spcAft>
                <a:spcPts val="0"/>
              </a:spcAft>
              <a:buClr>
                <a:schemeClr val="dk1"/>
              </a:buClr>
              <a:buSzPts val="1984"/>
              <a:buNone/>
              <a:defRPr sz="1517" b="1"/>
            </a:lvl3pPr>
            <a:lvl4pPr marL="1828800" lvl="3" indent="-228600" algn="l">
              <a:lnSpc>
                <a:spcPct val="90000"/>
              </a:lnSpc>
              <a:spcBef>
                <a:spcPts val="421"/>
              </a:spcBef>
              <a:spcAft>
                <a:spcPts val="0"/>
              </a:spcAft>
              <a:buClr>
                <a:schemeClr val="dk1"/>
              </a:buClr>
              <a:buSzPts val="1764"/>
              <a:buNone/>
              <a:defRPr sz="1348" b="1"/>
            </a:lvl4pPr>
            <a:lvl5pPr marL="2286000" lvl="4" indent="-228600" algn="l">
              <a:lnSpc>
                <a:spcPct val="90000"/>
              </a:lnSpc>
              <a:spcBef>
                <a:spcPts val="421"/>
              </a:spcBef>
              <a:spcAft>
                <a:spcPts val="0"/>
              </a:spcAft>
              <a:buClr>
                <a:schemeClr val="dk1"/>
              </a:buClr>
              <a:buSzPts val="1764"/>
              <a:buNone/>
              <a:defRPr sz="1348" b="1"/>
            </a:lvl5pPr>
            <a:lvl6pPr marL="2743200" lvl="5" indent="-228600" algn="l">
              <a:lnSpc>
                <a:spcPct val="90000"/>
              </a:lnSpc>
              <a:spcBef>
                <a:spcPts val="421"/>
              </a:spcBef>
              <a:spcAft>
                <a:spcPts val="0"/>
              </a:spcAft>
              <a:buClr>
                <a:schemeClr val="dk1"/>
              </a:buClr>
              <a:buSzPts val="1764"/>
              <a:buNone/>
              <a:defRPr sz="1348" b="1"/>
            </a:lvl6pPr>
            <a:lvl7pPr marL="3200400" lvl="6" indent="-228600" algn="l">
              <a:lnSpc>
                <a:spcPct val="90000"/>
              </a:lnSpc>
              <a:spcBef>
                <a:spcPts val="421"/>
              </a:spcBef>
              <a:spcAft>
                <a:spcPts val="0"/>
              </a:spcAft>
              <a:buClr>
                <a:schemeClr val="dk1"/>
              </a:buClr>
              <a:buSzPts val="1764"/>
              <a:buNone/>
              <a:defRPr sz="1348" b="1"/>
            </a:lvl7pPr>
            <a:lvl8pPr marL="3657600" lvl="7" indent="-228600" algn="l">
              <a:lnSpc>
                <a:spcPct val="90000"/>
              </a:lnSpc>
              <a:spcBef>
                <a:spcPts val="421"/>
              </a:spcBef>
              <a:spcAft>
                <a:spcPts val="0"/>
              </a:spcAft>
              <a:buClr>
                <a:schemeClr val="dk1"/>
              </a:buClr>
              <a:buSzPts val="1764"/>
              <a:buNone/>
              <a:defRPr sz="1348" b="1"/>
            </a:lvl8pPr>
            <a:lvl9pPr marL="4114800" lvl="8" indent="-228600" algn="l">
              <a:lnSpc>
                <a:spcPct val="90000"/>
              </a:lnSpc>
              <a:spcBef>
                <a:spcPts val="421"/>
              </a:spcBef>
              <a:spcAft>
                <a:spcPts val="0"/>
              </a:spcAft>
              <a:buClr>
                <a:schemeClr val="dk1"/>
              </a:buClr>
              <a:buSzPts val="1764"/>
              <a:buNone/>
              <a:defRPr sz="1348" b="1"/>
            </a:lvl9pPr>
          </a:lstStyle>
          <a:p>
            <a:endParaRPr/>
          </a:p>
        </p:txBody>
      </p:sp>
      <p:sp>
        <p:nvSpPr>
          <p:cNvPr id="52" name="Google Shape;52;p37"/>
          <p:cNvSpPr txBox="1">
            <a:spLocks noGrp="1"/>
          </p:cNvSpPr>
          <p:nvPr>
            <p:ph type="body" idx="4"/>
          </p:nvPr>
        </p:nvSpPr>
        <p:spPr>
          <a:xfrm>
            <a:off x="6172203" y="2505075"/>
            <a:ext cx="5183188" cy="368458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42"/>
              </a:spcBef>
              <a:spcAft>
                <a:spcPts val="0"/>
              </a:spcAft>
              <a:buClr>
                <a:schemeClr val="dk1"/>
              </a:buClr>
              <a:buSzPts val="1800"/>
              <a:buChar char="•"/>
              <a:defRPr/>
            </a:lvl1pPr>
            <a:lvl2pPr marL="914400" lvl="1" indent="-342900" algn="l">
              <a:lnSpc>
                <a:spcPct val="90000"/>
              </a:lnSpc>
              <a:spcBef>
                <a:spcPts val="421"/>
              </a:spcBef>
              <a:spcAft>
                <a:spcPts val="0"/>
              </a:spcAft>
              <a:buClr>
                <a:schemeClr val="dk1"/>
              </a:buClr>
              <a:buSzPts val="1800"/>
              <a:buChar char="•"/>
              <a:defRPr/>
            </a:lvl2pPr>
            <a:lvl3pPr marL="1371600" lvl="2" indent="-342900" algn="l">
              <a:lnSpc>
                <a:spcPct val="90000"/>
              </a:lnSpc>
              <a:spcBef>
                <a:spcPts val="421"/>
              </a:spcBef>
              <a:spcAft>
                <a:spcPts val="0"/>
              </a:spcAft>
              <a:buClr>
                <a:schemeClr val="dk1"/>
              </a:buClr>
              <a:buSzPts val="1800"/>
              <a:buChar char="•"/>
              <a:defRPr/>
            </a:lvl3pPr>
            <a:lvl4pPr marL="1828800" lvl="3" indent="-342900" algn="l">
              <a:lnSpc>
                <a:spcPct val="90000"/>
              </a:lnSpc>
              <a:spcBef>
                <a:spcPts val="421"/>
              </a:spcBef>
              <a:spcAft>
                <a:spcPts val="0"/>
              </a:spcAft>
              <a:buClr>
                <a:schemeClr val="dk1"/>
              </a:buClr>
              <a:buSzPts val="1800"/>
              <a:buChar char="•"/>
              <a:defRPr/>
            </a:lvl4pPr>
            <a:lvl5pPr marL="2286000" lvl="4" indent="-342900" algn="l">
              <a:lnSpc>
                <a:spcPct val="90000"/>
              </a:lnSpc>
              <a:spcBef>
                <a:spcPts val="421"/>
              </a:spcBef>
              <a:spcAft>
                <a:spcPts val="0"/>
              </a:spcAft>
              <a:buClr>
                <a:schemeClr val="dk1"/>
              </a:buClr>
              <a:buSzPts val="1800"/>
              <a:buChar char="•"/>
              <a:defRPr/>
            </a:lvl5pPr>
            <a:lvl6pPr marL="2743200" lvl="5" indent="-342900" algn="l">
              <a:lnSpc>
                <a:spcPct val="90000"/>
              </a:lnSpc>
              <a:spcBef>
                <a:spcPts val="421"/>
              </a:spcBef>
              <a:spcAft>
                <a:spcPts val="0"/>
              </a:spcAft>
              <a:buClr>
                <a:schemeClr val="dk1"/>
              </a:buClr>
              <a:buSzPts val="1800"/>
              <a:buChar char="•"/>
              <a:defRPr/>
            </a:lvl6pPr>
            <a:lvl7pPr marL="3200400" lvl="6" indent="-342900" algn="l">
              <a:lnSpc>
                <a:spcPct val="90000"/>
              </a:lnSpc>
              <a:spcBef>
                <a:spcPts val="421"/>
              </a:spcBef>
              <a:spcAft>
                <a:spcPts val="0"/>
              </a:spcAft>
              <a:buClr>
                <a:schemeClr val="dk1"/>
              </a:buClr>
              <a:buSzPts val="1800"/>
              <a:buChar char="•"/>
              <a:defRPr/>
            </a:lvl7pPr>
            <a:lvl8pPr marL="3657600" lvl="7" indent="-342900" algn="l">
              <a:lnSpc>
                <a:spcPct val="90000"/>
              </a:lnSpc>
              <a:spcBef>
                <a:spcPts val="421"/>
              </a:spcBef>
              <a:spcAft>
                <a:spcPts val="0"/>
              </a:spcAft>
              <a:buClr>
                <a:schemeClr val="dk1"/>
              </a:buClr>
              <a:buSzPts val="1800"/>
              <a:buChar char="•"/>
              <a:defRPr/>
            </a:lvl8pPr>
            <a:lvl9pPr marL="4114800" lvl="8" indent="-342900" algn="l">
              <a:lnSpc>
                <a:spcPct val="90000"/>
              </a:lnSpc>
              <a:spcBef>
                <a:spcPts val="421"/>
              </a:spcBef>
              <a:spcAft>
                <a:spcPts val="0"/>
              </a:spcAft>
              <a:buClr>
                <a:schemeClr val="dk1"/>
              </a:buClr>
              <a:buSzPts val="1800"/>
              <a:buChar char="•"/>
              <a:defRPr/>
            </a:lvl9pPr>
          </a:lstStyle>
          <a:p>
            <a:endParaRPr/>
          </a:p>
        </p:txBody>
      </p:sp>
      <p:sp>
        <p:nvSpPr>
          <p:cNvPr id="53" name="Google Shape;53;p3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7"/>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7"/>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38"/>
          <p:cNvSpPr txBox="1">
            <a:spLocks noGrp="1"/>
          </p:cNvSpPr>
          <p:nvPr>
            <p:ph type="title"/>
          </p:nvPr>
        </p:nvSpPr>
        <p:spPr>
          <a:xfrm>
            <a:off x="838200" y="365126"/>
            <a:ext cx="10515600" cy="13255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3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38"/>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8"/>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extLst>
    <p:ext uri="{DCECCB84-F9BA-43D5-87BE-67443E8EF086}">
      <p15:sldGuideLst xmlns:p15="http://schemas.microsoft.com/office/powerpoint/2012/main">
        <p15:guide id="1" orient="horz" pos="2826" userDrawn="1">
          <p15:clr>
            <a:srgbClr val="FBAE40"/>
          </p15:clr>
        </p15:guide>
        <p15:guide id="2" pos="4491"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39"/>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9"/>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9"/>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40"/>
          <p:cNvSpPr txBox="1">
            <a:spLocks noGrp="1"/>
          </p:cNvSpPr>
          <p:nvPr>
            <p:ph type="title"/>
          </p:nvPr>
        </p:nvSpPr>
        <p:spPr>
          <a:xfrm>
            <a:off x="839790"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527"/>
              <a:buFont typeface="Calibri"/>
              <a:buNone/>
              <a:defRPr sz="2696"/>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40"/>
          <p:cNvSpPr txBox="1">
            <a:spLocks noGrp="1"/>
          </p:cNvSpPr>
          <p:nvPr>
            <p:ph type="body" idx="1"/>
          </p:nvPr>
        </p:nvSpPr>
        <p:spPr>
          <a:xfrm>
            <a:off x="5183188" y="987428"/>
            <a:ext cx="6172200" cy="4873625"/>
          </a:xfrm>
          <a:prstGeom prst="rect">
            <a:avLst/>
          </a:prstGeom>
          <a:noFill/>
          <a:ln>
            <a:noFill/>
          </a:ln>
        </p:spPr>
        <p:txBody>
          <a:bodyPr spcFirstLastPara="1" wrap="square" lIns="91425" tIns="45700" rIns="91425" bIns="45700" anchor="t" anchorCtr="0">
            <a:normAutofit/>
          </a:bodyPr>
          <a:lstStyle>
            <a:lvl1pPr marL="457200" lvl="0" indent="-452564" algn="l">
              <a:lnSpc>
                <a:spcPct val="90000"/>
              </a:lnSpc>
              <a:spcBef>
                <a:spcPts val="842"/>
              </a:spcBef>
              <a:spcAft>
                <a:spcPts val="0"/>
              </a:spcAft>
              <a:buClr>
                <a:schemeClr val="dk1"/>
              </a:buClr>
              <a:buSzPts val="3527"/>
              <a:buChar char="•"/>
              <a:defRPr sz="2696"/>
            </a:lvl1pPr>
            <a:lvl2pPr marL="914400" lvl="1" indent="-424561" algn="l">
              <a:lnSpc>
                <a:spcPct val="90000"/>
              </a:lnSpc>
              <a:spcBef>
                <a:spcPts val="421"/>
              </a:spcBef>
              <a:spcAft>
                <a:spcPts val="0"/>
              </a:spcAft>
              <a:buClr>
                <a:schemeClr val="dk1"/>
              </a:buClr>
              <a:buSzPts val="3086"/>
              <a:buChar char="•"/>
              <a:defRPr sz="2359"/>
            </a:lvl2pPr>
            <a:lvl3pPr marL="1371600" lvl="2" indent="-396620" algn="l">
              <a:lnSpc>
                <a:spcPct val="90000"/>
              </a:lnSpc>
              <a:spcBef>
                <a:spcPts val="421"/>
              </a:spcBef>
              <a:spcAft>
                <a:spcPts val="0"/>
              </a:spcAft>
              <a:buClr>
                <a:schemeClr val="dk1"/>
              </a:buClr>
              <a:buSzPts val="2646"/>
              <a:buChar char="•"/>
              <a:defRPr sz="2023"/>
            </a:lvl3pPr>
            <a:lvl4pPr marL="1828800" lvl="3" indent="-368617" algn="l">
              <a:lnSpc>
                <a:spcPct val="90000"/>
              </a:lnSpc>
              <a:spcBef>
                <a:spcPts val="421"/>
              </a:spcBef>
              <a:spcAft>
                <a:spcPts val="0"/>
              </a:spcAft>
              <a:buClr>
                <a:schemeClr val="dk1"/>
              </a:buClr>
              <a:buSzPts val="2205"/>
              <a:buChar char="•"/>
              <a:defRPr sz="1686"/>
            </a:lvl4pPr>
            <a:lvl5pPr marL="2286000" lvl="4" indent="-368617" algn="l">
              <a:lnSpc>
                <a:spcPct val="90000"/>
              </a:lnSpc>
              <a:spcBef>
                <a:spcPts val="421"/>
              </a:spcBef>
              <a:spcAft>
                <a:spcPts val="0"/>
              </a:spcAft>
              <a:buClr>
                <a:schemeClr val="dk1"/>
              </a:buClr>
              <a:buSzPts val="2205"/>
              <a:buChar char="•"/>
              <a:defRPr sz="1686"/>
            </a:lvl5pPr>
            <a:lvl6pPr marL="2743200" lvl="5" indent="-368617" algn="l">
              <a:lnSpc>
                <a:spcPct val="90000"/>
              </a:lnSpc>
              <a:spcBef>
                <a:spcPts val="421"/>
              </a:spcBef>
              <a:spcAft>
                <a:spcPts val="0"/>
              </a:spcAft>
              <a:buClr>
                <a:schemeClr val="dk1"/>
              </a:buClr>
              <a:buSzPts val="2205"/>
              <a:buChar char="•"/>
              <a:defRPr sz="1686"/>
            </a:lvl6pPr>
            <a:lvl7pPr marL="3200400" lvl="6" indent="-368617" algn="l">
              <a:lnSpc>
                <a:spcPct val="90000"/>
              </a:lnSpc>
              <a:spcBef>
                <a:spcPts val="421"/>
              </a:spcBef>
              <a:spcAft>
                <a:spcPts val="0"/>
              </a:spcAft>
              <a:buClr>
                <a:schemeClr val="dk1"/>
              </a:buClr>
              <a:buSzPts val="2205"/>
              <a:buChar char="•"/>
              <a:defRPr sz="1686"/>
            </a:lvl7pPr>
            <a:lvl8pPr marL="3657600" lvl="7" indent="-368617" algn="l">
              <a:lnSpc>
                <a:spcPct val="90000"/>
              </a:lnSpc>
              <a:spcBef>
                <a:spcPts val="421"/>
              </a:spcBef>
              <a:spcAft>
                <a:spcPts val="0"/>
              </a:spcAft>
              <a:buClr>
                <a:schemeClr val="dk1"/>
              </a:buClr>
              <a:buSzPts val="2205"/>
              <a:buChar char="•"/>
              <a:defRPr sz="1686"/>
            </a:lvl8pPr>
            <a:lvl9pPr marL="4114800" lvl="8" indent="-368617" algn="l">
              <a:lnSpc>
                <a:spcPct val="90000"/>
              </a:lnSpc>
              <a:spcBef>
                <a:spcPts val="421"/>
              </a:spcBef>
              <a:spcAft>
                <a:spcPts val="0"/>
              </a:spcAft>
              <a:buClr>
                <a:schemeClr val="dk1"/>
              </a:buClr>
              <a:buSzPts val="2205"/>
              <a:buChar char="•"/>
              <a:defRPr sz="1686"/>
            </a:lvl9pPr>
          </a:lstStyle>
          <a:p>
            <a:endParaRPr/>
          </a:p>
        </p:txBody>
      </p:sp>
      <p:sp>
        <p:nvSpPr>
          <p:cNvPr id="68" name="Google Shape;68;p40"/>
          <p:cNvSpPr txBox="1">
            <a:spLocks noGrp="1"/>
          </p:cNvSpPr>
          <p:nvPr>
            <p:ph type="body" idx="2"/>
          </p:nvPr>
        </p:nvSpPr>
        <p:spPr>
          <a:xfrm>
            <a:off x="839790"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842"/>
              </a:spcBef>
              <a:spcAft>
                <a:spcPts val="0"/>
              </a:spcAft>
              <a:buClr>
                <a:schemeClr val="dk1"/>
              </a:buClr>
              <a:buSzPts val="1764"/>
              <a:buNone/>
              <a:defRPr sz="1348"/>
            </a:lvl1pPr>
            <a:lvl2pPr marL="914400" lvl="1" indent="-228600" algn="l">
              <a:lnSpc>
                <a:spcPct val="90000"/>
              </a:lnSpc>
              <a:spcBef>
                <a:spcPts val="421"/>
              </a:spcBef>
              <a:spcAft>
                <a:spcPts val="0"/>
              </a:spcAft>
              <a:buClr>
                <a:schemeClr val="dk1"/>
              </a:buClr>
              <a:buSzPts val="1543"/>
              <a:buNone/>
              <a:defRPr sz="1179"/>
            </a:lvl2pPr>
            <a:lvl3pPr marL="1371600" lvl="2" indent="-228600" algn="l">
              <a:lnSpc>
                <a:spcPct val="90000"/>
              </a:lnSpc>
              <a:spcBef>
                <a:spcPts val="421"/>
              </a:spcBef>
              <a:spcAft>
                <a:spcPts val="0"/>
              </a:spcAft>
              <a:buClr>
                <a:schemeClr val="dk1"/>
              </a:buClr>
              <a:buSzPts val="1323"/>
              <a:buNone/>
              <a:defRPr sz="1010"/>
            </a:lvl3pPr>
            <a:lvl4pPr marL="1828800" lvl="3" indent="-228600" algn="l">
              <a:lnSpc>
                <a:spcPct val="90000"/>
              </a:lnSpc>
              <a:spcBef>
                <a:spcPts val="421"/>
              </a:spcBef>
              <a:spcAft>
                <a:spcPts val="0"/>
              </a:spcAft>
              <a:buClr>
                <a:schemeClr val="dk1"/>
              </a:buClr>
              <a:buSzPts val="1102"/>
              <a:buNone/>
              <a:defRPr sz="842"/>
            </a:lvl4pPr>
            <a:lvl5pPr marL="2286000" lvl="4" indent="-228600" algn="l">
              <a:lnSpc>
                <a:spcPct val="90000"/>
              </a:lnSpc>
              <a:spcBef>
                <a:spcPts val="421"/>
              </a:spcBef>
              <a:spcAft>
                <a:spcPts val="0"/>
              </a:spcAft>
              <a:buClr>
                <a:schemeClr val="dk1"/>
              </a:buClr>
              <a:buSzPts val="1102"/>
              <a:buNone/>
              <a:defRPr sz="842"/>
            </a:lvl5pPr>
            <a:lvl6pPr marL="2743200" lvl="5" indent="-228600" algn="l">
              <a:lnSpc>
                <a:spcPct val="90000"/>
              </a:lnSpc>
              <a:spcBef>
                <a:spcPts val="421"/>
              </a:spcBef>
              <a:spcAft>
                <a:spcPts val="0"/>
              </a:spcAft>
              <a:buClr>
                <a:schemeClr val="dk1"/>
              </a:buClr>
              <a:buSzPts val="1102"/>
              <a:buNone/>
              <a:defRPr sz="842"/>
            </a:lvl6pPr>
            <a:lvl7pPr marL="3200400" lvl="6" indent="-228600" algn="l">
              <a:lnSpc>
                <a:spcPct val="90000"/>
              </a:lnSpc>
              <a:spcBef>
                <a:spcPts val="421"/>
              </a:spcBef>
              <a:spcAft>
                <a:spcPts val="0"/>
              </a:spcAft>
              <a:buClr>
                <a:schemeClr val="dk1"/>
              </a:buClr>
              <a:buSzPts val="1102"/>
              <a:buNone/>
              <a:defRPr sz="842"/>
            </a:lvl7pPr>
            <a:lvl8pPr marL="3657600" lvl="7" indent="-228600" algn="l">
              <a:lnSpc>
                <a:spcPct val="90000"/>
              </a:lnSpc>
              <a:spcBef>
                <a:spcPts val="421"/>
              </a:spcBef>
              <a:spcAft>
                <a:spcPts val="0"/>
              </a:spcAft>
              <a:buClr>
                <a:schemeClr val="dk1"/>
              </a:buClr>
              <a:buSzPts val="1102"/>
              <a:buNone/>
              <a:defRPr sz="842"/>
            </a:lvl8pPr>
            <a:lvl9pPr marL="4114800" lvl="8" indent="-228600" algn="l">
              <a:lnSpc>
                <a:spcPct val="90000"/>
              </a:lnSpc>
              <a:spcBef>
                <a:spcPts val="421"/>
              </a:spcBef>
              <a:spcAft>
                <a:spcPts val="0"/>
              </a:spcAft>
              <a:buClr>
                <a:schemeClr val="dk1"/>
              </a:buClr>
              <a:buSzPts val="1102"/>
              <a:buNone/>
              <a:defRPr sz="842"/>
            </a:lvl9pPr>
          </a:lstStyle>
          <a:p>
            <a:endParaRPr/>
          </a:p>
        </p:txBody>
      </p:sp>
      <p:sp>
        <p:nvSpPr>
          <p:cNvPr id="69" name="Google Shape;69;p40"/>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0"/>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0"/>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838200" y="365126"/>
            <a:ext cx="10515600" cy="13255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850"/>
              <a:buFont typeface="Calibri"/>
              <a:buNone/>
              <a:defRPr sz="48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24561" algn="l" rtl="0">
              <a:lnSpc>
                <a:spcPct val="90000"/>
              </a:lnSpc>
              <a:spcBef>
                <a:spcPts val="1102"/>
              </a:spcBef>
              <a:spcAft>
                <a:spcPts val="0"/>
              </a:spcAft>
              <a:buClr>
                <a:schemeClr val="dk1"/>
              </a:buClr>
              <a:buSzPts val="3086"/>
              <a:buFont typeface="Arial"/>
              <a:buChar char="•"/>
              <a:defRPr sz="3086" b="0" i="0" u="none" strike="noStrike" cap="none">
                <a:solidFill>
                  <a:schemeClr val="dk1"/>
                </a:solidFill>
                <a:latin typeface="Calibri"/>
                <a:ea typeface="Calibri"/>
                <a:cs typeface="Calibri"/>
                <a:sym typeface="Calibri"/>
              </a:defRPr>
            </a:lvl1pPr>
            <a:lvl2pPr marL="914400" marR="0" lvl="1" indent="-396621" algn="l" rtl="0">
              <a:lnSpc>
                <a:spcPct val="90000"/>
              </a:lnSpc>
              <a:spcBef>
                <a:spcPts val="551"/>
              </a:spcBef>
              <a:spcAft>
                <a:spcPts val="0"/>
              </a:spcAft>
              <a:buClr>
                <a:schemeClr val="dk1"/>
              </a:buClr>
              <a:buSzPts val="2646"/>
              <a:buFont typeface="Arial"/>
              <a:buChar char="•"/>
              <a:defRPr sz="2646" b="0" i="0" u="none" strike="noStrike" cap="none">
                <a:solidFill>
                  <a:schemeClr val="dk1"/>
                </a:solidFill>
                <a:latin typeface="Calibri"/>
                <a:ea typeface="Calibri"/>
                <a:cs typeface="Calibri"/>
                <a:sym typeface="Calibri"/>
              </a:defRPr>
            </a:lvl2pPr>
            <a:lvl3pPr marL="1371600" marR="0" lvl="2" indent="-368617" algn="l" rtl="0">
              <a:lnSpc>
                <a:spcPct val="90000"/>
              </a:lnSpc>
              <a:spcBef>
                <a:spcPts val="551"/>
              </a:spcBef>
              <a:spcAft>
                <a:spcPts val="0"/>
              </a:spcAft>
              <a:buClr>
                <a:schemeClr val="dk1"/>
              </a:buClr>
              <a:buSzPts val="2205"/>
              <a:buFont typeface="Arial"/>
              <a:buChar char="•"/>
              <a:defRPr sz="2205" b="0" i="0" u="none" strike="noStrike" cap="none">
                <a:solidFill>
                  <a:schemeClr val="dk1"/>
                </a:solidFill>
                <a:latin typeface="Calibri"/>
                <a:ea typeface="Calibri"/>
                <a:cs typeface="Calibri"/>
                <a:sym typeface="Calibri"/>
              </a:defRPr>
            </a:lvl3pPr>
            <a:lvl4pPr marL="1828800" marR="0" lvl="3" indent="-354583"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4pPr>
            <a:lvl5pPr marL="2286000" marR="0" lvl="4" indent="-354583"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5pPr>
            <a:lvl6pPr marL="2743200" marR="0" lvl="5" indent="-354583"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6pPr>
            <a:lvl7pPr marL="3200400" marR="0" lvl="6" indent="-354583"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7pPr>
            <a:lvl8pPr marL="3657600" marR="0" lvl="7" indent="-354584"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8pPr>
            <a:lvl9pPr marL="4114800" marR="0" lvl="8" indent="-354584" algn="l" rtl="0">
              <a:lnSpc>
                <a:spcPct val="90000"/>
              </a:lnSpc>
              <a:spcBef>
                <a:spcPts val="551"/>
              </a:spcBef>
              <a:spcAft>
                <a:spcPts val="0"/>
              </a:spcAft>
              <a:buClr>
                <a:schemeClr val="dk1"/>
              </a:buClr>
              <a:buSzPts val="1984"/>
              <a:buFont typeface="Arial"/>
              <a:buChar char="•"/>
              <a:defRPr sz="1984" b="0" i="0" u="none" strike="noStrike" cap="none">
                <a:solidFill>
                  <a:schemeClr val="dk1"/>
                </a:solidFill>
                <a:latin typeface="Calibri"/>
                <a:ea typeface="Calibri"/>
                <a:cs typeface="Calibri"/>
                <a:sym typeface="Calibri"/>
              </a:defRPr>
            </a:lvl9pPr>
          </a:lstStyle>
          <a:p>
            <a:endParaRPr/>
          </a:p>
        </p:txBody>
      </p:sp>
      <p:sp>
        <p:nvSpPr>
          <p:cNvPr id="12" name="Google Shape;12;p1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1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9pPr>
          </a:lstStyle>
          <a:p>
            <a:endParaRPr/>
          </a:p>
        </p:txBody>
      </p:sp>
      <p:sp>
        <p:nvSpPr>
          <p:cNvPr id="13" name="Google Shape;13;p17"/>
          <p:cNvSpPr txBox="1">
            <a:spLocks noGrp="1"/>
          </p:cNvSpPr>
          <p:nvPr>
            <p:ph type="ftr" idx="11"/>
          </p:nvPr>
        </p:nvSpPr>
        <p:spPr>
          <a:xfrm>
            <a:off x="4038600" y="6356353"/>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01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9pPr>
          </a:lstStyle>
          <a:p>
            <a:endParaRPr/>
          </a:p>
        </p:txBody>
      </p:sp>
      <p:sp>
        <p:nvSpPr>
          <p:cNvPr id="14" name="Google Shape;14;p17"/>
          <p:cNvSpPr txBox="1">
            <a:spLocks noGrp="1"/>
          </p:cNvSpPr>
          <p:nvPr>
            <p:ph type="sldNum" idx="12"/>
          </p:nvPr>
        </p:nvSpPr>
        <p:spPr>
          <a:xfrm>
            <a:off x="8610600"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323"/>
              <a:buFont typeface="Arial"/>
              <a:buNone/>
              <a:defRPr sz="101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0"/>
        <p:cNvGrpSpPr/>
        <p:nvPr/>
      </p:nvGrpSpPr>
      <p:grpSpPr>
        <a:xfrm>
          <a:off x="0" y="0"/>
          <a:ext cx="0" cy="0"/>
          <a:chOff x="0" y="0"/>
          <a:chExt cx="0" cy="0"/>
        </a:xfrm>
      </p:grpSpPr>
      <p:sp>
        <p:nvSpPr>
          <p:cNvPr id="411" name="Google Shape;411;p22"/>
          <p:cNvSpPr txBox="1">
            <a:spLocks noGrp="1"/>
          </p:cNvSpPr>
          <p:nvPr>
            <p:ph type="title"/>
          </p:nvPr>
        </p:nvSpPr>
        <p:spPr>
          <a:xfrm>
            <a:off x="304800" y="183092"/>
            <a:ext cx="5486400" cy="762001"/>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2572"/>
              <a:buFont typeface="Calibri"/>
              <a:buNone/>
              <a:defRPr sz="2572"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12" name="Google Shape;412;p22"/>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457200" marR="0" lvl="0" indent="-347408" algn="l" rtl="0">
              <a:lnSpc>
                <a:spcPct val="100000"/>
              </a:lnSpc>
              <a:spcBef>
                <a:spcPts val="374"/>
              </a:spcBef>
              <a:spcAft>
                <a:spcPts val="0"/>
              </a:spcAft>
              <a:buClr>
                <a:schemeClr val="dk1"/>
              </a:buClr>
              <a:buSzPts val="1871"/>
              <a:buFont typeface="Arial"/>
              <a:buChar char="•"/>
              <a:defRPr sz="1870" b="0" i="0" u="none" strike="noStrike" cap="none">
                <a:solidFill>
                  <a:schemeClr val="dk1"/>
                </a:solidFill>
                <a:latin typeface="Calibri"/>
                <a:ea typeface="Calibri"/>
                <a:cs typeface="Calibri"/>
                <a:sym typeface="Calibri"/>
              </a:defRPr>
            </a:lvl1pPr>
            <a:lvl2pPr marL="914400" marR="0" lvl="1" indent="-332549" algn="l" rtl="0">
              <a:lnSpc>
                <a:spcPct val="100000"/>
              </a:lnSpc>
              <a:spcBef>
                <a:spcPts val="327"/>
              </a:spcBef>
              <a:spcAft>
                <a:spcPts val="0"/>
              </a:spcAft>
              <a:buClr>
                <a:schemeClr val="dk1"/>
              </a:buClr>
              <a:buSzPts val="1637"/>
              <a:buFont typeface="Arial"/>
              <a:buChar char="–"/>
              <a:defRPr sz="1637" b="0" i="0" u="none" strike="noStrike" cap="none">
                <a:solidFill>
                  <a:schemeClr val="dk1"/>
                </a:solidFill>
                <a:latin typeface="Calibri"/>
                <a:ea typeface="Calibri"/>
                <a:cs typeface="Calibri"/>
                <a:sym typeface="Calibri"/>
              </a:defRPr>
            </a:lvl2pPr>
            <a:lvl3pPr marL="1371600" marR="0" lvl="2" indent="-317690" algn="l" rtl="0">
              <a:lnSpc>
                <a:spcPct val="100000"/>
              </a:lnSpc>
              <a:spcBef>
                <a:spcPts val="281"/>
              </a:spcBef>
              <a:spcAft>
                <a:spcPts val="0"/>
              </a:spcAft>
              <a:buClr>
                <a:schemeClr val="dk1"/>
              </a:buClr>
              <a:buSzPts val="1403"/>
              <a:buFont typeface="Arial"/>
              <a:buChar char="•"/>
              <a:defRPr sz="1403" b="0" i="0" u="none" strike="noStrike" cap="none">
                <a:solidFill>
                  <a:schemeClr val="dk1"/>
                </a:solidFill>
                <a:latin typeface="Calibri"/>
                <a:ea typeface="Calibri"/>
                <a:cs typeface="Calibri"/>
                <a:sym typeface="Calibri"/>
              </a:defRPr>
            </a:lvl3pPr>
            <a:lvl4pPr marL="1828800" marR="0" lvl="3"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4pPr>
            <a:lvl5pPr marL="2286000" marR="0" lvl="4"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5pPr>
            <a:lvl6pPr marL="2743200" marR="0" lvl="5"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6pPr>
            <a:lvl7pPr marL="3200400" marR="0" lvl="6"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7pPr>
            <a:lvl8pPr marL="3657600" marR="0" lvl="7"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8pPr>
            <a:lvl9pPr marL="4114800" marR="0" lvl="8" indent="-302831" algn="l" rtl="0">
              <a:lnSpc>
                <a:spcPct val="100000"/>
              </a:lnSpc>
              <a:spcBef>
                <a:spcPts val="234"/>
              </a:spcBef>
              <a:spcAft>
                <a:spcPts val="0"/>
              </a:spcAft>
              <a:buClr>
                <a:schemeClr val="dk1"/>
              </a:buClr>
              <a:buSzPts val="1169"/>
              <a:buFont typeface="Arial"/>
              <a:buChar char="•"/>
              <a:defRPr sz="1169" b="0" i="0" u="none" strike="noStrike" cap="none">
                <a:solidFill>
                  <a:schemeClr val="dk1"/>
                </a:solidFill>
                <a:latin typeface="Calibri"/>
                <a:ea typeface="Calibri"/>
                <a:cs typeface="Calibri"/>
                <a:sym typeface="Calibri"/>
              </a:defRPr>
            </a:lvl9pPr>
          </a:lstStyle>
          <a:p>
            <a:endParaRPr/>
          </a:p>
        </p:txBody>
      </p:sp>
      <p:sp>
        <p:nvSpPr>
          <p:cNvPr id="413" name="Google Shape;413;p22"/>
          <p:cNvSpPr txBox="1">
            <a:spLocks noGrp="1"/>
          </p:cNvSpPr>
          <p:nvPr>
            <p:ph type="dt" idx="10"/>
          </p:nvPr>
        </p:nvSpPr>
        <p:spPr>
          <a:xfrm>
            <a:off x="304800" y="4237568"/>
            <a:ext cx="1422400" cy="243417"/>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537"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9pPr>
          </a:lstStyle>
          <a:p>
            <a:endParaRPr/>
          </a:p>
        </p:txBody>
      </p:sp>
      <p:sp>
        <p:nvSpPr>
          <p:cNvPr id="414" name="Google Shape;414;p22"/>
          <p:cNvSpPr txBox="1">
            <a:spLocks noGrp="1"/>
          </p:cNvSpPr>
          <p:nvPr>
            <p:ph type="ftr" idx="11"/>
          </p:nvPr>
        </p:nvSpPr>
        <p:spPr>
          <a:xfrm>
            <a:off x="2082800" y="4237568"/>
            <a:ext cx="1930400" cy="243417"/>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537"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76" b="0" i="0" u="none" strike="noStrike" cap="none">
                <a:solidFill>
                  <a:schemeClr val="dk1"/>
                </a:solidFill>
                <a:latin typeface="Calibri"/>
                <a:ea typeface="Calibri"/>
                <a:cs typeface="Calibri"/>
                <a:sym typeface="Calibri"/>
              </a:defRPr>
            </a:lvl9pPr>
          </a:lstStyle>
          <a:p>
            <a:endParaRPr/>
          </a:p>
        </p:txBody>
      </p:sp>
      <p:sp>
        <p:nvSpPr>
          <p:cNvPr id="415" name="Google Shape;415;p22"/>
          <p:cNvSpPr txBox="1">
            <a:spLocks noGrp="1"/>
          </p:cNvSpPr>
          <p:nvPr>
            <p:ph type="sldNum" idx="12"/>
          </p:nvPr>
        </p:nvSpPr>
        <p:spPr>
          <a:xfrm>
            <a:off x="4368800" y="4237568"/>
            <a:ext cx="1422400" cy="243417"/>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702"/>
              <a:buFont typeface="Arial"/>
              <a:buNone/>
              <a:defRPr sz="53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730"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sp>
        <p:nvSpPr>
          <p:cNvPr id="144" name="Google Shape;144;g29da6d3bb9b_1_2255"/>
          <p:cNvSpPr txBox="1">
            <a:spLocks noGrp="1"/>
          </p:cNvSpPr>
          <p:nvPr>
            <p:ph type="title"/>
          </p:nvPr>
        </p:nvSpPr>
        <p:spPr>
          <a:xfrm>
            <a:off x="838200" y="365125"/>
            <a:ext cx="10515600" cy="132555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5" name="Google Shape;145;g29da6d3bb9b_1_2255"/>
          <p:cNvSpPr txBox="1">
            <a:spLocks noGrp="1"/>
          </p:cNvSpPr>
          <p:nvPr>
            <p:ph type="body" idx="1"/>
          </p:nvPr>
        </p:nvSpPr>
        <p:spPr>
          <a:xfrm>
            <a:off x="838200" y="1825625"/>
            <a:ext cx="10515600" cy="4351213"/>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46" name="Google Shape;146;g29da6d3bb9b_1_2255"/>
          <p:cNvSpPr txBox="1">
            <a:spLocks noGrp="1"/>
          </p:cNvSpPr>
          <p:nvPr>
            <p:ph type="dt" idx="10"/>
          </p:nvPr>
        </p:nvSpPr>
        <p:spPr>
          <a:xfrm>
            <a:off x="838200" y="6356351"/>
            <a:ext cx="2743200" cy="365301"/>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g29da6d3bb9b_1_2255"/>
          <p:cNvSpPr txBox="1">
            <a:spLocks noGrp="1"/>
          </p:cNvSpPr>
          <p:nvPr>
            <p:ph type="ftr" idx="11"/>
          </p:nvPr>
        </p:nvSpPr>
        <p:spPr>
          <a:xfrm>
            <a:off x="4038600" y="6356351"/>
            <a:ext cx="4114800" cy="365301"/>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g29da6d3bb9b_1_2255"/>
          <p:cNvSpPr txBox="1">
            <a:spLocks noGrp="1"/>
          </p:cNvSpPr>
          <p:nvPr>
            <p:ph type="sldNum" idx="12"/>
          </p:nvPr>
        </p:nvSpPr>
        <p:spPr>
          <a:xfrm>
            <a:off x="8610600" y="6356351"/>
            <a:ext cx="2743200" cy="365301"/>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1553731500"/>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44.png"/><Relationship Id="rId4" Type="http://schemas.openxmlformats.org/officeDocument/2006/relationships/hyperlink" Target="https://www.foodeducators.eu/"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mailto:r.vanagaite@atf.viko.lt" TargetMode="Externa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forms.office.com/pages/responsepage.aspx?id=4wnf4v8njU-XBod8JSZb3kf9HV26PL5KiAkMwaE3fJNUQkRGWUpROEFOT043SlcwMlNPN0VHR1VOSyQlQCN0PWcu&amp;route=shorturl" TargetMode="Externa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59020"/>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376"/>
              <a:buFont typeface="Arial"/>
              <a:buNone/>
              <a:tabLst/>
              <a:defRPr/>
            </a:pPr>
            <a:endParaRPr kumimoji="0" sz="1376"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2246343" y="1764383"/>
            <a:ext cx="5747715" cy="248500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787"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g2a1c794ed9a_1_1"/>
          <p:cNvSpPr txBox="1"/>
          <p:nvPr/>
        </p:nvSpPr>
        <p:spPr>
          <a:xfrm>
            <a:off x="2529433" y="2538985"/>
            <a:ext cx="5068571" cy="1710405"/>
          </a:xfrm>
          <a:prstGeom prst="rect">
            <a:avLst/>
          </a:prstGeom>
          <a:noFill/>
          <a:ln>
            <a:noFill/>
          </a:ln>
        </p:spPr>
        <p:txBody>
          <a:bodyPr spcFirstLastPara="1" wrap="square" lIns="69875" tIns="34925" rIns="69875" bIns="349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10740"/>
              </a:lnSpc>
              <a:spcBef>
                <a:spcPts val="0"/>
              </a:spcBef>
              <a:spcAft>
                <a:spcPts val="0"/>
              </a:spcAft>
              <a:buClr>
                <a:srgbClr val="000000"/>
              </a:buClr>
              <a:buSzPts val="3668"/>
              <a:buFont typeface="Arial"/>
              <a:buNone/>
              <a:tabLst/>
              <a:defRPr/>
            </a:pPr>
            <a:r>
              <a:rPr kumimoji="0" lang="fi-FI" sz="3200" b="1" i="0" u="none" strike="noStrike" kern="0" cap="none" spc="0" normalizeH="0" baseline="0" noProof="0" dirty="0">
                <a:ln>
                  <a:noFill/>
                </a:ln>
                <a:solidFill>
                  <a:srgbClr val="000000"/>
                </a:solidFill>
                <a:effectLst/>
                <a:uLnTx/>
                <a:uFillTx/>
                <a:latin typeface="Neue Haas Grotesk Text Pro"/>
                <a:cs typeface="Arial"/>
                <a:sym typeface="Arial"/>
              </a:rPr>
              <a:t>Kodėl </a:t>
            </a:r>
            <a:r>
              <a:rPr kumimoji="0" lang="lt-LT" sz="3200" b="1" i="0" u="none" strike="noStrike" kern="0" cap="none" spc="0" normalizeH="0" baseline="0" noProof="0" dirty="0">
                <a:ln>
                  <a:noFill/>
                </a:ln>
                <a:solidFill>
                  <a:srgbClr val="000000"/>
                </a:solidFill>
                <a:effectLst/>
                <a:uLnTx/>
                <a:uFillTx/>
                <a:latin typeface="Neue Haas Grotesk Text Pro"/>
                <a:cs typeface="Arial"/>
                <a:sym typeface="Arial"/>
              </a:rPr>
              <a:t>mus</a:t>
            </a:r>
            <a:r>
              <a:rPr kumimoji="0" lang="fi-FI" sz="3200" b="1" i="0" u="none" strike="noStrike" kern="0" cap="none" spc="0" normalizeH="0" baseline="0" noProof="0" dirty="0">
                <a:ln>
                  <a:noFill/>
                </a:ln>
                <a:solidFill>
                  <a:srgbClr val="000000"/>
                </a:solidFill>
                <a:effectLst/>
                <a:uLnTx/>
                <a:uFillTx/>
                <a:latin typeface="Neue Haas Grotesk Text Pro"/>
                <a:cs typeface="Arial"/>
                <a:sym typeface="Arial"/>
              </a:rPr>
              <a:t> domina švietimas maisto klausimais?</a:t>
            </a:r>
            <a:endParaRPr kumimoji="0" lang="en-US" sz="3200" b="1" i="0" u="none" strike="noStrike" kern="0" cap="none" spc="0" normalizeH="0" baseline="0" noProof="0" dirty="0">
              <a:ln>
                <a:noFill/>
              </a:ln>
              <a:solidFill>
                <a:srgbClr val="000000"/>
              </a:solidFill>
              <a:effectLst/>
              <a:uLnTx/>
              <a:uFillTx/>
              <a:latin typeface="Neue Haas Grotesk Text Pro"/>
              <a:cs typeface="Arial"/>
              <a:sym typeface="Arial"/>
            </a:endParaRPr>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2574289" y="2063105"/>
            <a:ext cx="2464105" cy="298429"/>
          </a:xfrm>
          <a:prstGeom prst="rect">
            <a:avLst/>
          </a:prstGeom>
        </p:spPr>
      </p:pic>
    </p:spTree>
    <p:extLst>
      <p:ext uri="{BB962C8B-B14F-4D97-AF65-F5344CB8AC3E}">
        <p14:creationId xmlns:p14="http://schemas.microsoft.com/office/powerpoint/2010/main" val="3691473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29"/>
        <p:cNvGrpSpPr/>
        <p:nvPr/>
      </p:nvGrpSpPr>
      <p:grpSpPr>
        <a:xfrm>
          <a:off x="0" y="0"/>
          <a:ext cx="0" cy="0"/>
          <a:chOff x="0" y="0"/>
          <a:chExt cx="0" cy="0"/>
        </a:xfrm>
      </p:grpSpPr>
      <p:pic>
        <p:nvPicPr>
          <p:cNvPr id="831" name="Google Shape;831;g29da6d3bb9b_1_55" descr="A close-up of food and health&#10;&#10;Description automatically generated"/>
          <p:cNvPicPr preferRelativeResize="0"/>
          <p:nvPr/>
        </p:nvPicPr>
        <p:blipFill rotWithShape="1">
          <a:blip r:embed="rId4">
            <a:alphaModFix/>
          </a:blip>
          <a:srcRect/>
          <a:stretch/>
        </p:blipFill>
        <p:spPr>
          <a:xfrm>
            <a:off x="1774448" y="293411"/>
            <a:ext cx="4877234" cy="3082136"/>
          </a:xfrm>
          <a:prstGeom prst="rect">
            <a:avLst/>
          </a:prstGeom>
          <a:noFill/>
          <a:ln>
            <a:noFill/>
          </a:ln>
        </p:spPr>
      </p:pic>
      <p:pic>
        <p:nvPicPr>
          <p:cNvPr id="832" name="Google Shape;832;g29da6d3bb9b_1_55" descr="A white rectangle with text overlay&#10;&#10;Description automatically generated"/>
          <p:cNvPicPr preferRelativeResize="0"/>
          <p:nvPr/>
        </p:nvPicPr>
        <p:blipFill rotWithShape="1">
          <a:blip r:embed="rId5"/>
          <a:srcRect/>
          <a:stretch/>
        </p:blipFill>
        <p:spPr>
          <a:xfrm>
            <a:off x="6773297" y="293412"/>
            <a:ext cx="4877234" cy="3082136"/>
          </a:xfrm>
          <a:prstGeom prst="rect">
            <a:avLst/>
          </a:prstGeom>
        </p:spPr>
      </p:pic>
      <p:pic>
        <p:nvPicPr>
          <p:cNvPr id="833" name="Google Shape;833;g29da6d3bb9b_1_55" descr="A rectangular banner with various objects on it&#10;&#10;Description automatically generated"/>
          <p:cNvPicPr preferRelativeResize="0"/>
          <p:nvPr/>
        </p:nvPicPr>
        <p:blipFill rotWithShape="1">
          <a:blip r:embed="rId6">
            <a:alphaModFix/>
          </a:blip>
          <a:srcRect/>
          <a:stretch/>
        </p:blipFill>
        <p:spPr>
          <a:xfrm>
            <a:off x="1774449" y="3483717"/>
            <a:ext cx="4877234" cy="3086754"/>
          </a:xfrm>
          <a:prstGeom prst="rect">
            <a:avLst/>
          </a:prstGeom>
          <a:noFill/>
          <a:ln>
            <a:noFill/>
          </a:ln>
        </p:spPr>
      </p:pic>
      <p:pic>
        <p:nvPicPr>
          <p:cNvPr id="834" name="Google Shape;834;g29da6d3bb9b_1_55" descr="A white rectangular frame with a chicken and vegetables&#10;&#10;Description automatically generated"/>
          <p:cNvPicPr preferRelativeResize="0"/>
          <p:nvPr/>
        </p:nvPicPr>
        <p:blipFill rotWithShape="1">
          <a:blip r:embed="rId7">
            <a:alphaModFix/>
          </a:blip>
          <a:srcRect/>
          <a:stretch/>
        </p:blipFill>
        <p:spPr>
          <a:xfrm>
            <a:off x="6773297" y="3483717"/>
            <a:ext cx="4877234" cy="3086754"/>
          </a:xfrm>
          <a:prstGeom prst="rect">
            <a:avLst/>
          </a:prstGeom>
          <a:noFill/>
          <a:ln>
            <a:noFill/>
          </a:ln>
        </p:spPr>
      </p:pic>
      <p:sp>
        <p:nvSpPr>
          <p:cNvPr id="3" name="Rectangle: Rounded Corners 2">
            <a:extLst>
              <a:ext uri="{FF2B5EF4-FFF2-40B4-BE49-F238E27FC236}">
                <a16:creationId xmlns:a16="http://schemas.microsoft.com/office/drawing/2014/main" id="{689E6EFF-C90E-4261-81CC-A6677150FDDE}"/>
              </a:ext>
            </a:extLst>
          </p:cNvPr>
          <p:cNvSpPr/>
          <p:nvPr/>
        </p:nvSpPr>
        <p:spPr>
          <a:xfrm>
            <a:off x="2645547" y="1442621"/>
            <a:ext cx="3071672" cy="7590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400" dirty="0"/>
              <a:t>Maistas ir sveikata</a:t>
            </a:r>
            <a:endParaRPr lang="en-US" sz="2400" dirty="0"/>
          </a:p>
        </p:txBody>
      </p:sp>
      <p:sp>
        <p:nvSpPr>
          <p:cNvPr id="4" name="Rectangle: Rounded Corners 3">
            <a:extLst>
              <a:ext uri="{FF2B5EF4-FFF2-40B4-BE49-F238E27FC236}">
                <a16:creationId xmlns:a16="http://schemas.microsoft.com/office/drawing/2014/main" id="{0DC1E6F6-A8DC-4CD9-95C1-A9867AE21A9B}"/>
              </a:ext>
            </a:extLst>
          </p:cNvPr>
          <p:cNvSpPr/>
          <p:nvPr/>
        </p:nvSpPr>
        <p:spPr>
          <a:xfrm>
            <a:off x="7537142" y="1127464"/>
            <a:ext cx="3338004" cy="1402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400" dirty="0"/>
              <a:t>Darbai ir karjera žemės ūkio ir maisto produktų srityje</a:t>
            </a:r>
            <a:endParaRPr lang="en-US" sz="2400" dirty="0"/>
          </a:p>
        </p:txBody>
      </p:sp>
      <p:sp>
        <p:nvSpPr>
          <p:cNvPr id="5" name="Rectangle: Rounded Corners 4">
            <a:extLst>
              <a:ext uri="{FF2B5EF4-FFF2-40B4-BE49-F238E27FC236}">
                <a16:creationId xmlns:a16="http://schemas.microsoft.com/office/drawing/2014/main" id="{654E0761-5FE5-4339-99D7-335C65C2DCB5}"/>
              </a:ext>
            </a:extLst>
          </p:cNvPr>
          <p:cNvSpPr/>
          <p:nvPr/>
        </p:nvSpPr>
        <p:spPr>
          <a:xfrm>
            <a:off x="2645547" y="4607511"/>
            <a:ext cx="3071672" cy="8078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400" dirty="0"/>
              <a:t>Maisto mokslas ir maisto sistema</a:t>
            </a:r>
            <a:endParaRPr lang="en-US" sz="2400" dirty="0"/>
          </a:p>
        </p:txBody>
      </p:sp>
      <p:sp>
        <p:nvSpPr>
          <p:cNvPr id="6" name="Rectangle: Rounded Corners 5">
            <a:extLst>
              <a:ext uri="{FF2B5EF4-FFF2-40B4-BE49-F238E27FC236}">
                <a16:creationId xmlns:a16="http://schemas.microsoft.com/office/drawing/2014/main" id="{1E7764F5-AA0E-4189-9021-32187993C2DF}"/>
              </a:ext>
            </a:extLst>
          </p:cNvPr>
          <p:cNvSpPr/>
          <p:nvPr/>
        </p:nvSpPr>
        <p:spPr>
          <a:xfrm>
            <a:off x="7732450" y="4607511"/>
            <a:ext cx="3080552" cy="80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400" dirty="0"/>
              <a:t>Maistas ir tvarumas</a:t>
            </a:r>
            <a:endParaRPr lang="en-US" sz="2400" dirty="0"/>
          </a:p>
        </p:txBody>
      </p:sp>
      <p:sp>
        <p:nvSpPr>
          <p:cNvPr id="7" name="Oval 6">
            <a:extLst>
              <a:ext uri="{FF2B5EF4-FFF2-40B4-BE49-F238E27FC236}">
                <a16:creationId xmlns:a16="http://schemas.microsoft.com/office/drawing/2014/main" id="{9EA78BB0-8DC6-4895-94BB-A13A8FAF77AF}"/>
              </a:ext>
            </a:extLst>
          </p:cNvPr>
          <p:cNvSpPr/>
          <p:nvPr/>
        </p:nvSpPr>
        <p:spPr>
          <a:xfrm>
            <a:off x="363985" y="2139518"/>
            <a:ext cx="2441360" cy="2246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800" dirty="0"/>
              <a:t>PARENGTOS MOKYMO MEDŽIAGOS TEMATIKA</a:t>
            </a:r>
            <a:endParaRPr lang="en-U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22"/>
        <p:cNvGrpSpPr/>
        <p:nvPr/>
      </p:nvGrpSpPr>
      <p:grpSpPr>
        <a:xfrm>
          <a:off x="0" y="0"/>
          <a:ext cx="0" cy="0"/>
          <a:chOff x="0" y="0"/>
          <a:chExt cx="0" cy="0"/>
        </a:xfrm>
      </p:grpSpPr>
      <p:pic>
        <p:nvPicPr>
          <p:cNvPr id="3" name="Picture 2" descr="A screenshot of a website&#10;&#10;Description automatically generated">
            <a:extLst>
              <a:ext uri="{FF2B5EF4-FFF2-40B4-BE49-F238E27FC236}">
                <a16:creationId xmlns:a16="http://schemas.microsoft.com/office/drawing/2014/main" id="{427519DB-8F07-3612-EC06-81F94A49559C}"/>
              </a:ext>
            </a:extLst>
          </p:cNvPr>
          <p:cNvPicPr>
            <a:picLocks noChangeAspect="1"/>
          </p:cNvPicPr>
          <p:nvPr/>
        </p:nvPicPr>
        <p:blipFill rotWithShape="1">
          <a:blip r:embed="rId4"/>
          <a:srcRect l="2822" t="52273" r="1764" b="17685"/>
          <a:stretch/>
        </p:blipFill>
        <p:spPr>
          <a:xfrm>
            <a:off x="3837839" y="398987"/>
            <a:ext cx="7807991" cy="6097203"/>
          </a:xfrm>
          <a:prstGeom prst="rect">
            <a:avLst/>
          </a:prstGeom>
        </p:spPr>
      </p:pic>
      <p:sp>
        <p:nvSpPr>
          <p:cNvPr id="2" name="Rectangle: Rounded Corners 1">
            <a:extLst>
              <a:ext uri="{FF2B5EF4-FFF2-40B4-BE49-F238E27FC236}">
                <a16:creationId xmlns:a16="http://schemas.microsoft.com/office/drawing/2014/main" id="{915B92EC-C21B-4C1B-B45A-6C1FD505D02A}"/>
              </a:ext>
            </a:extLst>
          </p:cNvPr>
          <p:cNvSpPr/>
          <p:nvPr/>
        </p:nvSpPr>
        <p:spPr>
          <a:xfrm>
            <a:off x="546170" y="1083076"/>
            <a:ext cx="3291669" cy="42435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400" dirty="0"/>
              <a:t>PAMOKŲ PLANAI:</a:t>
            </a:r>
          </a:p>
          <a:p>
            <a:pPr algn="ctr"/>
            <a:endParaRPr lang="lt-LT" dirty="0"/>
          </a:p>
          <a:p>
            <a:pPr>
              <a:lnSpc>
                <a:spcPct val="90000"/>
              </a:lnSpc>
              <a:buSzPts val="3600"/>
            </a:pPr>
            <a:r>
              <a:rPr lang="lt-LT" b="1" dirty="0"/>
              <a:t>Anglų kalba – 21 pamoka</a:t>
            </a:r>
          </a:p>
          <a:p>
            <a:pPr>
              <a:lnSpc>
                <a:spcPct val="90000"/>
              </a:lnSpc>
              <a:buSzPts val="3600"/>
            </a:pPr>
            <a:r>
              <a:rPr lang="lt-LT" dirty="0"/>
              <a:t>     gali naudoti anglų kalbos mokytojai, integruodami parengtą medžiagą į anglų kalbos dalyko programą</a:t>
            </a:r>
          </a:p>
          <a:p>
            <a:pPr>
              <a:lnSpc>
                <a:spcPct val="90000"/>
              </a:lnSpc>
              <a:buSzPts val="3600"/>
            </a:pPr>
            <a:endParaRPr lang="lt-LT" dirty="0"/>
          </a:p>
          <a:p>
            <a:pPr>
              <a:lnSpc>
                <a:spcPct val="90000"/>
              </a:lnSpc>
              <a:buSzPts val="3600"/>
            </a:pPr>
            <a:r>
              <a:rPr lang="lt-LT" b="1" dirty="0"/>
              <a:t>Lietuvių kalba – 7 pamokos</a:t>
            </a:r>
          </a:p>
          <a:p>
            <a:pPr algn="ctr">
              <a:lnSpc>
                <a:spcPct val="90000"/>
              </a:lnSpc>
              <a:buSzPts val="3600"/>
            </a:pPr>
            <a:r>
              <a:rPr lang="lt-LT" dirty="0"/>
              <a:t>gali naudoti tam tikrų dalykų mokytojai, integruodami parengtą medžiagą į savo dalyko pamokas arba </a:t>
            </a:r>
          </a:p>
          <a:p>
            <a:pPr>
              <a:lnSpc>
                <a:spcPct val="90000"/>
              </a:lnSpc>
              <a:buSzPts val="3600"/>
            </a:pPr>
            <a:r>
              <a:rPr lang="lt-LT" dirty="0"/>
              <a:t>bet kokio dalyko mokytojas klasės valandėlei ar kitokiam užklasiniam renginiui. </a:t>
            </a:r>
          </a:p>
          <a:p>
            <a:endParaRPr lang="en-US" dirty="0"/>
          </a:p>
        </p:txBody>
      </p:sp>
    </p:spTree>
    <p:extLst>
      <p:ext uri="{BB962C8B-B14F-4D97-AF65-F5344CB8AC3E}">
        <p14:creationId xmlns:p14="http://schemas.microsoft.com/office/powerpoint/2010/main" val="171399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22"/>
        <p:cNvGrpSpPr/>
        <p:nvPr/>
      </p:nvGrpSpPr>
      <p:grpSpPr>
        <a:xfrm>
          <a:off x="0" y="0"/>
          <a:ext cx="0" cy="0"/>
          <a:chOff x="0" y="0"/>
          <a:chExt cx="0" cy="0"/>
        </a:xfrm>
      </p:grpSpPr>
      <p:sp>
        <p:nvSpPr>
          <p:cNvPr id="6" name="Google Shape;830;g29da6d3bb9b_1_55">
            <a:extLst>
              <a:ext uri="{FF2B5EF4-FFF2-40B4-BE49-F238E27FC236}">
                <a16:creationId xmlns:a16="http://schemas.microsoft.com/office/drawing/2014/main" id="{FB5CD7BC-A786-8BCD-7DD3-5AA7D9083A38}"/>
              </a:ext>
            </a:extLst>
          </p:cNvPr>
          <p:cNvSpPr txBox="1"/>
          <p:nvPr/>
        </p:nvSpPr>
        <p:spPr>
          <a:xfrm>
            <a:off x="814818" y="528834"/>
            <a:ext cx="10468699" cy="625263"/>
          </a:xfrm>
          <a:prstGeom prst="rect">
            <a:avLst/>
          </a:prstGeom>
          <a:noFill/>
          <a:ln>
            <a:noFill/>
          </a:ln>
        </p:spPr>
        <p:txBody>
          <a:bodyPr spcFirstLastPara="1" wrap="square" lIns="81725" tIns="40850" rIns="81725" bIns="40850" anchor="b"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algn="ctr">
              <a:lnSpc>
                <a:spcPct val="90000"/>
              </a:lnSpc>
              <a:buSzPts val="3600"/>
            </a:pPr>
            <a:endParaRPr lang="lt-LT" sz="2000" dirty="0">
              <a:latin typeface="Neue Haas Grotesk Text Pro"/>
            </a:endParaRPr>
          </a:p>
          <a:p>
            <a:pPr algn="ctr">
              <a:lnSpc>
                <a:spcPct val="90000"/>
              </a:lnSpc>
              <a:buSzPts val="3600"/>
            </a:pPr>
            <a:r>
              <a:rPr lang="lt-LT" sz="2000" dirty="0" err="1">
                <a:latin typeface="Neue Haas Grotesk Text Pro"/>
              </a:rPr>
              <a:t>FoodEducators</a:t>
            </a:r>
            <a:r>
              <a:rPr lang="lt-LT" sz="2000" dirty="0">
                <a:latin typeface="Neue Haas Grotesk Text Pro"/>
              </a:rPr>
              <a:t> svetainė: </a:t>
            </a:r>
            <a:r>
              <a:rPr lang="lt-LT" sz="2000" dirty="0">
                <a:latin typeface="Neue Haas Grotesk Text Pro"/>
                <a:hlinkClick r:id="rId4"/>
              </a:rPr>
              <a:t>https://www.foodeducators.eu/</a:t>
            </a:r>
            <a:r>
              <a:rPr lang="lt-LT" sz="2000" dirty="0">
                <a:latin typeface="Neue Haas Grotesk Text Pro"/>
              </a:rPr>
              <a:t> </a:t>
            </a:r>
            <a:endParaRPr lang="en-US" sz="2000" b="0" i="0" u="none" strike="noStrike" cap="none" dirty="0">
              <a:solidFill>
                <a:srgbClr val="000000"/>
              </a:solidFill>
              <a:latin typeface="Neue Haas Grotesk Text Pro"/>
              <a:ea typeface="Arial"/>
              <a:cs typeface="Arial"/>
              <a:sym typeface="Arial"/>
            </a:endParaRPr>
          </a:p>
        </p:txBody>
      </p:sp>
      <p:pic>
        <p:nvPicPr>
          <p:cNvPr id="4" name="Picture 3" descr="A screenshot of a website&#10;&#10;Description automatically generated">
            <a:extLst>
              <a:ext uri="{FF2B5EF4-FFF2-40B4-BE49-F238E27FC236}">
                <a16:creationId xmlns:a16="http://schemas.microsoft.com/office/drawing/2014/main" id="{659F2333-4849-8071-D051-52878A27589E}"/>
              </a:ext>
            </a:extLst>
          </p:cNvPr>
          <p:cNvPicPr>
            <a:picLocks noChangeAspect="1"/>
          </p:cNvPicPr>
          <p:nvPr/>
        </p:nvPicPr>
        <p:blipFill>
          <a:blip r:embed="rId5"/>
          <a:stretch>
            <a:fillRect/>
          </a:stretch>
        </p:blipFill>
        <p:spPr>
          <a:xfrm>
            <a:off x="908483" y="1154097"/>
            <a:ext cx="10538782" cy="53220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78"/>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4060245-FCDE-453A-26B3-7622D8159272}"/>
              </a:ext>
            </a:extLst>
          </p:cNvPr>
          <p:cNvSpPr/>
          <p:nvPr/>
        </p:nvSpPr>
        <p:spPr>
          <a:xfrm>
            <a:off x="552773" y="337351"/>
            <a:ext cx="10910655" cy="601018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lt-LT" sz="1787" b="1" i="0" u="none" strike="noStrike" kern="0" cap="none" spc="0" normalizeH="0" baseline="0" noProof="0" dirty="0">
                <a:ln>
                  <a:noFill/>
                </a:ln>
                <a:solidFill>
                  <a:srgbClr val="000000"/>
                </a:solidFill>
                <a:effectLst/>
                <a:uLnTx/>
                <a:uFillTx/>
                <a:latin typeface="Arial"/>
                <a:cs typeface="Arial"/>
                <a:sym typeface="Arial"/>
              </a:rPr>
              <a:t>MŪSŲ PASIŪLYMAS MOKYTOJAMS 2025 metais:</a:t>
            </a:r>
            <a:endParaRPr kumimoji="0" lang="lt-LT" sz="1600"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lt-LT" sz="1600" b="0" i="0" u="none" strike="noStrike" kern="0" cap="none" spc="0" normalizeH="0" baseline="0" noProof="0" dirty="0">
                <a:ln>
                  <a:noFill/>
                </a:ln>
                <a:solidFill>
                  <a:srgbClr val="000000"/>
                </a:solidFill>
                <a:effectLst/>
                <a:uLnTx/>
                <a:uFillTx/>
                <a:latin typeface="Arial"/>
                <a:cs typeface="Arial"/>
                <a:sym typeface="Arial"/>
              </a:rPr>
              <a:t>Kiekvienas mokytojas praveda </a:t>
            </a:r>
            <a:r>
              <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rPr>
              <a:t>bent po vieną </a:t>
            </a:r>
            <a:r>
              <a:rPr kumimoji="0" lang="lt-LT" sz="1600" b="1" i="0" u="none" strike="noStrike" kern="0" cap="none" spc="0" normalizeH="0" baseline="0" noProof="0" dirty="0" err="1">
                <a:ln>
                  <a:noFill/>
                </a:ln>
                <a:solidFill>
                  <a:srgbClr val="70AD47">
                    <a:lumMod val="75000"/>
                  </a:srgbClr>
                </a:solidFill>
                <a:effectLst/>
                <a:uLnTx/>
                <a:uFillTx/>
                <a:latin typeface="Arial"/>
                <a:cs typeface="Arial"/>
                <a:sym typeface="Arial"/>
              </a:rPr>
              <a:t>FoodEducators</a:t>
            </a:r>
            <a:r>
              <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rPr>
              <a:t> </a:t>
            </a:r>
            <a:r>
              <a:rPr kumimoji="0" lang="lt-LT" sz="2000" b="1" i="0" u="none" strike="noStrike" kern="0" cap="none" spc="0" normalizeH="0" baseline="0" noProof="0" dirty="0">
                <a:ln>
                  <a:noFill/>
                </a:ln>
                <a:solidFill>
                  <a:srgbClr val="70AD47">
                    <a:lumMod val="75000"/>
                  </a:srgbClr>
                </a:solidFill>
                <a:effectLst/>
                <a:uLnTx/>
                <a:uFillTx/>
                <a:latin typeface="Arial"/>
                <a:cs typeface="Arial"/>
                <a:sym typeface="Arial"/>
              </a:rPr>
              <a:t>pamoką/užsiėmimą </a:t>
            </a:r>
            <a:r>
              <a:rPr kumimoji="0" lang="lt-LT" sz="1600" b="0" i="0" u="none" strike="noStrike" kern="0" cap="none" spc="0" normalizeH="0" baseline="0" noProof="0" dirty="0">
                <a:ln>
                  <a:noFill/>
                </a:ln>
                <a:solidFill>
                  <a:srgbClr val="000000"/>
                </a:solidFill>
                <a:effectLst/>
                <a:uLnTx/>
                <a:uFillTx/>
                <a:latin typeface="Arial"/>
                <a:cs typeface="Arial"/>
                <a:sym typeface="Arial"/>
              </a:rPr>
              <a:t>ir </a:t>
            </a:r>
            <a:r>
              <a:rPr kumimoji="0" lang="lt-LT" sz="1600" b="1" i="0" u="none" strike="noStrike" kern="0" cap="none" spc="0" normalizeH="0" baseline="0" noProof="0" dirty="0" err="1">
                <a:ln>
                  <a:noFill/>
                </a:ln>
                <a:solidFill>
                  <a:srgbClr val="000000"/>
                </a:solidFill>
                <a:effectLst/>
                <a:uLnTx/>
                <a:uFillTx/>
                <a:latin typeface="Arial"/>
                <a:cs typeface="Arial"/>
                <a:sym typeface="Arial"/>
              </a:rPr>
              <a:t>FoodEducators</a:t>
            </a:r>
            <a:r>
              <a:rPr kumimoji="0" lang="lt-LT" sz="1600" b="1" i="0" u="none" strike="noStrike" kern="0" cap="none" spc="0" normalizeH="0" baseline="0" noProof="0" dirty="0">
                <a:ln>
                  <a:noFill/>
                </a:ln>
                <a:solidFill>
                  <a:srgbClr val="000000"/>
                </a:solidFill>
                <a:effectLst/>
                <a:uLnTx/>
                <a:uFillTx/>
                <a:latin typeface="Arial"/>
                <a:cs typeface="Arial"/>
                <a:sym typeface="Arial"/>
              </a:rPr>
              <a:t> svetainėje užpildo </a:t>
            </a:r>
            <a:r>
              <a:rPr kumimoji="0" lang="lt-LT" sz="2400" b="1" i="0" u="none" strike="noStrike" kern="0" cap="none" spc="0" normalizeH="0" baseline="0" noProof="0" dirty="0">
                <a:ln>
                  <a:noFill/>
                </a:ln>
                <a:solidFill>
                  <a:srgbClr val="70AD47">
                    <a:lumMod val="75000"/>
                  </a:srgbClr>
                </a:solidFill>
                <a:effectLst/>
                <a:uLnTx/>
                <a:uFillTx/>
                <a:latin typeface="Arial"/>
                <a:cs typeface="Arial"/>
                <a:sym typeface="Arial"/>
              </a:rPr>
              <a:t>atsiliepimą</a:t>
            </a:r>
            <a:r>
              <a:rPr kumimoji="0" lang="lt-LT" sz="1600" b="1" i="0" u="none" strike="noStrike" kern="0" cap="none" spc="0" normalizeH="0" baseline="0" noProof="0" dirty="0">
                <a:ln>
                  <a:noFill/>
                </a:ln>
                <a:solidFill>
                  <a:srgbClr val="000000"/>
                </a:solidFill>
                <a:effectLst/>
                <a:uLnTx/>
                <a:uFillTx/>
                <a:latin typeface="Arial"/>
                <a:cs typeface="Arial"/>
                <a:sym typeface="Arial"/>
              </a:rPr>
              <a:t> apie programą.</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lt-LT" sz="1600"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lt-LT" sz="1600" b="0" i="0" u="none" strike="noStrike" kern="0" cap="none" spc="0" normalizeH="0" baseline="0" noProof="0" dirty="0">
                <a:ln>
                  <a:noFill/>
                </a:ln>
                <a:solidFill>
                  <a:srgbClr val="000000"/>
                </a:solidFill>
                <a:effectLst/>
                <a:uLnTx/>
                <a:uFillTx/>
                <a:latin typeface="Arial"/>
                <a:cs typeface="Arial"/>
                <a:sym typeface="Arial"/>
              </a:rPr>
              <a:t>Vilniaus kolegijos atstovas – </a:t>
            </a:r>
            <a:r>
              <a:rPr kumimoji="0" lang="lt-LT" sz="1600" b="0" i="0" u="none" strike="noStrike" kern="0" cap="none" spc="0" normalizeH="0" baseline="0" noProof="0" dirty="0" err="1">
                <a:ln>
                  <a:noFill/>
                </a:ln>
                <a:solidFill>
                  <a:srgbClr val="000000"/>
                </a:solidFill>
                <a:effectLst/>
                <a:uLnTx/>
                <a:uFillTx/>
                <a:latin typeface="Arial"/>
                <a:cs typeface="Arial"/>
                <a:sym typeface="Arial"/>
              </a:rPr>
              <a:t>FoodEducators</a:t>
            </a:r>
            <a:r>
              <a:rPr kumimoji="0" lang="lt-LT" sz="1600" b="0" i="0" u="none" strike="noStrike" kern="0" cap="none" spc="0" normalizeH="0" baseline="0" noProof="0" dirty="0">
                <a:ln>
                  <a:noFill/>
                </a:ln>
                <a:solidFill>
                  <a:srgbClr val="000000"/>
                </a:solidFill>
                <a:effectLst/>
                <a:uLnTx/>
                <a:uFillTx/>
                <a:latin typeface="Arial"/>
                <a:cs typeface="Arial"/>
                <a:sym typeface="Arial"/>
              </a:rPr>
              <a:t> kuratorius – atsiunčia kiekvienam atsiliepimą apie programą anketą užpildžiusiam mokytojui </a:t>
            </a:r>
            <a:r>
              <a:rPr kumimoji="0" lang="lt-LT" sz="2400" b="1" i="0" u="none" strike="noStrike" kern="0" cap="none" spc="0" normalizeH="0" baseline="0" noProof="0" dirty="0" err="1">
                <a:ln>
                  <a:noFill/>
                </a:ln>
                <a:solidFill>
                  <a:srgbClr val="70AD47">
                    <a:lumMod val="75000"/>
                  </a:srgbClr>
                </a:solidFill>
                <a:effectLst/>
                <a:uLnTx/>
                <a:uFillTx/>
                <a:latin typeface="Arial"/>
                <a:cs typeface="Arial"/>
                <a:sym typeface="Arial"/>
              </a:rPr>
              <a:t>FoodEducators</a:t>
            </a:r>
            <a:r>
              <a:rPr kumimoji="0" lang="lt-LT" sz="2400" b="1" i="0" u="none" strike="noStrike" kern="0" cap="none" spc="0" normalizeH="0" baseline="0" noProof="0" dirty="0">
                <a:ln>
                  <a:noFill/>
                </a:ln>
                <a:solidFill>
                  <a:srgbClr val="70AD47">
                    <a:lumMod val="75000"/>
                  </a:srgbClr>
                </a:solidFill>
                <a:effectLst/>
                <a:uLnTx/>
                <a:uFillTx/>
                <a:latin typeface="Arial"/>
                <a:cs typeface="Arial"/>
                <a:sym typeface="Arial"/>
              </a:rPr>
              <a:t> sertifikatą.</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endParaRPr>
          </a:p>
          <a:p>
            <a:pPr marL="0" marR="0" lvl="0" indent="0" algn="ctr" defTabSz="914400" rtl="0" eaLnBrk="1" fontAlgn="base" latinLnBrk="0" hangingPunct="1">
              <a:lnSpc>
                <a:spcPts val="1350"/>
              </a:lnSpc>
              <a:spcBef>
                <a:spcPts val="0"/>
              </a:spcBef>
              <a:spcAft>
                <a:spcPts val="0"/>
              </a:spcAft>
              <a:buClr>
                <a:srgbClr val="000000"/>
              </a:buClr>
              <a:buSzTx/>
              <a:buFont typeface="Arial"/>
              <a:buNone/>
              <a:tabLst/>
              <a:defRPr/>
            </a:pPr>
            <a:r>
              <a:rPr kumimoji="0" lang="lt-LT" sz="1600" b="0" i="0" u="none" strike="noStrike" kern="0" cap="none" spc="0" normalizeH="0" baseline="0" noProof="0" dirty="0">
                <a:ln>
                  <a:noFill/>
                </a:ln>
                <a:solidFill>
                  <a:srgbClr val="000000"/>
                </a:solidFill>
                <a:effectLst/>
                <a:uLnTx/>
                <a:uFillTx/>
                <a:latin typeface="Arial"/>
                <a:cs typeface="Arial"/>
                <a:sym typeface="Arial"/>
              </a:rPr>
              <a:t>Sertifikuoti mokytojai bus pakviesti į </a:t>
            </a:r>
            <a:r>
              <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rPr>
              <a:t>nacionalinę </a:t>
            </a:r>
            <a:r>
              <a:rPr kumimoji="0" lang="lt-LT" sz="2000" b="1" i="0" u="none" strike="noStrike" kern="0" cap="none" spc="0" normalizeH="0" baseline="0" noProof="0" dirty="0" err="1">
                <a:ln>
                  <a:noFill/>
                </a:ln>
                <a:solidFill>
                  <a:srgbClr val="70AD47">
                    <a:lumMod val="75000"/>
                  </a:srgbClr>
                </a:solidFill>
                <a:effectLst/>
                <a:uLnTx/>
                <a:uFillTx/>
                <a:latin typeface="Arial"/>
                <a:cs typeface="Arial"/>
                <a:sym typeface="Arial"/>
              </a:rPr>
              <a:t>FoodEducators</a:t>
            </a:r>
            <a:r>
              <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rPr>
              <a:t> </a:t>
            </a:r>
            <a:r>
              <a:rPr kumimoji="0" lang="lt-LT" sz="2400" b="1" i="0" u="none" strike="noStrike" kern="0" cap="none" spc="0" normalizeH="0" baseline="0" noProof="0" dirty="0">
                <a:ln>
                  <a:noFill/>
                </a:ln>
                <a:solidFill>
                  <a:srgbClr val="70AD47">
                    <a:lumMod val="75000"/>
                  </a:srgbClr>
                </a:solidFill>
                <a:effectLst/>
                <a:uLnTx/>
                <a:uFillTx/>
                <a:latin typeface="Arial"/>
                <a:cs typeface="Arial"/>
                <a:sym typeface="Arial"/>
              </a:rPr>
              <a:t>konferenciją</a:t>
            </a:r>
            <a:r>
              <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rPr>
              <a:t>.</a:t>
            </a:r>
          </a:p>
          <a:p>
            <a:pPr marL="0" marR="0" lvl="0" indent="0" algn="ctr" defTabSz="914400" rtl="0" eaLnBrk="1" fontAlgn="base" latinLnBrk="0" hangingPunct="1">
              <a:lnSpc>
                <a:spcPts val="1350"/>
              </a:lnSpc>
              <a:spcBef>
                <a:spcPts val="0"/>
              </a:spcBef>
              <a:spcAft>
                <a:spcPts val="0"/>
              </a:spcAft>
              <a:buClr>
                <a:srgbClr val="000000"/>
              </a:buClr>
              <a:buSzTx/>
              <a:buFont typeface="Arial"/>
              <a:buNone/>
              <a:tabLst/>
              <a:defRPr/>
            </a:pPr>
            <a:endParaRPr kumimoji="0" lang="lt-LT" sz="1600" b="1" i="0" u="none" strike="noStrike" kern="0" cap="none" spc="0" normalizeH="0" baseline="0" noProof="0" dirty="0">
              <a:ln>
                <a:noFill/>
              </a:ln>
              <a:solidFill>
                <a:srgbClr val="70AD47">
                  <a:lumMod val="75000"/>
                </a:srgbClr>
              </a:solidFill>
              <a:effectLst/>
              <a:uLnTx/>
              <a:uFillTx/>
              <a:latin typeface="Arial"/>
              <a:cs typeface="Arial"/>
              <a:sym typeface="Arial"/>
            </a:endParaRPr>
          </a:p>
          <a:p>
            <a:pPr marL="0" marR="0" lvl="0" indent="0" algn="ctr" defTabSz="914400" rtl="0" eaLnBrk="1" fontAlgn="base" latinLnBrk="0" hangingPunct="1">
              <a:lnSpc>
                <a:spcPts val="1350"/>
              </a:lnSpc>
              <a:spcBef>
                <a:spcPts val="0"/>
              </a:spcBef>
              <a:spcAft>
                <a:spcPts val="0"/>
              </a:spcAft>
              <a:buClr>
                <a:srgbClr val="000000"/>
              </a:buClr>
              <a:buSzTx/>
              <a:buFont typeface="Arial"/>
              <a:buNone/>
              <a:tabLst/>
              <a:defRPr/>
            </a:pPr>
            <a:r>
              <a:rPr kumimoji="0" lang="lt-LT" sz="2000" b="1" i="0" u="none" strike="noStrike" kern="0" cap="none" spc="0" normalizeH="0" baseline="0" noProof="0" dirty="0">
                <a:ln>
                  <a:noFill/>
                </a:ln>
                <a:solidFill>
                  <a:srgbClr val="70AD47">
                    <a:lumMod val="75000"/>
                  </a:srgbClr>
                </a:solidFill>
                <a:effectLst/>
                <a:uLnTx/>
                <a:uFillTx/>
                <a:latin typeface="Arial"/>
                <a:cs typeface="Arial"/>
                <a:sym typeface="Arial"/>
              </a:rPr>
              <a:t>Kartu su savo mokiniais bus pakviesti</a:t>
            </a:r>
            <a:r>
              <a:rPr kumimoji="0" lang="lt-LT" sz="2400" b="1" i="0" u="none" strike="noStrike" kern="0" cap="none" spc="0" normalizeH="0" baseline="0" noProof="0" dirty="0">
                <a:ln>
                  <a:noFill/>
                </a:ln>
                <a:solidFill>
                  <a:srgbClr val="70AD47">
                    <a:lumMod val="75000"/>
                  </a:srgbClr>
                </a:solidFill>
                <a:effectLst/>
                <a:uLnTx/>
                <a:uFillTx/>
                <a:latin typeface="Arial"/>
                <a:cs typeface="Arial"/>
                <a:sym typeface="Arial"/>
              </a:rPr>
              <a:t> į Karjeros dienas</a:t>
            </a:r>
          </a:p>
          <a:p>
            <a:pPr marL="0" marR="0" lvl="0" indent="0" algn="ctr" defTabSz="914400" rtl="0" eaLnBrk="1" fontAlgn="base" latinLnBrk="0" hangingPunct="1">
              <a:lnSpc>
                <a:spcPts val="1350"/>
              </a:lnSpc>
              <a:spcBef>
                <a:spcPts val="0"/>
              </a:spcBef>
              <a:spcAft>
                <a:spcPts val="0"/>
              </a:spcAft>
              <a:buClr>
                <a:srgbClr val="000000"/>
              </a:buClr>
              <a:buSzTx/>
              <a:buFont typeface="Arial"/>
              <a:buNone/>
              <a:tabLst/>
              <a:defRPr/>
            </a:pPr>
            <a:r>
              <a:rPr kumimoji="0" lang="lt-LT" sz="1800" b="0" i="0" u="none" strike="noStrike" kern="0" cap="none" spc="0" normalizeH="0" baseline="0" noProof="0" dirty="0">
                <a:ln>
                  <a:noFill/>
                </a:ln>
                <a:solidFill>
                  <a:srgbClr val="000000"/>
                </a:solidFill>
                <a:effectLst/>
                <a:uLnTx/>
                <a:uFillTx/>
                <a:latin typeface="Arial"/>
                <a:cs typeface="Arial"/>
                <a:sym typeface="Arial"/>
              </a:rPr>
              <a:t> </a:t>
            </a:r>
            <a:endParaRPr kumimoji="0" lang="lt-LT" sz="1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lt-LT" sz="1600" b="1" i="0" u="none" strike="noStrike" kern="0" cap="none" spc="0" normalizeH="0" baseline="0" noProof="0" dirty="0">
              <a:ln>
                <a:noFill/>
              </a:ln>
              <a:solidFill>
                <a:srgbClr val="5B9BD5">
                  <a:lumMod val="50000"/>
                </a:srgbClr>
              </a:solidFill>
              <a:effectLst/>
              <a:uLnTx/>
              <a:uFillTx/>
              <a:latin typeface="Arial"/>
              <a:cs typeface="Arial"/>
              <a:sym typeface="Arial"/>
            </a:endParaRPr>
          </a:p>
          <a:p>
            <a:pPr marL="285750" marR="0" lvl="0" indent="-28575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lt-LT" sz="1600" b="0" i="0" u="none" strike="noStrike" kern="0" cap="none" spc="0" normalizeH="0" baseline="0" noProof="0" dirty="0">
                <a:ln>
                  <a:noFill/>
                </a:ln>
                <a:solidFill>
                  <a:srgbClr val="000000"/>
                </a:solidFill>
                <a:effectLst/>
                <a:uLnTx/>
                <a:uFillTx/>
                <a:latin typeface="Arial"/>
                <a:cs typeface="Arial"/>
                <a:sym typeface="Arial"/>
              </a:rPr>
              <a:t>Sertifikuoti mokytojai bus informuojami apie europinius </a:t>
            </a:r>
            <a:r>
              <a:rPr kumimoji="0" lang="lt-LT" sz="1600" b="0" i="0" u="none" strike="noStrike" kern="0" cap="none" spc="0" normalizeH="0" baseline="0" noProof="0" dirty="0" err="1">
                <a:ln>
                  <a:noFill/>
                </a:ln>
                <a:solidFill>
                  <a:srgbClr val="000000"/>
                </a:solidFill>
                <a:effectLst/>
                <a:uLnTx/>
                <a:uFillTx/>
                <a:latin typeface="Arial"/>
                <a:cs typeface="Arial"/>
                <a:sym typeface="Arial"/>
              </a:rPr>
              <a:t>FoodEducators</a:t>
            </a:r>
            <a:r>
              <a:rPr kumimoji="0" lang="lt-LT" sz="1600" b="0" i="0" u="none" strike="noStrike" kern="0" cap="none" spc="0" normalizeH="0" baseline="0" noProof="0" dirty="0">
                <a:ln>
                  <a:noFill/>
                </a:ln>
                <a:solidFill>
                  <a:srgbClr val="000000"/>
                </a:solidFill>
                <a:effectLst/>
                <a:uLnTx/>
                <a:uFillTx/>
                <a:latin typeface="Arial"/>
                <a:cs typeface="Arial"/>
                <a:sym typeface="Arial"/>
              </a:rPr>
              <a:t> renginius ir kviečiami juose dalyvauti. Palaipsniui tapsime europinės maisto </a:t>
            </a:r>
            <a:r>
              <a:rPr kumimoji="0" lang="lt-LT" sz="1600" b="0" i="0" u="none" strike="noStrike" kern="0" cap="none" spc="0" normalizeH="0" baseline="0" noProof="0" dirty="0" err="1">
                <a:ln>
                  <a:noFill/>
                </a:ln>
                <a:solidFill>
                  <a:srgbClr val="000000"/>
                </a:solidFill>
                <a:effectLst/>
                <a:uLnTx/>
                <a:uFillTx/>
                <a:latin typeface="Arial"/>
                <a:cs typeface="Arial"/>
                <a:sym typeface="Arial"/>
              </a:rPr>
              <a:t>FoodEducators</a:t>
            </a:r>
            <a:r>
              <a:rPr kumimoji="0" lang="lt-LT" sz="1600" b="0" i="0" u="none" strike="noStrike" kern="0" cap="none" spc="0" normalizeH="0" baseline="0" noProof="0" dirty="0">
                <a:ln>
                  <a:noFill/>
                </a:ln>
                <a:solidFill>
                  <a:srgbClr val="000000"/>
                </a:solidFill>
                <a:effectLst/>
                <a:uLnTx/>
                <a:uFillTx/>
                <a:latin typeface="Arial"/>
                <a:cs typeface="Arial"/>
                <a:sym typeface="Arial"/>
              </a:rPr>
              <a:t> programos praktinės bendruomenės nariais (</a:t>
            </a:r>
            <a:r>
              <a:rPr kumimoji="0" lang="lt-LT" sz="1600" b="0" i="0" u="none" strike="noStrike" kern="0" cap="none" spc="0" normalizeH="0" baseline="0" noProof="0" dirty="0" err="1">
                <a:ln>
                  <a:noFill/>
                </a:ln>
                <a:solidFill>
                  <a:srgbClr val="000000"/>
                </a:solidFill>
                <a:effectLst/>
                <a:uLnTx/>
                <a:uFillTx/>
                <a:latin typeface="Arial"/>
                <a:cs typeface="Arial"/>
                <a:sym typeface="Arial"/>
              </a:rPr>
              <a:t>Community</a:t>
            </a:r>
            <a:r>
              <a:rPr kumimoji="0" lang="lt-LT" sz="1600" b="0" i="0" u="none" strike="noStrike" kern="0" cap="none" spc="0" normalizeH="0" baseline="0" noProof="0" dirty="0">
                <a:ln>
                  <a:noFill/>
                </a:ln>
                <a:solidFill>
                  <a:srgbClr val="000000"/>
                </a:solidFill>
                <a:effectLst/>
                <a:uLnTx/>
                <a:uFillTx/>
                <a:latin typeface="Arial"/>
                <a:cs typeface="Arial"/>
                <a:sym typeface="Arial"/>
              </a:rPr>
              <a:t> </a:t>
            </a:r>
            <a:r>
              <a:rPr kumimoji="0" lang="lt-LT" sz="1600" b="0" i="0" u="none" strike="noStrike" kern="0" cap="none" spc="0" normalizeH="0" baseline="0" noProof="0" dirty="0" err="1">
                <a:ln>
                  <a:noFill/>
                </a:ln>
                <a:solidFill>
                  <a:srgbClr val="000000"/>
                </a:solidFill>
                <a:effectLst/>
                <a:uLnTx/>
                <a:uFillTx/>
                <a:latin typeface="Arial"/>
                <a:cs typeface="Arial"/>
                <a:sym typeface="Arial"/>
              </a:rPr>
              <a:t>of</a:t>
            </a:r>
            <a:r>
              <a:rPr kumimoji="0" lang="lt-LT" sz="1600" b="0" i="0" u="none" strike="noStrike" kern="0" cap="none" spc="0" normalizeH="0" baseline="0" noProof="0" dirty="0">
                <a:ln>
                  <a:noFill/>
                </a:ln>
                <a:solidFill>
                  <a:srgbClr val="000000"/>
                </a:solidFill>
                <a:effectLst/>
                <a:uLnTx/>
                <a:uFillTx/>
                <a:latin typeface="Arial"/>
                <a:cs typeface="Arial"/>
                <a:sym typeface="Arial"/>
              </a:rPr>
              <a:t> </a:t>
            </a:r>
            <a:r>
              <a:rPr kumimoji="0" lang="lt-LT" sz="1600" b="0" i="0" u="none" strike="noStrike" kern="0" cap="none" spc="0" normalizeH="0" baseline="0" noProof="0" dirty="0" err="1">
                <a:ln>
                  <a:noFill/>
                </a:ln>
                <a:solidFill>
                  <a:srgbClr val="000000"/>
                </a:solidFill>
                <a:effectLst/>
                <a:uLnTx/>
                <a:uFillTx/>
                <a:latin typeface="Arial"/>
                <a:cs typeface="Arial"/>
                <a:sym typeface="Arial"/>
              </a:rPr>
              <a:t>Practice</a:t>
            </a:r>
            <a:r>
              <a:rPr kumimoji="0" lang="lt-LT" sz="1600" b="0" i="0" u="none" strike="noStrike" kern="0" cap="none" spc="0" normalizeH="0" baseline="0" noProof="0" dirty="0">
                <a:ln>
                  <a:noFill/>
                </a:ln>
                <a:solidFill>
                  <a:srgbClr val="000000"/>
                </a:solidFill>
                <a:effectLst/>
                <a:uLnTx/>
                <a:uFillTx/>
                <a:latin typeface="Arial"/>
                <a:cs typeface="Arial"/>
                <a:sym typeface="Aria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1787" b="0" i="0" u="none" strike="noStrike" kern="0" cap="none" spc="0" normalizeH="0" baseline="0" noProof="0" dirty="0">
              <a:ln>
                <a:noFill/>
              </a:ln>
              <a:solidFill>
                <a:srgbClr val="000000"/>
              </a:solidFill>
              <a:effectLst/>
              <a:uLnTx/>
              <a:uFillTx/>
              <a:latin typeface="Arial"/>
              <a:cs typeface="Arial"/>
              <a:sym typeface="Arial"/>
            </a:endParaRPr>
          </a:p>
        </p:txBody>
      </p:sp>
      <p:sp>
        <p:nvSpPr>
          <p:cNvPr id="580" name="Google Shape;580;g2a1c794ed9a_1_9"/>
          <p:cNvSpPr/>
          <p:nvPr/>
        </p:nvSpPr>
        <p:spPr>
          <a:xfrm>
            <a:off x="10381280" y="6444773"/>
            <a:ext cx="1647190" cy="277969"/>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376"/>
              <a:buFont typeface="Arial"/>
              <a:buNone/>
              <a:tabLst/>
              <a:defRPr/>
            </a:pPr>
            <a:endParaRPr kumimoji="0" sz="1376"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204542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78"/>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4060245-FCDE-453A-26B3-7622D8159272}"/>
              </a:ext>
            </a:extLst>
          </p:cNvPr>
          <p:cNvSpPr/>
          <p:nvPr/>
        </p:nvSpPr>
        <p:spPr>
          <a:xfrm>
            <a:off x="577049" y="2299317"/>
            <a:ext cx="10910655" cy="276095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endParaRPr lang="lt-LT" sz="1800" dirty="0"/>
          </a:p>
          <a:p>
            <a:pPr marL="285750" indent="-285750">
              <a:buFont typeface="Arial" panose="020B0604020202020204" pitchFamily="34" charset="0"/>
              <a:buChar char="•"/>
            </a:pPr>
            <a:endParaRPr lang="en-US" sz="1787" dirty="0"/>
          </a:p>
        </p:txBody>
      </p:sp>
      <p:sp>
        <p:nvSpPr>
          <p:cNvPr id="580" name="Google Shape;580;g2a1c794ed9a_1_9"/>
          <p:cNvSpPr/>
          <p:nvPr/>
        </p:nvSpPr>
        <p:spPr>
          <a:xfrm>
            <a:off x="10381280" y="6444773"/>
            <a:ext cx="1647190" cy="277969"/>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376"/>
              <a:buFont typeface="Arial"/>
              <a:buNone/>
            </a:pPr>
            <a:endParaRPr sz="1376" b="0" i="0" u="none" strike="noStrike" cap="none">
              <a:solidFill>
                <a:srgbClr val="000000"/>
              </a:solidFill>
              <a:latin typeface="Calibri"/>
              <a:ea typeface="Calibri"/>
              <a:cs typeface="Calibri"/>
              <a:sym typeface="Calibri"/>
            </a:endParaRPr>
          </a:p>
        </p:txBody>
      </p:sp>
      <p:sp>
        <p:nvSpPr>
          <p:cNvPr id="3" name="Rectangle: Rounded Corners 3">
            <a:extLst>
              <a:ext uri="{FF2B5EF4-FFF2-40B4-BE49-F238E27FC236}">
                <a16:creationId xmlns:a16="http://schemas.microsoft.com/office/drawing/2014/main" id="{07E00628-0D44-FBBF-B73F-116E647B4204}"/>
              </a:ext>
            </a:extLst>
          </p:cNvPr>
          <p:cNvSpPr/>
          <p:nvPr/>
        </p:nvSpPr>
        <p:spPr>
          <a:xfrm>
            <a:off x="577049" y="337351"/>
            <a:ext cx="10910655" cy="601018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algn="ctr"/>
            <a:r>
              <a:rPr lang="lt-LT" sz="1787" b="1" dirty="0">
                <a:solidFill>
                  <a:schemeClr val="accent6">
                    <a:lumMod val="50000"/>
                  </a:schemeClr>
                </a:solidFill>
              </a:rPr>
              <a:t>KĄ REIKIA PRISIMINTI:</a:t>
            </a:r>
          </a:p>
          <a:p>
            <a:pPr algn="ctr"/>
            <a:endParaRPr lang="lt-LT" sz="1787" b="1" dirty="0"/>
          </a:p>
          <a:p>
            <a:pPr marL="285750" indent="-285750">
              <a:buFont typeface="Arial" panose="020B0604020202020204" pitchFamily="34" charset="0"/>
              <a:buChar char="•"/>
            </a:pPr>
            <a:r>
              <a:rPr lang="lt-LT" sz="1800" dirty="0"/>
              <a:t>Parsisiųstą </a:t>
            </a:r>
            <a:r>
              <a:rPr lang="lt-LT" sz="1800" dirty="0" err="1"/>
              <a:t>FoodEducators</a:t>
            </a:r>
            <a:r>
              <a:rPr lang="lt-LT" sz="1800" dirty="0"/>
              <a:t> </a:t>
            </a:r>
            <a:r>
              <a:rPr lang="lt-LT" sz="1800" b="1" dirty="0">
                <a:solidFill>
                  <a:schemeClr val="accent6">
                    <a:lumMod val="50000"/>
                  </a:schemeClr>
                </a:solidFill>
              </a:rPr>
              <a:t>pamokos medžiagą galite tobulinti</a:t>
            </a:r>
            <a:r>
              <a:rPr lang="lt-LT" sz="1800" b="1" dirty="0"/>
              <a:t>. </a:t>
            </a:r>
            <a:r>
              <a:rPr lang="lt-LT" sz="1800" dirty="0"/>
              <a:t>Nepamirškite  pasižymėti pakeitimus, nes pamokos įvertinimo formoje Jūsų paklaus, ką ir kodėl patobulinote. Pamokų kūrėjams labai svarbus Jūsų indėlis tobulinant mokomąją medžiagą. </a:t>
            </a:r>
          </a:p>
          <a:p>
            <a:pPr marL="285750" indent="-285750">
              <a:buFont typeface="Arial" panose="020B0604020202020204" pitchFamily="34" charset="0"/>
              <a:buChar char="•"/>
            </a:pPr>
            <a:r>
              <a:rPr lang="lt-LT" sz="1800" dirty="0"/>
              <a:t>Pravedę </a:t>
            </a:r>
            <a:r>
              <a:rPr lang="lt-LT" sz="1800" dirty="0" err="1"/>
              <a:t>FoodEducators</a:t>
            </a:r>
            <a:r>
              <a:rPr lang="lt-LT" sz="1800" dirty="0"/>
              <a:t> pamoką ar kitokios formos užsiėmimą, nepamirškite užpildyti pamokos įvertinimo formą </a:t>
            </a:r>
            <a:r>
              <a:rPr lang="lt-LT" sz="1800" dirty="0" err="1"/>
              <a:t>FoodEducators</a:t>
            </a:r>
            <a:r>
              <a:rPr lang="lt-LT" sz="1800" dirty="0"/>
              <a:t> svetainėje. Ji yra pamokos aprašo pabaigoje. </a:t>
            </a:r>
            <a:r>
              <a:rPr lang="lt-LT" sz="1800" b="1" dirty="0">
                <a:solidFill>
                  <a:schemeClr val="accent6">
                    <a:lumMod val="50000"/>
                  </a:schemeClr>
                </a:solidFill>
              </a:rPr>
              <a:t>Šios formos užpildymas yra privalomas norint gauti </a:t>
            </a:r>
            <a:r>
              <a:rPr lang="lt-LT" sz="1800" b="1" dirty="0" err="1">
                <a:solidFill>
                  <a:schemeClr val="accent6">
                    <a:lumMod val="50000"/>
                  </a:schemeClr>
                </a:solidFill>
              </a:rPr>
              <a:t>FoodEducators</a:t>
            </a:r>
            <a:r>
              <a:rPr lang="lt-LT" sz="1800" b="1" dirty="0">
                <a:solidFill>
                  <a:schemeClr val="accent6">
                    <a:lumMod val="50000"/>
                  </a:schemeClr>
                </a:solidFill>
              </a:rPr>
              <a:t> pažymėjimą</a:t>
            </a:r>
            <a:r>
              <a:rPr lang="en-GB" sz="1800" b="1" dirty="0">
                <a:solidFill>
                  <a:schemeClr val="accent6">
                    <a:lumMod val="50000"/>
                  </a:schemeClr>
                </a:solidFill>
              </a:rPr>
              <a:t>!</a:t>
            </a:r>
            <a:endParaRPr lang="lt-LT" sz="1800" b="1" dirty="0">
              <a:solidFill>
                <a:schemeClr val="accent6">
                  <a:lumMod val="50000"/>
                </a:schemeClr>
              </a:solidFill>
            </a:endParaRPr>
          </a:p>
          <a:p>
            <a:pPr marL="285750" indent="-285750">
              <a:buFont typeface="Arial" panose="020B0604020202020204" pitchFamily="34" charset="0"/>
              <a:buChar char="•"/>
            </a:pPr>
            <a:r>
              <a:rPr lang="lt-LT" sz="1800" b="1" dirty="0">
                <a:solidFill>
                  <a:schemeClr val="accent6">
                    <a:lumMod val="50000"/>
                  </a:schemeClr>
                </a:solidFill>
              </a:rPr>
              <a:t>Jūs galite pravesti daugiau negu vieną užsiėmimą, </a:t>
            </a:r>
            <a:r>
              <a:rPr lang="lt-LT" sz="1800" dirty="0"/>
              <a:t>bet </a:t>
            </a:r>
            <a:r>
              <a:rPr lang="en-GB" sz="1800" dirty="0" err="1"/>
              <a:t>kiekvienai</a:t>
            </a:r>
            <a:r>
              <a:rPr lang="en-GB" sz="1800" dirty="0"/>
              <a:t> </a:t>
            </a:r>
            <a:r>
              <a:rPr lang="en-GB" sz="1800" dirty="0" err="1"/>
              <a:t>temai</a:t>
            </a:r>
            <a:r>
              <a:rPr lang="en-GB" sz="1800" dirty="0"/>
              <a:t> </a:t>
            </a:r>
            <a:r>
              <a:rPr lang="en-GB" sz="1800" dirty="0" err="1"/>
              <a:t>turite</a:t>
            </a:r>
            <a:r>
              <a:rPr lang="en-GB" sz="1800" dirty="0"/>
              <a:t> u</a:t>
            </a:r>
            <a:r>
              <a:rPr lang="lt-LT" sz="1800" dirty="0" err="1"/>
              <a:t>žpildyti</a:t>
            </a:r>
            <a:r>
              <a:rPr lang="lt-LT" sz="1800" dirty="0"/>
              <a:t> atskirą pamokos įvertinimo formą. Už kiekvieną pravestą pamoką gausite atskirą </a:t>
            </a:r>
            <a:r>
              <a:rPr lang="lt-LT" sz="1800" dirty="0" err="1"/>
              <a:t>FoodEducators</a:t>
            </a:r>
            <a:r>
              <a:rPr lang="lt-LT" sz="1800" dirty="0"/>
              <a:t> pažymėjimą. </a:t>
            </a:r>
          </a:p>
          <a:p>
            <a:pPr marL="285750" indent="-285750">
              <a:buFont typeface="Arial" panose="020B0604020202020204" pitchFamily="34" charset="0"/>
              <a:buChar char="•"/>
            </a:pPr>
            <a:r>
              <a:rPr lang="lt-LT" sz="1800" b="1" dirty="0">
                <a:solidFill>
                  <a:schemeClr val="accent6">
                    <a:lumMod val="50000"/>
                  </a:schemeClr>
                </a:solidFill>
              </a:rPr>
              <a:t>Jūs visada galite su mumis konsultuotis</a:t>
            </a:r>
            <a:r>
              <a:rPr lang="en-GB" sz="1800" b="1" dirty="0">
                <a:solidFill>
                  <a:schemeClr val="accent6">
                    <a:lumMod val="50000"/>
                  </a:schemeClr>
                </a:solidFill>
              </a:rPr>
              <a:t>!</a:t>
            </a:r>
            <a:endParaRPr lang="lt-LT" sz="1800" b="1" dirty="0">
              <a:solidFill>
                <a:schemeClr val="accent6">
                  <a:lumMod val="50000"/>
                </a:schemeClr>
              </a:solidFill>
            </a:endParaRPr>
          </a:p>
          <a:p>
            <a:pPr marL="285750" indent="-285750">
              <a:buFont typeface="Arial" panose="020B0604020202020204" pitchFamily="34" charset="0"/>
              <a:buChar char="•"/>
            </a:pPr>
            <a:endParaRPr lang="lt-LT" sz="1800" b="1" dirty="0"/>
          </a:p>
          <a:p>
            <a:pPr marL="285750" indent="-285750">
              <a:buFont typeface="Arial" panose="020B0604020202020204" pitchFamily="34" charset="0"/>
              <a:buChar char="•"/>
            </a:pPr>
            <a:r>
              <a:rPr lang="lt-LT" sz="1800" b="1" dirty="0">
                <a:solidFill>
                  <a:schemeClr val="accent6">
                    <a:lumMod val="50000"/>
                  </a:schemeClr>
                </a:solidFill>
              </a:rPr>
              <a:t>Ramunė Vanagaitė </a:t>
            </a:r>
            <a:r>
              <a:rPr lang="lt-LT" sz="1800" b="1" dirty="0" err="1">
                <a:solidFill>
                  <a:schemeClr val="accent6">
                    <a:lumMod val="50000"/>
                  </a:schemeClr>
                </a:solidFill>
              </a:rPr>
              <a:t>Agotechnologijų</a:t>
            </a:r>
            <a:r>
              <a:rPr lang="lt-LT" sz="1800" b="1" dirty="0">
                <a:solidFill>
                  <a:schemeClr val="accent6">
                    <a:lumMod val="50000"/>
                  </a:schemeClr>
                </a:solidFill>
              </a:rPr>
              <a:t> fakulteto dekanė, </a:t>
            </a:r>
          </a:p>
          <a:p>
            <a:r>
              <a:rPr lang="lt-LT" sz="1800" b="1" dirty="0">
                <a:solidFill>
                  <a:schemeClr val="accent6">
                    <a:lumMod val="50000"/>
                  </a:schemeClr>
                </a:solidFill>
              </a:rPr>
              <a:t>			</a:t>
            </a:r>
            <a:r>
              <a:rPr lang="lt-LT" sz="1800" b="1" dirty="0" err="1">
                <a:solidFill>
                  <a:schemeClr val="accent6">
                    <a:lumMod val="50000"/>
                  </a:schemeClr>
                </a:solidFill>
              </a:rPr>
              <a:t>el.paštas</a:t>
            </a:r>
            <a:r>
              <a:rPr lang="lt-LT" sz="1800" b="1" dirty="0">
                <a:solidFill>
                  <a:schemeClr val="accent6">
                    <a:lumMod val="50000"/>
                  </a:schemeClr>
                </a:solidFill>
              </a:rPr>
              <a:t> – </a:t>
            </a:r>
            <a:r>
              <a:rPr lang="lt-LT" sz="1800" b="1" dirty="0" err="1">
                <a:hlinkClick r:id="rId5"/>
              </a:rPr>
              <a:t>r.vanagaite</a:t>
            </a:r>
            <a:r>
              <a:rPr lang="en-US" sz="1800" b="1" dirty="0">
                <a:hlinkClick r:id="rId5"/>
              </a:rPr>
              <a:t>@</a:t>
            </a:r>
            <a:r>
              <a:rPr lang="en-US" sz="1800" b="1" dirty="0" err="1">
                <a:hlinkClick r:id="rId5"/>
              </a:rPr>
              <a:t>atf.viko.lt</a:t>
            </a:r>
            <a:endParaRPr lang="en-US" sz="1800" b="1" dirty="0"/>
          </a:p>
          <a:p>
            <a:endParaRPr lang="lt-LT" sz="1800" b="1" dirty="0"/>
          </a:p>
          <a:p>
            <a:endParaRPr lang="lt-LT" sz="1800" dirty="0"/>
          </a:p>
          <a:p>
            <a:pPr marL="285750" indent="-285750">
              <a:buFont typeface="Arial" panose="020B0604020202020204" pitchFamily="34" charset="0"/>
              <a:buChar char="•"/>
            </a:pPr>
            <a:endParaRPr lang="en-US" sz="1787" dirty="0"/>
          </a:p>
        </p:txBody>
      </p:sp>
    </p:spTree>
    <p:extLst>
      <p:ext uri="{BB962C8B-B14F-4D97-AF65-F5344CB8AC3E}">
        <p14:creationId xmlns:p14="http://schemas.microsoft.com/office/powerpoint/2010/main" val="1902086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75000"/>
            <a:alpha val="52000"/>
          </a:schemeClr>
        </a:solidFill>
        <a:effectLst/>
      </p:bgPr>
    </p:bg>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38090E1-7355-696A-9DC9-1D0DC74AACF3}"/>
              </a:ext>
            </a:extLst>
          </p:cNvPr>
          <p:cNvSpPr>
            <a:spLocks noGrp="1"/>
          </p:cNvSpPr>
          <p:nvPr>
            <p:ph type="ctrTitle"/>
          </p:nvPr>
        </p:nvSpPr>
        <p:spPr>
          <a:xfrm>
            <a:off x="499138" y="5185321"/>
            <a:ext cx="11330573" cy="1443317"/>
          </a:xfrm>
        </p:spPr>
        <p:txBody>
          <a:bodyPr>
            <a:normAutofit fontScale="90000"/>
          </a:bodyPr>
          <a:lstStyle/>
          <a:p>
            <a:r>
              <a:rPr lang="lt-LT" dirty="0">
                <a:hlinkClick r:id="rId2"/>
              </a:rPr>
              <a:t>https://forms.office.com/pages/responsepage.aspx?id=4wnf4v8njU-XBod8JSZb3kf9HV26PL5KiAkMwaE3fJNUQkRGWUpROEFOT043SlcwMlNPN0VHR1VOSyQlQCN0PWcu&amp;route=shorturl</a:t>
            </a:r>
            <a:br>
              <a:rPr lang="lt-LT" dirty="0"/>
            </a:br>
            <a:endParaRPr lang="lt-LT" dirty="0"/>
          </a:p>
        </p:txBody>
      </p:sp>
      <p:pic>
        <p:nvPicPr>
          <p:cNvPr id="6" name="Picture 5">
            <a:extLst>
              <a:ext uri="{FF2B5EF4-FFF2-40B4-BE49-F238E27FC236}">
                <a16:creationId xmlns:a16="http://schemas.microsoft.com/office/drawing/2014/main" id="{2062500C-989C-4CB0-926F-7D4230CE5117}"/>
              </a:ext>
            </a:extLst>
          </p:cNvPr>
          <p:cNvPicPr>
            <a:picLocks noChangeAspect="1"/>
          </p:cNvPicPr>
          <p:nvPr/>
        </p:nvPicPr>
        <p:blipFill>
          <a:blip r:embed="rId3"/>
          <a:stretch>
            <a:fillRect/>
          </a:stretch>
        </p:blipFill>
        <p:spPr>
          <a:xfrm>
            <a:off x="4215042" y="316831"/>
            <a:ext cx="3898767" cy="4547943"/>
          </a:xfrm>
          <a:prstGeom prst="rect">
            <a:avLst/>
          </a:prstGeom>
        </p:spPr>
      </p:pic>
    </p:spTree>
    <p:extLst>
      <p:ext uri="{BB962C8B-B14F-4D97-AF65-F5344CB8AC3E}">
        <p14:creationId xmlns:p14="http://schemas.microsoft.com/office/powerpoint/2010/main" val="3997718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78"/>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4060245-FCDE-453A-26B3-7622D8159272}"/>
              </a:ext>
            </a:extLst>
          </p:cNvPr>
          <p:cNvSpPr/>
          <p:nvPr/>
        </p:nvSpPr>
        <p:spPr>
          <a:xfrm>
            <a:off x="2325884" y="2445018"/>
            <a:ext cx="5747715" cy="182238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787"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g2a1c794ed9a_1_9"/>
          <p:cNvSpPr/>
          <p:nvPr/>
        </p:nvSpPr>
        <p:spPr>
          <a:xfrm>
            <a:off x="10381280" y="6444773"/>
            <a:ext cx="1647190" cy="277969"/>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376"/>
              <a:buFont typeface="Arial"/>
              <a:buNone/>
              <a:tabLst/>
              <a:defRPr/>
            </a:pPr>
            <a:endParaRPr kumimoji="0" sz="1376"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582" name="Google Shape;582;g2a1c794ed9a_1_9"/>
          <p:cNvSpPr txBox="1"/>
          <p:nvPr/>
        </p:nvSpPr>
        <p:spPr>
          <a:xfrm>
            <a:off x="2617707" y="2726913"/>
            <a:ext cx="5274000" cy="617157"/>
          </a:xfrm>
          <a:prstGeom prst="rect">
            <a:avLst/>
          </a:prstGeom>
          <a:noFill/>
          <a:ln>
            <a:noFill/>
          </a:ln>
        </p:spPr>
        <p:txBody>
          <a:bodyPr spcFirstLastPara="1" wrap="square" lIns="69875" tIns="34925" rIns="69875" bIns="349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740"/>
              </a:lnSpc>
              <a:spcBef>
                <a:spcPts val="0"/>
              </a:spcBef>
              <a:spcAft>
                <a:spcPts val="0"/>
              </a:spcAft>
              <a:buClr>
                <a:srgbClr val="000000"/>
              </a:buClr>
              <a:buSzTx/>
              <a:buFont typeface="Arial"/>
              <a:buNone/>
              <a:tabLst/>
              <a:defRPr/>
            </a:pPr>
            <a:r>
              <a:rPr kumimoji="0" lang="lt-LT" sz="3200" b="1" i="0" u="none" strike="noStrike" kern="0" cap="none" spc="0" normalizeH="0" baseline="0" noProof="0" dirty="0">
                <a:ln>
                  <a:noFill/>
                </a:ln>
                <a:solidFill>
                  <a:srgbClr val="23445F"/>
                </a:solidFill>
                <a:effectLst/>
                <a:uLnTx/>
                <a:uFillTx/>
                <a:latin typeface="Neue Haas Grotesk Text Pro"/>
                <a:cs typeface="Arial"/>
                <a:sym typeface="Arial"/>
              </a:rPr>
              <a:t>Klauskite </a:t>
            </a:r>
            <a:r>
              <a:rPr kumimoji="0" lang="lt-LT" sz="3200" b="1" i="0" u="none" strike="noStrike" kern="0" cap="none" spc="0" normalizeH="0" baseline="0" noProof="0">
                <a:ln>
                  <a:noFill/>
                </a:ln>
                <a:solidFill>
                  <a:srgbClr val="23445F"/>
                </a:solidFill>
                <a:effectLst/>
                <a:uLnTx/>
                <a:uFillTx/>
                <a:latin typeface="Neue Haas Grotesk Text Pro"/>
                <a:cs typeface="Arial"/>
                <a:sym typeface="Arial"/>
              </a:rPr>
              <a:t>- atsakysime</a:t>
            </a:r>
            <a:endParaRPr kumimoji="0" lang="en-US" sz="1787"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03741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68256"/>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376"/>
              <a:buFont typeface="Arial"/>
              <a:buNone/>
            </a:pPr>
            <a:endParaRPr sz="1376" b="0" i="0" u="none" strike="noStrike" cap="none">
              <a:solidFill>
                <a:srgbClr val="000000"/>
              </a:solidFill>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1171852" y="905522"/>
            <a:ext cx="8445859" cy="466965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fontAlgn="base"/>
            <a:endParaRPr lang="lt-LT" b="1" dirty="0"/>
          </a:p>
          <a:p>
            <a:pPr fontAlgn="base"/>
            <a:endParaRPr lang="lt-LT" b="1" dirty="0"/>
          </a:p>
          <a:p>
            <a:pPr marL="285750" indent="-285750" fontAlgn="base">
              <a:buFontTx/>
              <a:buChar char="-"/>
            </a:pPr>
            <a:endParaRPr lang="lt-LT" b="1" dirty="0"/>
          </a:p>
          <a:p>
            <a:pPr marL="285750" indent="-285750" fontAlgn="base">
              <a:buFontTx/>
              <a:buChar char="-"/>
            </a:pPr>
            <a:endParaRPr lang="lt-LT" b="1" dirty="0"/>
          </a:p>
          <a:p>
            <a:pPr algn="ctr" fontAlgn="base"/>
            <a:r>
              <a:rPr lang="lt-LT" sz="3200" b="1" dirty="0"/>
              <a:t>Vilniaus kolegija – </a:t>
            </a:r>
            <a:br>
              <a:rPr lang="lt-LT" sz="3200" dirty="0"/>
            </a:br>
            <a:br>
              <a:rPr lang="lt-LT" sz="3200" dirty="0"/>
            </a:br>
            <a:r>
              <a:rPr lang="lt-LT" sz="3200" b="1" dirty="0">
                <a:solidFill>
                  <a:schemeClr val="accent6">
                    <a:lumMod val="50000"/>
                  </a:schemeClr>
                </a:solidFill>
              </a:rPr>
              <a:t>Nacionalinis </a:t>
            </a:r>
            <a:r>
              <a:rPr lang="lt-LT" sz="3200" b="1" dirty="0" err="1">
                <a:solidFill>
                  <a:schemeClr val="accent6">
                    <a:lumMod val="50000"/>
                  </a:schemeClr>
                </a:solidFill>
              </a:rPr>
              <a:t>FoodEducators</a:t>
            </a:r>
            <a:r>
              <a:rPr lang="lt-LT" sz="3200" b="1" dirty="0">
                <a:solidFill>
                  <a:schemeClr val="accent6">
                    <a:lumMod val="50000"/>
                  </a:schemeClr>
                </a:solidFill>
              </a:rPr>
              <a:t> programos centras</a:t>
            </a:r>
            <a:endParaRPr lang="en-GB" sz="3200" b="1" dirty="0">
              <a:solidFill>
                <a:schemeClr val="accent6">
                  <a:lumMod val="50000"/>
                </a:schemeClr>
              </a:solidFill>
            </a:endParaRPr>
          </a:p>
          <a:p>
            <a:pPr algn="ctr" fontAlgn="base"/>
            <a:endParaRPr lang="lt-LT" sz="1400" i="1" dirty="0"/>
          </a:p>
          <a:p>
            <a:pPr algn="ctr" fontAlgn="base"/>
            <a:endParaRPr lang="lt-LT" b="1" dirty="0"/>
          </a:p>
          <a:p>
            <a:pPr fontAlgn="base"/>
            <a:r>
              <a:rPr lang="en-GB" dirty="0"/>
              <a:t> </a:t>
            </a:r>
            <a:endParaRPr lang="en-US" dirty="0"/>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2894029" y="1620801"/>
            <a:ext cx="4286040" cy="519084"/>
          </a:xfrm>
          <a:prstGeom prst="rect">
            <a:avLst/>
          </a:prstGeom>
        </p:spPr>
      </p:pic>
    </p:spTree>
    <p:extLst>
      <p:ext uri="{BB962C8B-B14F-4D97-AF65-F5344CB8AC3E}">
        <p14:creationId xmlns:p14="http://schemas.microsoft.com/office/powerpoint/2010/main" val="2310303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g29da6d3bb9b_1_86"/>
          <p:cNvSpPr/>
          <p:nvPr/>
        </p:nvSpPr>
        <p:spPr>
          <a:xfrm>
            <a:off x="918534" y="1640264"/>
            <a:ext cx="3237201" cy="260920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lt-LT" sz="1800" b="1" i="0" u="none" strike="noStrike" kern="0" cap="none" spc="0" normalizeH="0" baseline="0" noProof="0" dirty="0">
              <a:ln>
                <a:noFill/>
              </a:ln>
              <a:solidFill>
                <a:srgbClr val="70B237"/>
              </a:solidFill>
              <a:effectLst/>
              <a:uLnTx/>
              <a:uFillTx/>
              <a:latin typeface="Neue Haas Grotesk Text Pro"/>
              <a:cs typeface="Arial"/>
              <a:sym typeface="Arial"/>
            </a:endParaRPr>
          </a:p>
        </p:txBody>
      </p:sp>
      <p:sp>
        <p:nvSpPr>
          <p:cNvPr id="701" name="Google Shape;701;g29da6d3bb9b_1_86"/>
          <p:cNvSpPr/>
          <p:nvPr/>
        </p:nvSpPr>
        <p:spPr>
          <a:xfrm>
            <a:off x="4073779" y="2242220"/>
            <a:ext cx="3539690" cy="208762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kumimoji="0" lang="lt-LT" sz="1800" b="1" i="0" u="none" strike="noStrike" kern="0" cap="none" spc="0" normalizeH="0" baseline="0" noProof="0" dirty="0">
                <a:ln>
                  <a:noFill/>
                </a:ln>
                <a:solidFill>
                  <a:srgbClr val="70B237"/>
                </a:solidFill>
                <a:effectLst/>
                <a:uLnTx/>
                <a:uFillTx/>
                <a:latin typeface="Neue Haas Grotesk Text Pro"/>
                <a:cs typeface="Arial"/>
                <a:sym typeface="Arial"/>
              </a:rPr>
              <a:t>Sukurti vartotojų vertinamą maistą sveikesnei mitybai</a:t>
            </a:r>
          </a:p>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kumimoji="0" lang="en-US" sz="1200" b="0" i="0" u="none" strike="noStrike" kern="0" cap="none" spc="0" normalizeH="0" baseline="0" noProof="0" dirty="0">
                <a:ln>
                  <a:noFill/>
                </a:ln>
                <a:solidFill>
                  <a:srgbClr val="3F3F3F"/>
                </a:solidFill>
                <a:effectLst/>
                <a:uLnTx/>
                <a:uFillTx/>
                <a:latin typeface="Neue Haas Grotesk Text Pro"/>
                <a:ea typeface="Calibri"/>
                <a:cs typeface="Calibri"/>
                <a:sym typeface="Arial"/>
              </a:rPr>
              <a:t>.</a:t>
            </a:r>
            <a:br>
              <a:rPr kumimoji="0" lang="en-US" sz="1787" b="0" i="0" u="none" strike="noStrike" kern="0" cap="none" spc="0" normalizeH="0" baseline="0" noProof="0" dirty="0">
                <a:ln>
                  <a:noFill/>
                </a:ln>
                <a:solidFill>
                  <a:srgbClr val="000000"/>
                </a:solidFill>
                <a:effectLst/>
                <a:uLnTx/>
                <a:uFillTx/>
                <a:latin typeface="Arial"/>
                <a:cs typeface="Arial"/>
                <a:sym typeface="Arial"/>
              </a:rPr>
            </a:br>
            <a:endParaRPr kumimoji="0" lang="en-US" sz="1787" b="0" i="0" u="none" strike="noStrike" kern="0" cap="none" spc="0" normalizeH="0" baseline="0" noProof="0" dirty="0">
              <a:ln>
                <a:noFill/>
              </a:ln>
              <a:solidFill>
                <a:srgbClr val="000000"/>
              </a:solidFill>
              <a:effectLst/>
              <a:uLnTx/>
              <a:uFillTx/>
              <a:latin typeface="Neue Haas Grotesk Text Pro"/>
              <a:cs typeface="Arial"/>
              <a:sym typeface="Arial"/>
            </a:endParaRPr>
          </a:p>
        </p:txBody>
      </p:sp>
      <p:sp>
        <p:nvSpPr>
          <p:cNvPr id="702" name="Google Shape;702;g29da6d3bb9b_1_86"/>
          <p:cNvSpPr/>
          <p:nvPr/>
        </p:nvSpPr>
        <p:spPr>
          <a:xfrm>
            <a:off x="7904375" y="2886944"/>
            <a:ext cx="3505802" cy="198660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Sukurti</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į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vartotoją</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orientuotą</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lt-LT"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ir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susietą</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maisto</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sistemą</a:t>
            </a:r>
            <a:endParaRPr kumimoji="0" lang="lt-LT" sz="1800" b="1" i="0" u="none" strike="noStrike" kern="0" cap="none" spc="0" normalizeH="0" baseline="0" noProof="0" dirty="0">
              <a:ln>
                <a:noFill/>
              </a:ln>
              <a:solidFill>
                <a:srgbClr val="70B237"/>
              </a:solidFill>
              <a:effectLst/>
              <a:uLnTx/>
              <a:uFillTx/>
              <a:latin typeface="Neue Haas Grotesk Text Pro"/>
              <a:ea typeface="Calibri"/>
              <a:cs typeface="Calibri"/>
              <a:sym typeface="Arial"/>
            </a:endParaRPr>
          </a:p>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endParaRPr kumimoji="0" sz="1200" b="0" i="0" u="none" strike="noStrike" kern="0" cap="none" spc="0" normalizeH="0" baseline="0" noProof="0" dirty="0">
              <a:ln>
                <a:noFill/>
              </a:ln>
              <a:solidFill>
                <a:srgbClr val="3F3F3F"/>
              </a:solidFill>
              <a:effectLst/>
              <a:uLnTx/>
              <a:uFillTx/>
              <a:latin typeface="Neue Haas Grotesk Text Pro"/>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0" i="0" u="none" strike="noStrike" kern="0" cap="none" spc="0" normalizeH="0" baseline="0" noProof="0" dirty="0">
              <a:ln>
                <a:noFill/>
              </a:ln>
              <a:solidFill>
                <a:srgbClr val="3F3F3F"/>
              </a:solidFill>
              <a:effectLst/>
              <a:uLnTx/>
              <a:uFillTx/>
              <a:latin typeface="Neue Haas Grotesk Text Pro"/>
              <a:ea typeface="Arial"/>
              <a:cs typeface="Arial"/>
              <a:sym typeface="Arial"/>
            </a:endParaRPr>
          </a:p>
        </p:txBody>
      </p:sp>
      <p:sp>
        <p:nvSpPr>
          <p:cNvPr id="703" name="Google Shape;703;g29da6d3bb9b_1_86"/>
          <p:cNvSpPr/>
          <p:nvPr/>
        </p:nvSpPr>
        <p:spPr>
          <a:xfrm>
            <a:off x="831920" y="3117699"/>
            <a:ext cx="3909600" cy="170945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Didinti</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tvarumą</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valdant</a:t>
            </a:r>
            <a:r>
              <a:rPr kumimoji="0" lang="en-US"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 </a:t>
            </a:r>
            <a:r>
              <a:rPr kumimoji="0" lang="en-US" sz="1800" b="1" i="0" u="none" strike="noStrike" kern="0" cap="none" spc="0" normalizeH="0" baseline="0" noProof="0" dirty="0" err="1">
                <a:ln>
                  <a:noFill/>
                </a:ln>
                <a:solidFill>
                  <a:srgbClr val="70B237"/>
                </a:solidFill>
                <a:effectLst/>
                <a:uLnTx/>
                <a:uFillTx/>
                <a:latin typeface="Neue Haas Grotesk Text Pro"/>
                <a:ea typeface="Calibri"/>
                <a:cs typeface="Calibri"/>
                <a:sym typeface="Arial"/>
              </a:rPr>
              <a:t>išteklius</a:t>
            </a:r>
            <a:endParaRPr kumimoji="0" lang="lt-LT" sz="1800" b="1" i="0" u="none" strike="noStrike" kern="0" cap="none" spc="0" normalizeH="0" baseline="0" noProof="0" dirty="0">
              <a:ln>
                <a:noFill/>
              </a:ln>
              <a:solidFill>
                <a:srgbClr val="70B237"/>
              </a:solidFill>
              <a:effectLst/>
              <a:uLnTx/>
              <a:uFillTx/>
              <a:latin typeface="Neue Haas Grotesk Text Pro"/>
              <a:ea typeface="Calibri"/>
              <a:cs typeface="Calibri"/>
              <a:sym typeface="Arial"/>
            </a:endParaRPr>
          </a:p>
        </p:txBody>
      </p:sp>
      <p:sp>
        <p:nvSpPr>
          <p:cNvPr id="704" name="Google Shape;704;g29da6d3bb9b_1_86"/>
          <p:cNvSpPr/>
          <p:nvPr/>
        </p:nvSpPr>
        <p:spPr>
          <a:xfrm>
            <a:off x="3560933" y="3807940"/>
            <a:ext cx="4432913" cy="208762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lt-LT"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Šviesti, kad įsitrauktume, diegtume naujoves ir darytume pažangą</a:t>
            </a:r>
          </a:p>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sz="11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705" name="Google Shape;705;g29da6d3bb9b_1_86"/>
          <p:cNvSpPr/>
          <p:nvPr/>
        </p:nvSpPr>
        <p:spPr>
          <a:xfrm>
            <a:off x="7993846" y="4534293"/>
            <a:ext cx="3265948" cy="113940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600" b="1" i="0" u="none" strike="noStrike" kern="0" cap="none" spc="0" normalizeH="0" baseline="0" noProof="0" dirty="0">
                <a:ln>
                  <a:noFill/>
                </a:ln>
                <a:solidFill>
                  <a:srgbClr val="70B237"/>
                </a:solidFill>
                <a:effectLst/>
                <a:uLnTx/>
                <a:uFillTx/>
                <a:latin typeface="Neue Haas Grotesk Text Pro"/>
                <a:ea typeface="Calibri"/>
                <a:cs typeface="Calibri"/>
                <a:sym typeface="Arial"/>
              </a:rPr>
              <a:t>Skatinti maisto verslumą ir </a:t>
            </a:r>
            <a:r>
              <a:rPr kumimoji="0" lang="pt-BR" sz="1800" b="1" i="0" u="none" strike="noStrike" kern="0" cap="none" spc="0" normalizeH="0" baseline="0" noProof="0" dirty="0">
                <a:ln>
                  <a:noFill/>
                </a:ln>
                <a:solidFill>
                  <a:srgbClr val="70B237"/>
                </a:solidFill>
                <a:effectLst/>
                <a:uLnTx/>
                <a:uFillTx/>
                <a:latin typeface="Neue Haas Grotesk Text Pro"/>
                <a:ea typeface="Calibri"/>
                <a:cs typeface="Calibri"/>
                <a:sym typeface="Arial"/>
              </a:rPr>
              <a:t>inovacijas</a:t>
            </a:r>
            <a:endParaRPr kumimoji="0" lang="lt-LT" sz="1800" b="1" i="0" u="none" strike="noStrike" kern="0" cap="none" spc="0" normalizeH="0" baseline="0" noProof="0" dirty="0">
              <a:ln>
                <a:noFill/>
              </a:ln>
              <a:solidFill>
                <a:srgbClr val="70B237"/>
              </a:solidFill>
              <a:effectLst/>
              <a:uLnTx/>
              <a:uFillTx/>
              <a:latin typeface="Neue Haas Grotesk Text Pro"/>
              <a:ea typeface="Calibri"/>
              <a:cs typeface="Calibri"/>
              <a:sym typeface="Arial"/>
            </a:endParaRPr>
          </a:p>
        </p:txBody>
      </p:sp>
      <p:sp>
        <p:nvSpPr>
          <p:cNvPr id="706" name="Google Shape;706;g29da6d3bb9b_1_86"/>
          <p:cNvSpPr/>
          <p:nvPr/>
        </p:nvSpPr>
        <p:spPr>
          <a:xfrm>
            <a:off x="5900705" y="598516"/>
            <a:ext cx="4186282" cy="568481"/>
          </a:xfrm>
          <a:prstGeom prst="rect">
            <a:avLst/>
          </a:prstGeom>
          <a:noFill/>
          <a:ln>
            <a:noFill/>
          </a:ln>
        </p:spPr>
        <p:txBody>
          <a:bodyPr spcFirstLastPara="1" wrap="square" lIns="71400" tIns="35675" rIns="71400" bIns="356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kumimoji="0" lang="en-US" sz="2000" b="1" i="0" u="none" strike="noStrike" kern="0" cap="none" spc="0" normalizeH="0" baseline="0" noProof="0" dirty="0">
                <a:ln>
                  <a:noFill/>
                </a:ln>
                <a:solidFill>
                  <a:srgbClr val="000000"/>
                </a:solidFill>
                <a:effectLst/>
                <a:uLnTx/>
                <a:uFillTx/>
                <a:latin typeface="Arial"/>
                <a:cs typeface="Arial"/>
                <a:sym typeface="Arial"/>
              </a:rPr>
            </a:br>
            <a:endParaRPr kumimoji="0" lang="en-US" sz="2000" b="1" i="0" u="none" strike="noStrike" kern="0" cap="none" spc="0" normalizeH="0" baseline="0" noProof="0" dirty="0">
              <a:ln>
                <a:noFill/>
              </a:ln>
              <a:solidFill>
                <a:srgbClr val="000000"/>
              </a:solidFill>
              <a:effectLst/>
              <a:uLnTx/>
              <a:uFillTx/>
              <a:latin typeface="Neue Haas Grotesk Text Pro"/>
              <a:cs typeface="Arial"/>
              <a:sym typeface="Arial"/>
            </a:endParaRPr>
          </a:p>
        </p:txBody>
      </p:sp>
      <p:pic>
        <p:nvPicPr>
          <p:cNvPr id="3" name="Picture 2">
            <a:extLst>
              <a:ext uri="{FF2B5EF4-FFF2-40B4-BE49-F238E27FC236}">
                <a16:creationId xmlns:a16="http://schemas.microsoft.com/office/drawing/2014/main" id="{1B6E63F9-A5E6-4FAF-9C13-5077065D137E}"/>
              </a:ext>
            </a:extLst>
          </p:cNvPr>
          <p:cNvPicPr>
            <a:picLocks noChangeAspect="1"/>
          </p:cNvPicPr>
          <p:nvPr/>
        </p:nvPicPr>
        <p:blipFill>
          <a:blip r:embed="rId3"/>
          <a:stretch>
            <a:fillRect/>
          </a:stretch>
        </p:blipFill>
        <p:spPr>
          <a:xfrm>
            <a:off x="645459" y="739589"/>
            <a:ext cx="11134166" cy="55198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59020"/>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376"/>
              <a:buFont typeface="Arial"/>
              <a:buNone/>
              <a:tabLst/>
              <a:defRPr/>
            </a:pPr>
            <a:endParaRPr kumimoji="0" sz="1376"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480742" y="144091"/>
            <a:ext cx="10253949" cy="147731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787"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g2a1c794ed9a_1_1"/>
          <p:cNvSpPr txBox="1"/>
          <p:nvPr/>
        </p:nvSpPr>
        <p:spPr>
          <a:xfrm>
            <a:off x="871276" y="320425"/>
            <a:ext cx="8523577" cy="2257028"/>
          </a:xfrm>
          <a:prstGeom prst="rect">
            <a:avLst/>
          </a:prstGeom>
          <a:noFill/>
          <a:ln>
            <a:noFill/>
          </a:ln>
        </p:spPr>
        <p:txBody>
          <a:bodyPr spcFirstLastPara="1" wrap="square" lIns="69875" tIns="34925" rIns="69875" bIns="349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10740"/>
              </a:lnSpc>
              <a:spcBef>
                <a:spcPts val="0"/>
              </a:spcBef>
              <a:spcAft>
                <a:spcPts val="0"/>
              </a:spcAft>
              <a:buClr>
                <a:srgbClr val="000000"/>
              </a:buClr>
              <a:buSzPts val="3668"/>
              <a:buFont typeface="Arial"/>
              <a:buNone/>
              <a:tabLst/>
              <a:defRPr/>
            </a:pPr>
            <a:r>
              <a:rPr kumimoji="0" lang="lt-LT" sz="3200" b="1" i="0" u="none" strike="noStrike" kern="0" cap="none" spc="0" normalizeH="0" baseline="0" noProof="0" dirty="0">
                <a:ln>
                  <a:noFill/>
                </a:ln>
                <a:solidFill>
                  <a:schemeClr val="accent6">
                    <a:lumMod val="50000"/>
                  </a:schemeClr>
                </a:solidFill>
                <a:effectLst/>
                <a:uLnTx/>
                <a:uFillTx/>
                <a:latin typeface="Neue Haas Grotesk Text Pro"/>
                <a:cs typeface="Arial"/>
                <a:sym typeface="Arial"/>
              </a:rPr>
              <a:t>Apie</a:t>
            </a:r>
            <a:r>
              <a:rPr kumimoji="0" lang="en-US" sz="3200" b="1" i="0" u="none" strike="noStrike" kern="0" cap="none" spc="0" normalizeH="0" baseline="0" noProof="0" dirty="0">
                <a:ln>
                  <a:noFill/>
                </a:ln>
                <a:solidFill>
                  <a:schemeClr val="accent6">
                    <a:lumMod val="50000"/>
                  </a:schemeClr>
                </a:solidFill>
                <a:effectLst/>
                <a:uLnTx/>
                <a:uFillTx/>
                <a:latin typeface="Neue Haas Grotesk Text Pro"/>
                <a:cs typeface="Arial"/>
                <a:sym typeface="Arial"/>
              </a:rPr>
              <a:t> EIT Food</a:t>
            </a:r>
            <a:endParaRPr kumimoji="0" lang="lt-LT" sz="3200" b="1" i="0" u="none" strike="noStrike" kern="0" cap="none" spc="0" normalizeH="0" baseline="0" noProof="0" dirty="0">
              <a:ln>
                <a:noFill/>
              </a:ln>
              <a:solidFill>
                <a:schemeClr val="accent6">
                  <a:lumMod val="50000"/>
                </a:schemeClr>
              </a:solidFill>
              <a:effectLst/>
              <a:uLnTx/>
              <a:uFillTx/>
              <a:latin typeface="Neue Haas Grotesk Text Pro"/>
              <a:cs typeface="Arial"/>
              <a:sym typeface="Arial"/>
            </a:endParaRPr>
          </a:p>
          <a:p>
            <a:pPr>
              <a:lnSpc>
                <a:spcPct val="110740"/>
              </a:lnSpc>
              <a:buSzPts val="3668"/>
              <a:defRPr/>
            </a:pPr>
            <a:r>
              <a:rPr lang="pt-BR" sz="2000" b="1" dirty="0">
                <a:solidFill>
                  <a:srgbClr val="996633"/>
                </a:solidFill>
                <a:latin typeface="+mn-lt"/>
                <a:ea typeface="Calibri"/>
                <a:cs typeface="Calibri"/>
                <a:sym typeface="Calibri"/>
              </a:rPr>
              <a:t>EUROPOS INOVACIJŲ IR TECHNOLOGIJOS INSTITUTAS </a:t>
            </a:r>
            <a:r>
              <a:rPr lang="pt-BR" sz="3200" b="1" dirty="0">
                <a:solidFill>
                  <a:srgbClr val="996633"/>
                </a:solidFill>
                <a:latin typeface="+mn-lt"/>
                <a:ea typeface="Calibri"/>
                <a:cs typeface="Calibri"/>
                <a:sym typeface="Calibri"/>
              </a:rPr>
              <a:t>(EIT</a:t>
            </a:r>
            <a:r>
              <a:rPr lang="pt-BR" sz="3200" dirty="0">
                <a:solidFill>
                  <a:srgbClr val="996633"/>
                </a:solidFill>
                <a:latin typeface="+mn-lt"/>
                <a:ea typeface="Calibri"/>
                <a:cs typeface="Calibri"/>
                <a:sym typeface="Calibri"/>
              </a:rPr>
              <a:t>)</a:t>
            </a:r>
            <a:endParaRPr lang="pt-BR" sz="3200" dirty="0">
              <a:solidFill>
                <a:srgbClr val="996633"/>
              </a:solidFill>
              <a:latin typeface="+mn-lt"/>
            </a:endParaRPr>
          </a:p>
          <a:p>
            <a:pPr marL="0" marR="0" lvl="0" indent="0" algn="l" defTabSz="914400" rtl="0" eaLnBrk="1" fontAlgn="auto" latinLnBrk="0" hangingPunct="1">
              <a:lnSpc>
                <a:spcPct val="110740"/>
              </a:lnSpc>
              <a:spcBef>
                <a:spcPts val="0"/>
              </a:spcBef>
              <a:spcAft>
                <a:spcPts val="0"/>
              </a:spcAft>
              <a:buClr>
                <a:srgbClr val="000000"/>
              </a:buClr>
              <a:buSzPts val="3668"/>
              <a:buFont typeface="Arial"/>
              <a:buNone/>
              <a:tabLst/>
              <a:defRPr/>
            </a:pPr>
            <a:endParaRPr kumimoji="0" lang="en-US" sz="3200" b="1" i="0" u="none" strike="noStrike" kern="0" cap="none" spc="0" normalizeH="0" baseline="0" noProof="0" dirty="0">
              <a:ln>
                <a:noFill/>
              </a:ln>
              <a:solidFill>
                <a:srgbClr val="996633"/>
              </a:solidFill>
              <a:effectLst/>
              <a:uLnTx/>
              <a:uFillTx/>
              <a:latin typeface="Neue Haas Grotesk Text Pro"/>
              <a:cs typeface="Arial"/>
              <a:sym typeface="Arial"/>
            </a:endParaRPr>
          </a:p>
          <a:p>
            <a:pPr marL="0" marR="0" lvl="0" indent="0" algn="l" defTabSz="914400" rtl="0" eaLnBrk="1" fontAlgn="auto" latinLnBrk="0" hangingPunct="1">
              <a:lnSpc>
                <a:spcPct val="110740"/>
              </a:lnSpc>
              <a:spcBef>
                <a:spcPts val="0"/>
              </a:spcBef>
              <a:spcAft>
                <a:spcPts val="0"/>
              </a:spcAft>
              <a:buClr>
                <a:srgbClr val="000000"/>
              </a:buClr>
              <a:buSzPts val="3668"/>
              <a:buFont typeface="Arial"/>
              <a:buNone/>
              <a:tabLst/>
              <a:defRPr/>
            </a:pPr>
            <a:endParaRPr kumimoji="0" sz="3200" b="1" i="0" u="none" strike="noStrike" kern="0" cap="none" spc="0" normalizeH="0" baseline="0" noProof="0" dirty="0">
              <a:ln>
                <a:noFill/>
              </a:ln>
              <a:solidFill>
                <a:srgbClr val="000000"/>
              </a:solidFill>
              <a:effectLst/>
              <a:uLnTx/>
              <a:uFillTx/>
              <a:latin typeface="Neue Haas Grotesk Text Pro"/>
              <a:cs typeface="Arial"/>
              <a:sym typeface="Arial"/>
            </a:endParaRPr>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2574289" y="2063105"/>
            <a:ext cx="2464105" cy="298429"/>
          </a:xfrm>
          <a:prstGeom prst="rect">
            <a:avLst/>
          </a:prstGeom>
        </p:spPr>
      </p:pic>
      <p:sp>
        <p:nvSpPr>
          <p:cNvPr id="5" name="Rectangle: Rounded Corners 2">
            <a:extLst>
              <a:ext uri="{FF2B5EF4-FFF2-40B4-BE49-F238E27FC236}">
                <a16:creationId xmlns:a16="http://schemas.microsoft.com/office/drawing/2014/main" id="{4361FDEA-63FF-9087-0574-4D3F89D03214}"/>
              </a:ext>
            </a:extLst>
          </p:cNvPr>
          <p:cNvSpPr/>
          <p:nvPr/>
        </p:nvSpPr>
        <p:spPr>
          <a:xfrm>
            <a:off x="480742" y="2556945"/>
            <a:ext cx="11265056" cy="39806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a:buClr>
                <a:schemeClr val="dk1"/>
              </a:buClr>
              <a:buSzPts val="1400"/>
            </a:pPr>
            <a:r>
              <a:rPr lang="lt-LT" sz="2400" b="1" dirty="0">
                <a:solidFill>
                  <a:schemeClr val="accent6">
                    <a:lumMod val="50000"/>
                  </a:schemeClr>
                </a:solidFill>
                <a:latin typeface="Neue Haas Grotesk Text Pro"/>
              </a:rPr>
              <a:t>EIT </a:t>
            </a:r>
            <a:r>
              <a:rPr lang="lt-LT" sz="2400" b="1" dirty="0" err="1">
                <a:solidFill>
                  <a:schemeClr val="accent6">
                    <a:lumMod val="50000"/>
                  </a:schemeClr>
                </a:solidFill>
                <a:latin typeface="Neue Haas Grotesk Text Pro"/>
              </a:rPr>
              <a:t>Food</a:t>
            </a:r>
            <a:r>
              <a:rPr lang="lt-LT" sz="2400" b="1" dirty="0">
                <a:solidFill>
                  <a:schemeClr val="accent6">
                    <a:lumMod val="50000"/>
                  </a:schemeClr>
                </a:solidFill>
                <a:latin typeface="Neue Haas Grotesk Text Pro"/>
              </a:rPr>
              <a:t> </a:t>
            </a:r>
            <a:r>
              <a:rPr lang="lt-LT" sz="2400" dirty="0">
                <a:solidFill>
                  <a:schemeClr val="accent6">
                    <a:lumMod val="50000"/>
                  </a:schemeClr>
                </a:solidFill>
                <a:latin typeface="Neue Haas Grotesk Text Pro"/>
              </a:rPr>
              <a:t>yra pirmaujanti Europos maisto inovacijų iniciatyva, siekianti, kad maisto sistema taptų tvaresnė, sveikesnė ir patikimesnė vartotojams.</a:t>
            </a:r>
          </a:p>
          <a:p>
            <a:pPr>
              <a:buClr>
                <a:schemeClr val="dk1"/>
              </a:buClr>
              <a:buSzPts val="1400"/>
            </a:pPr>
            <a:r>
              <a:rPr lang="lt-LT" sz="2400" dirty="0">
                <a:solidFill>
                  <a:schemeClr val="accent6">
                    <a:lumMod val="50000"/>
                  </a:schemeClr>
                </a:solidFill>
                <a:latin typeface="Neue Haas Grotesk Text Pro"/>
              </a:rPr>
              <a:t> </a:t>
            </a:r>
          </a:p>
          <a:p>
            <a:pPr>
              <a:buClr>
                <a:schemeClr val="dk1"/>
              </a:buClr>
              <a:buSzPts val="1400"/>
            </a:pPr>
            <a:r>
              <a:rPr lang="lt-LT" sz="2400" dirty="0">
                <a:solidFill>
                  <a:schemeClr val="accent6">
                    <a:lumMod val="50000"/>
                  </a:schemeClr>
                </a:solidFill>
                <a:latin typeface="Neue Haas Grotesk Text Pro"/>
              </a:rPr>
              <a:t>Viena iš svarbiausių </a:t>
            </a:r>
            <a:r>
              <a:rPr lang="lt-LT" sz="2400" b="1" dirty="0">
                <a:solidFill>
                  <a:schemeClr val="accent6">
                    <a:lumMod val="50000"/>
                  </a:schemeClr>
                </a:solidFill>
                <a:latin typeface="Neue Haas Grotesk Text Pro"/>
              </a:rPr>
              <a:t>EIT </a:t>
            </a:r>
            <a:r>
              <a:rPr lang="lt-LT" sz="2400" b="1" dirty="0" err="1">
                <a:solidFill>
                  <a:schemeClr val="accent6">
                    <a:lumMod val="50000"/>
                  </a:schemeClr>
                </a:solidFill>
                <a:latin typeface="Neue Haas Grotesk Text Pro"/>
              </a:rPr>
              <a:t>Food</a:t>
            </a:r>
            <a:r>
              <a:rPr lang="lt-LT" sz="2400" b="1" dirty="0">
                <a:solidFill>
                  <a:schemeClr val="accent6">
                    <a:lumMod val="50000"/>
                  </a:schemeClr>
                </a:solidFill>
                <a:latin typeface="Neue Haas Grotesk Text Pro"/>
              </a:rPr>
              <a:t> </a:t>
            </a:r>
            <a:r>
              <a:rPr lang="lt-LT" sz="2400" dirty="0">
                <a:solidFill>
                  <a:schemeClr val="accent6">
                    <a:lumMod val="50000"/>
                  </a:schemeClr>
                </a:solidFill>
                <a:latin typeface="Neue Haas Grotesk Text Pro"/>
              </a:rPr>
              <a:t>veiklos sričių yra švietimas, todėl šiuo metu ji rengia lengvai naudojamus </a:t>
            </a:r>
            <a:r>
              <a:rPr lang="lt-LT" sz="2400" b="1" dirty="0">
                <a:solidFill>
                  <a:schemeClr val="accent2">
                    <a:lumMod val="50000"/>
                  </a:schemeClr>
                </a:solidFill>
                <a:latin typeface="Neue Haas Grotesk Text Pro"/>
              </a:rPr>
              <a:t>mokomųjų išteklių paketus mokytojams</a:t>
            </a:r>
            <a:r>
              <a:rPr lang="lt-LT" sz="2400" dirty="0">
                <a:solidFill>
                  <a:schemeClr val="accent6">
                    <a:lumMod val="50000"/>
                  </a:schemeClr>
                </a:solidFill>
                <a:latin typeface="Neue Haas Grotesk Text Pro"/>
              </a:rPr>
              <a:t> apie maisto raštingumą </a:t>
            </a:r>
            <a:r>
              <a:rPr lang="lt-LT" sz="2400" dirty="0">
                <a:solidFill>
                  <a:schemeClr val="lt1"/>
                </a:solidFill>
                <a:latin typeface="Neue Haas Grotesk Text Pro"/>
              </a:rPr>
              <a:t>ir karjerą </a:t>
            </a:r>
            <a:r>
              <a:rPr lang="lt-LT" sz="1800" dirty="0">
                <a:solidFill>
                  <a:schemeClr val="lt1"/>
                </a:solidFill>
                <a:latin typeface="Neue Haas Grotesk Text Pro"/>
              </a:rPr>
              <a:t>maisto srityje</a:t>
            </a:r>
            <a:endParaRPr kumimoji="0" lang="en-US" sz="1787"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62881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FB0EA-838A-88E1-DE44-D4CC2049A3A5}"/>
              </a:ext>
            </a:extLst>
          </p:cNvPr>
          <p:cNvSpPr>
            <a:spLocks noGrp="1"/>
          </p:cNvSpPr>
          <p:nvPr>
            <p:ph type="title"/>
          </p:nvPr>
        </p:nvSpPr>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algn="ctr"/>
            <a:r>
              <a:rPr lang="lt-LT" sz="2800" b="1" dirty="0">
                <a:solidFill>
                  <a:schemeClr val="accent6">
                    <a:lumMod val="50000"/>
                  </a:schemeClr>
                </a:solidFill>
                <a:latin typeface="Neue Haas Grotesk Text Pro"/>
              </a:rPr>
              <a:t>Europos inovacijos ir technologijos institutas (EIT)</a:t>
            </a:r>
            <a:endParaRPr lang="en-IL" sz="2800" b="1" dirty="0"/>
          </a:p>
        </p:txBody>
      </p:sp>
      <p:sp>
        <p:nvSpPr>
          <p:cNvPr id="3" name="Text Placeholder 2">
            <a:extLst>
              <a:ext uri="{FF2B5EF4-FFF2-40B4-BE49-F238E27FC236}">
                <a16:creationId xmlns:a16="http://schemas.microsoft.com/office/drawing/2014/main" id="{8493D734-A99A-24AC-94A7-317852EE0D0A}"/>
              </a:ext>
            </a:extLst>
          </p:cNvPr>
          <p:cNvSpPr>
            <a:spLocks noGrp="1"/>
          </p:cNvSpPr>
          <p:nvPr>
            <p:ph type="body" idx="1"/>
          </p:nvPr>
        </p:nvSpPr>
        <p:spPr/>
        <p:txBody>
          <a:bodyPr>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algn="just" fontAlgn="base">
              <a:buFont typeface="Arial" panose="020B0604020202020204" pitchFamily="34" charset="0"/>
              <a:buChar char="•"/>
            </a:pPr>
            <a:r>
              <a:rPr lang="lt-LT" sz="2400" dirty="0">
                <a:solidFill>
                  <a:schemeClr val="accent6">
                    <a:lumMod val="50000"/>
                  </a:schemeClr>
                </a:solidFill>
                <a:latin typeface="+mn-lt"/>
              </a:rPr>
              <a:t>EIT buria organizacijas, dirbančias švietimo, mokslinių tyrimų ir inovacijų srityse (tai vadinamasis žinių trikampis), siekdamas formuoti dinamiškus tarpvalstybinius partnerystės ryšius ir kurti inovacijas skatinančią aplinką.</a:t>
            </a:r>
          </a:p>
          <a:p>
            <a:pPr algn="just" fontAlgn="base">
              <a:buFont typeface="Arial" panose="020B0604020202020204" pitchFamily="34" charset="0"/>
              <a:buChar char="•"/>
            </a:pPr>
            <a:endParaRPr lang="lt-LT" sz="2400" dirty="0">
              <a:solidFill>
                <a:schemeClr val="accent6">
                  <a:lumMod val="50000"/>
                </a:schemeClr>
              </a:solidFill>
              <a:latin typeface="+mn-lt"/>
            </a:endParaRPr>
          </a:p>
          <a:p>
            <a:pPr marL="76200" indent="0" algn="just" fontAlgn="base">
              <a:buNone/>
            </a:pPr>
            <a:r>
              <a:rPr lang="lt-LT" sz="2400" dirty="0">
                <a:solidFill>
                  <a:schemeClr val="accent6">
                    <a:lumMod val="50000"/>
                  </a:schemeClr>
                </a:solidFill>
                <a:latin typeface="+mn-lt"/>
              </a:rPr>
              <a:t>EIT misija yra</a:t>
            </a:r>
          </a:p>
          <a:p>
            <a:pPr marL="76200" indent="0" algn="just" fontAlgn="base">
              <a:buNone/>
            </a:pPr>
            <a:r>
              <a:rPr lang="lt-LT" sz="2400" dirty="0">
                <a:solidFill>
                  <a:schemeClr val="accent6">
                    <a:lumMod val="50000"/>
                  </a:schemeClr>
                </a:solidFill>
                <a:latin typeface="+mn-lt"/>
              </a:rPr>
              <a:t>•	skatinti ir integruoti aukštąjį mokslą, mokslinius tyrimus ir verslą, siekiant kurti inovacijų ekosistemas;</a:t>
            </a:r>
          </a:p>
          <a:p>
            <a:pPr marL="76200" indent="0" algn="just" fontAlgn="base">
              <a:buNone/>
            </a:pPr>
            <a:r>
              <a:rPr lang="lt-LT" sz="2400" dirty="0">
                <a:solidFill>
                  <a:schemeClr val="accent6">
                    <a:lumMod val="50000"/>
                  </a:schemeClr>
                </a:solidFill>
                <a:latin typeface="+mn-lt"/>
              </a:rPr>
              <a:t>•	skatinti auštojo mokslo, mokslinių tyrimų ir inovacijų sąveiką ir bendradarbiavimą;</a:t>
            </a:r>
          </a:p>
          <a:p>
            <a:pPr marL="76200" indent="0" algn="just" fontAlgn="base">
              <a:buNone/>
            </a:pPr>
            <a:r>
              <a:rPr lang="lt-LT" sz="2400" dirty="0">
                <a:solidFill>
                  <a:schemeClr val="accent6">
                    <a:lumMod val="50000"/>
                  </a:schemeClr>
                </a:solidFill>
                <a:latin typeface="+mn-lt"/>
              </a:rPr>
              <a:t>•	prisidėti prie tvaraus ekonomikos augimo, konkurencingumo ir verslumo didinant ES valstybių narių inovacinius gebėjimus; </a:t>
            </a:r>
          </a:p>
          <a:p>
            <a:pPr marL="76200" indent="0" algn="just" fontAlgn="base">
              <a:buNone/>
            </a:pPr>
            <a:r>
              <a:rPr lang="lt-LT" sz="2400" dirty="0">
                <a:solidFill>
                  <a:schemeClr val="accent6">
                    <a:lumMod val="50000"/>
                  </a:schemeClr>
                </a:solidFill>
                <a:latin typeface="+mn-lt"/>
              </a:rPr>
              <a:t>•	spręsti pagrindinius visuomenės uždavinius, su kuriais susiduria Sąjunga.</a:t>
            </a:r>
          </a:p>
          <a:p>
            <a:pPr algn="just" fontAlgn="base">
              <a:buFont typeface="Arial" panose="020B0604020202020204" pitchFamily="34" charset="0"/>
              <a:buChar char="•"/>
            </a:pPr>
            <a:endParaRPr lang="lt-LT" sz="2400" dirty="0">
              <a:solidFill>
                <a:schemeClr val="accent6">
                  <a:lumMod val="50000"/>
                </a:schemeClr>
              </a:solidFill>
              <a:latin typeface="+mn-lt"/>
            </a:endParaRPr>
          </a:p>
        </p:txBody>
      </p:sp>
    </p:spTree>
    <p:extLst>
      <p:ext uri="{BB962C8B-B14F-4D97-AF65-F5344CB8AC3E}">
        <p14:creationId xmlns:p14="http://schemas.microsoft.com/office/powerpoint/2010/main" val="1491825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68256"/>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376"/>
              <a:buFont typeface="Arial"/>
              <a:buNone/>
              <a:tabLst/>
              <a:defRPr/>
            </a:pPr>
            <a:endParaRPr kumimoji="0" sz="1376"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491765" y="430763"/>
            <a:ext cx="11208470" cy="578805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base"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base"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ctr" defTabSz="914400" rtl="0" eaLnBrk="1" fontAlgn="base" latinLnBrk="0" hangingPunct="1">
              <a:lnSpc>
                <a:spcPct val="100000"/>
              </a:lnSpc>
              <a:spcBef>
                <a:spcPts val="0"/>
              </a:spcBef>
              <a:spcAft>
                <a:spcPts val="0"/>
              </a:spcAft>
              <a:buClr>
                <a:srgbClr val="000000"/>
              </a:buClr>
              <a:buSzTx/>
              <a:buFontTx/>
              <a:buChar char="-"/>
              <a:tabLst/>
              <a:defRPr/>
            </a:pPr>
            <a:r>
              <a:rPr kumimoji="0" lang="lt-LT" sz="2400" b="0" i="0" u="none" strike="noStrike" kern="0" cap="none" spc="0" normalizeH="0" baseline="0" noProof="0" dirty="0">
                <a:ln>
                  <a:noFill/>
                </a:ln>
                <a:solidFill>
                  <a:srgbClr val="000000"/>
                </a:solidFill>
                <a:effectLst/>
                <a:uLnTx/>
                <a:uFillTx/>
                <a:latin typeface="Arial"/>
                <a:cs typeface="Arial"/>
                <a:sym typeface="Arial"/>
              </a:rPr>
              <a:t>Į šią programą jau įsitraukė 16 nacionalinių centrų visoje Europoje.</a:t>
            </a:r>
          </a:p>
          <a:p>
            <a:pPr marL="285750" marR="0" lvl="0" indent="-285750" algn="l" defTabSz="914400" rtl="0" eaLnBrk="1" fontAlgn="base" latinLnBrk="0" hangingPunct="1">
              <a:lnSpc>
                <a:spcPct val="100000"/>
              </a:lnSpc>
              <a:spcBef>
                <a:spcPts val="0"/>
              </a:spcBef>
              <a:spcAft>
                <a:spcPts val="0"/>
              </a:spcAft>
              <a:buClr>
                <a:srgbClr val="000000"/>
              </a:buClr>
              <a:buSzTx/>
              <a:buFontTx/>
              <a:buChar char="-"/>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base" latinLnBrk="0" hangingPunct="1">
              <a:lnSpc>
                <a:spcPct val="100000"/>
              </a:lnSpc>
              <a:spcBef>
                <a:spcPts val="0"/>
              </a:spcBef>
              <a:spcAft>
                <a:spcPts val="0"/>
              </a:spcAft>
              <a:buClr>
                <a:srgbClr val="000000"/>
              </a:buClr>
              <a:buSzTx/>
              <a:buFontTx/>
              <a:buChar char="-"/>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ctr" defTabSz="914400" rtl="0" eaLnBrk="1" fontAlgn="base" latinLnBrk="0" hangingPunct="1">
              <a:lnSpc>
                <a:spcPct val="100000"/>
              </a:lnSpc>
              <a:spcBef>
                <a:spcPts val="0"/>
              </a:spcBef>
              <a:spcAft>
                <a:spcPts val="0"/>
              </a:spcAft>
              <a:buClr>
                <a:srgbClr val="000000"/>
              </a:buClr>
              <a:buSzTx/>
              <a:buFontTx/>
              <a:buChar char="-"/>
              <a:tabLst/>
              <a:defRPr/>
            </a:pP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EIT Food</a:t>
            </a:r>
            <a:r>
              <a:rPr kumimoji="0" lang="lt-LT" sz="2400" b="1" i="0" u="none" strike="noStrike" kern="0" cap="none" spc="0" normalizeH="0" baseline="0" noProof="0" dirty="0">
                <a:ln>
                  <a:noFill/>
                </a:ln>
                <a:solidFill>
                  <a:schemeClr val="accent6">
                    <a:lumMod val="50000"/>
                  </a:schemeClr>
                </a:solidFill>
                <a:effectLst/>
                <a:uLnTx/>
                <a:uFillTx/>
                <a:latin typeface="Arial"/>
                <a:cs typeface="Arial"/>
                <a:sym typeface="Arial"/>
              </a:rPr>
              <a:t>  tai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programa</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lt-LT" sz="2400" b="1" i="0" u="none" strike="noStrike" kern="0" cap="none" spc="0" normalizeH="0" baseline="0" noProof="0" dirty="0">
                <a:ln>
                  <a:noFill/>
                </a:ln>
                <a:solidFill>
                  <a:schemeClr val="accent6">
                    <a:lumMod val="50000"/>
                  </a:schemeClr>
                </a:solidFill>
                <a:effectLst/>
                <a:uLnTx/>
                <a:uFillTx/>
                <a:latin typeface="Arial"/>
                <a:cs typeface="Arial"/>
                <a:sym typeface="Arial"/>
              </a:rPr>
              <a:t>kuri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mokytojams</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siūlo</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lt-LT" sz="2400" b="1" i="0" u="none" strike="noStrike" kern="0" cap="none" spc="0" normalizeH="0" baseline="0" noProof="0" dirty="0">
                <a:ln>
                  <a:noFill/>
                </a:ln>
                <a:solidFill>
                  <a:schemeClr val="accent6">
                    <a:lumMod val="50000"/>
                  </a:schemeClr>
                </a:solidFill>
                <a:effectLst/>
                <a:uLnTx/>
                <a:uFillTx/>
                <a:latin typeface="Arial"/>
                <a:cs typeface="Arial"/>
                <a:sym typeface="Arial"/>
              </a:rPr>
              <a:t>daug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smagių</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kūrybiškų</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ir</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įdomių</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lt-LT" sz="2400" b="1" i="0" u="none" strike="noStrike" kern="0" cap="none" spc="0" normalizeH="0" baseline="0" noProof="0" dirty="0">
                <a:ln>
                  <a:noFill/>
                </a:ln>
                <a:solidFill>
                  <a:schemeClr val="accent6">
                    <a:lumMod val="50000"/>
                  </a:schemeClr>
                </a:solidFill>
                <a:effectLst/>
                <a:uLnTx/>
                <a:uFillTx/>
                <a:latin typeface="Arial"/>
                <a:cs typeface="Arial"/>
                <a:sym typeface="Arial"/>
              </a:rPr>
              <a:t>pamokų planų ir kitų veiklų</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en-US" sz="2400" b="1" i="0" u="none" strike="noStrike" kern="0" cap="none" spc="0" normalizeH="0" baseline="0" noProof="0" dirty="0" err="1">
                <a:ln>
                  <a:noFill/>
                </a:ln>
                <a:solidFill>
                  <a:schemeClr val="accent6">
                    <a:lumMod val="50000"/>
                  </a:schemeClr>
                </a:solidFill>
                <a:effectLst/>
                <a:uLnTx/>
                <a:uFillTx/>
                <a:latin typeface="Arial"/>
                <a:cs typeface="Arial"/>
                <a:sym typeface="Arial"/>
              </a:rPr>
              <a:t>skirtų</a:t>
            </a:r>
            <a:r>
              <a:rPr kumimoji="0" lang="en-US" sz="2400" b="1" i="0" u="none" strike="noStrike" kern="0" cap="none" spc="0" normalizeH="0" baseline="0" noProof="0" dirty="0">
                <a:ln>
                  <a:noFill/>
                </a:ln>
                <a:solidFill>
                  <a:schemeClr val="accent6">
                    <a:lumMod val="50000"/>
                  </a:schemeClr>
                </a:solidFill>
                <a:effectLst/>
                <a:uLnTx/>
                <a:uFillTx/>
                <a:latin typeface="Arial"/>
                <a:cs typeface="Arial"/>
                <a:sym typeface="Arial"/>
              </a:rPr>
              <a:t> </a:t>
            </a:r>
            <a:r>
              <a:rPr kumimoji="0" lang="lt-LT" sz="2400" b="1" i="0" u="none" strike="noStrike" kern="0" cap="none" spc="0" normalizeH="0" baseline="0" noProof="0" dirty="0">
                <a:ln>
                  <a:noFill/>
                </a:ln>
                <a:solidFill>
                  <a:schemeClr val="accent6">
                    <a:lumMod val="50000"/>
                  </a:schemeClr>
                </a:solidFill>
                <a:effectLst/>
                <a:uLnTx/>
                <a:uFillTx/>
                <a:latin typeface="Arial"/>
                <a:cs typeface="Arial"/>
                <a:sym typeface="Arial"/>
              </a:rPr>
              <a:t>sudominti moksleivius tvariu gyvenimo būdu ir sveika mityba, kad ateityje jie taptų informuotais ir sąmoningais vartotojais. </a:t>
            </a:r>
          </a:p>
          <a:p>
            <a:pPr marL="0" marR="0" lvl="0" indent="0" algn="ctr" defTabSz="914400" rtl="0" eaLnBrk="1" fontAlgn="base"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base"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base" latinLnBrk="0" hangingPunct="1">
              <a:lnSpc>
                <a:spcPct val="100000"/>
              </a:lnSpc>
              <a:spcBef>
                <a:spcPts val="0"/>
              </a:spcBef>
              <a:spcAft>
                <a:spcPts val="0"/>
              </a:spcAft>
              <a:buClr>
                <a:srgbClr val="000000"/>
              </a:buClr>
              <a:buSzTx/>
              <a:buFont typeface="Arial"/>
              <a:buNone/>
              <a:tabLst/>
              <a:defRPr/>
            </a:pPr>
            <a:endParaRPr kumimoji="0" lang="lt-LT" sz="1787" b="1" i="0" u="none" strike="noStrike" kern="0" cap="none" spc="0" normalizeH="0" baseline="0" noProof="0" dirty="0">
              <a:ln>
                <a:noFill/>
              </a:ln>
              <a:solidFill>
                <a:srgbClr val="000000"/>
              </a:solidFill>
              <a:effectLst/>
              <a:uLnTx/>
              <a:uFillTx/>
              <a:latin typeface="Arial"/>
              <a:cs typeface="Arial"/>
              <a:sym typeface="Arial"/>
            </a:endParaRPr>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3973206" y="898792"/>
            <a:ext cx="2997684" cy="363051"/>
          </a:xfrm>
          <a:prstGeom prst="rect">
            <a:avLst/>
          </a:prstGeom>
        </p:spPr>
      </p:pic>
    </p:spTree>
    <p:extLst>
      <p:ext uri="{BB962C8B-B14F-4D97-AF65-F5344CB8AC3E}">
        <p14:creationId xmlns:p14="http://schemas.microsoft.com/office/powerpoint/2010/main" val="3609237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g29da6d3bb9b_1_573"/>
          <p:cNvSpPr/>
          <p:nvPr/>
        </p:nvSpPr>
        <p:spPr>
          <a:xfrm>
            <a:off x="7506229" y="2619067"/>
            <a:ext cx="2736300" cy="3312601"/>
          </a:xfrm>
          <a:prstGeom prst="round2DiagRect">
            <a:avLst>
              <a:gd name="adj1" fmla="val 16667"/>
              <a:gd name="adj2" fmla="val 0"/>
            </a:avLst>
          </a:prstGeom>
          <a:solidFill>
            <a:srgbClr val="FFD430"/>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89" name="Google Shape;589;g29da6d3bb9b_1_573"/>
          <p:cNvSpPr/>
          <p:nvPr/>
        </p:nvSpPr>
        <p:spPr>
          <a:xfrm>
            <a:off x="4709689" y="2619067"/>
            <a:ext cx="2625900" cy="3312601"/>
          </a:xfrm>
          <a:prstGeom prst="round2DiagRect">
            <a:avLst>
              <a:gd name="adj1" fmla="val 16667"/>
              <a:gd name="adj2" fmla="val 0"/>
            </a:avLst>
          </a:prstGeom>
          <a:solidFill>
            <a:srgbClr val="70B237"/>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90" name="Google Shape;590;g29da6d3bb9b_1_573"/>
          <p:cNvSpPr/>
          <p:nvPr/>
        </p:nvSpPr>
        <p:spPr>
          <a:xfrm>
            <a:off x="1923343" y="2619067"/>
            <a:ext cx="2625900" cy="3312601"/>
          </a:xfrm>
          <a:prstGeom prst="round2DiagRect">
            <a:avLst>
              <a:gd name="adj1" fmla="val 16667"/>
              <a:gd name="adj2" fmla="val 0"/>
            </a:avLst>
          </a:prstGeom>
          <a:solidFill>
            <a:srgbClr val="006A3E"/>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91" name="Google Shape;591;g29da6d3bb9b_1_573"/>
          <p:cNvSpPr txBox="1">
            <a:spLocks noGrp="1"/>
          </p:cNvSpPr>
          <p:nvPr>
            <p:ph type="body" idx="1"/>
          </p:nvPr>
        </p:nvSpPr>
        <p:spPr>
          <a:xfrm>
            <a:off x="2314373" y="3081074"/>
            <a:ext cx="2030100" cy="2737801"/>
          </a:xfrm>
          <a:prstGeom prst="rect">
            <a:avLst/>
          </a:prstGeom>
          <a:noFill/>
          <a:ln>
            <a:noFill/>
          </a:ln>
        </p:spPr>
        <p:txBody>
          <a:bodyPr spcFirstLastPara="1" wrap="square" lIns="140550" tIns="112450" rIns="140550" bIns="112450" anchor="t" anchorCtr="0">
            <a:normAutofit fontScale="92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lvl="0" indent="0">
              <a:buClr>
                <a:schemeClr val="lt1"/>
              </a:buClr>
              <a:buSzPts val="1200"/>
              <a:buNone/>
            </a:pPr>
            <a:r>
              <a:rPr lang="fi-FI" sz="1200" dirty="0">
                <a:solidFill>
                  <a:schemeClr val="lt1"/>
                </a:solidFill>
              </a:rPr>
              <a:t>Iki 2050 m. turime išmaitinti 10 mlrd. Žmonių</a:t>
            </a:r>
            <a:endParaRPr lang="lt-LT" sz="1200" dirty="0">
              <a:solidFill>
                <a:schemeClr val="lt1"/>
              </a:solidFill>
            </a:endParaRPr>
          </a:p>
          <a:p>
            <a:pPr marL="0" lvl="0" indent="0">
              <a:buClr>
                <a:schemeClr val="lt1"/>
              </a:buClr>
              <a:buSzPts val="1200"/>
              <a:buNone/>
            </a:pPr>
            <a:r>
              <a:rPr lang="en-US" sz="900" i="1" dirty="0">
                <a:solidFill>
                  <a:schemeClr val="lt1"/>
                </a:solidFill>
              </a:rPr>
              <a:t>(UN, 2017)</a:t>
            </a:r>
            <a:endParaRPr sz="900" dirty="0">
              <a:solidFill>
                <a:schemeClr val="lt1"/>
              </a:solidFill>
            </a:endParaRPr>
          </a:p>
          <a:p>
            <a:pPr marL="0" lvl="0" indent="0">
              <a:spcBef>
                <a:spcPts val="1600"/>
              </a:spcBef>
              <a:buClr>
                <a:schemeClr val="lt1"/>
              </a:buClr>
              <a:buSzPts val="1200"/>
              <a:buNone/>
            </a:pPr>
            <a:r>
              <a:rPr lang="lt-LT" sz="1200" dirty="0">
                <a:solidFill>
                  <a:schemeClr val="lt1"/>
                </a:solidFill>
              </a:rPr>
              <a:t>Šiuo metu daugiau nei 2 mlrd. žmonių turi antsvorio (PSO, 2018), o 800 mln. žmonių nepakankamai maitinasi.</a:t>
            </a:r>
            <a:r>
              <a:rPr lang="en-US" sz="900" i="1" dirty="0">
                <a:solidFill>
                  <a:schemeClr val="lt1"/>
                </a:solidFill>
              </a:rPr>
              <a:t>(FAO, 2019)</a:t>
            </a:r>
            <a:endParaRPr lang="lt-LT" sz="900" i="1" dirty="0">
              <a:solidFill>
                <a:schemeClr val="lt1"/>
              </a:solidFill>
            </a:endParaRPr>
          </a:p>
          <a:p>
            <a:pPr marL="0" lvl="0" indent="0">
              <a:spcBef>
                <a:spcPts val="1600"/>
              </a:spcBef>
              <a:buClr>
                <a:schemeClr val="lt1"/>
              </a:buClr>
              <a:buSzPts val="1200"/>
              <a:buNone/>
            </a:pPr>
            <a:endParaRPr sz="900" i="1" dirty="0">
              <a:solidFill>
                <a:schemeClr val="lt1"/>
              </a:solidFill>
            </a:endParaRPr>
          </a:p>
          <a:p>
            <a:pPr marL="0" lvl="0" indent="0">
              <a:spcBef>
                <a:spcPts val="1600"/>
              </a:spcBef>
              <a:buClr>
                <a:schemeClr val="lt1"/>
              </a:buClr>
              <a:buSzPts val="1200"/>
              <a:buNone/>
            </a:pPr>
            <a:r>
              <a:rPr lang="lt-LT" sz="1200" dirty="0">
                <a:solidFill>
                  <a:schemeClr val="lt1"/>
                </a:solidFill>
              </a:rPr>
              <a:t>Iki 35 % jaunesnių nei 5 metų amžiaus vaikų pasaulyje yra per mažo svorio arba turi antsvorio.</a:t>
            </a:r>
            <a:r>
              <a:rPr lang="en-US" sz="900" dirty="0">
                <a:solidFill>
                  <a:schemeClr val="lt1"/>
                </a:solidFill>
              </a:rPr>
              <a:t>(UNICEF, 2019) </a:t>
            </a:r>
            <a:endParaRPr sz="900" i="1" dirty="0">
              <a:solidFill>
                <a:schemeClr val="lt1"/>
              </a:solidFill>
            </a:endParaRPr>
          </a:p>
        </p:txBody>
      </p:sp>
      <p:sp>
        <p:nvSpPr>
          <p:cNvPr id="592" name="Google Shape;592;g29da6d3bb9b_1_573"/>
          <p:cNvSpPr/>
          <p:nvPr/>
        </p:nvSpPr>
        <p:spPr>
          <a:xfrm>
            <a:off x="2103236" y="1517074"/>
            <a:ext cx="6533945" cy="1035284"/>
          </a:xfrm>
          <a:prstGeom prst="rect">
            <a:avLst/>
          </a:prstGeom>
          <a:noFill/>
          <a:ln>
            <a:noFill/>
          </a:ln>
        </p:spPr>
        <p:txBody>
          <a:bodyPr spcFirstLastPara="1" wrap="square" lIns="71400" tIns="35675" rIns="71400" bIns="356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0" i="0" u="none" strike="noStrike" kern="0" cap="none" spc="0" normalizeH="0" baseline="0" noProof="0" dirty="0">
              <a:ln>
                <a:noFill/>
              </a:ln>
              <a:solidFill>
                <a:srgbClr val="000000"/>
              </a:solidFill>
              <a:effectLst/>
              <a:uLnTx/>
              <a:uFillTx/>
              <a:latin typeface="NeueHaasGroteskText Pro" panose="020B0504020202020204" pitchFamily="34" charset="77"/>
              <a:cs typeface="Arial"/>
              <a:sym typeface="Arial"/>
            </a:endParaRPr>
          </a:p>
        </p:txBody>
      </p:sp>
      <p:sp>
        <p:nvSpPr>
          <p:cNvPr id="593" name="Google Shape;593;g29da6d3bb9b_1_573"/>
          <p:cNvSpPr txBox="1"/>
          <p:nvPr/>
        </p:nvSpPr>
        <p:spPr>
          <a:xfrm>
            <a:off x="5183555" y="3075129"/>
            <a:ext cx="2018400" cy="2999101"/>
          </a:xfrm>
          <a:prstGeom prst="rect">
            <a:avLst/>
          </a:prstGeom>
          <a:noFill/>
          <a:ln>
            <a:noFill/>
          </a:ln>
        </p:spPr>
        <p:txBody>
          <a:bodyPr spcFirstLastPara="1" wrap="square" lIns="140550" tIns="112450" rIns="140550" bIns="11245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FFFF"/>
              </a:buClr>
              <a:buSzPts val="1200"/>
              <a:buFont typeface="Arial"/>
              <a:buNone/>
              <a:tabLst/>
              <a:defRPr/>
            </a:pPr>
            <a:r>
              <a:rPr kumimoji="0" lang="en-US" sz="1200" b="1" i="0" u="none" strike="noStrike" kern="0" cap="none" spc="0" normalizeH="0" baseline="0" noProof="0" dirty="0" err="1">
                <a:ln>
                  <a:noFill/>
                </a:ln>
                <a:solidFill>
                  <a:srgbClr val="FFFFFF"/>
                </a:solidFill>
                <a:effectLst/>
                <a:uLnTx/>
                <a:uFillTx/>
                <a:latin typeface="Calibri"/>
                <a:ea typeface="Calibri"/>
                <a:cs typeface="Calibri"/>
                <a:sym typeface="Calibri"/>
              </a:rPr>
              <a:t>Pasaulyje</a:t>
            </a:r>
            <a:r>
              <a:rPr kumimoji="0" lang="en-US" sz="1200" b="1" i="0" u="none" strike="noStrike" kern="0" cap="none" spc="0" normalizeH="0" baseline="0" noProof="0" dirty="0">
                <a:ln>
                  <a:noFill/>
                </a:ln>
                <a:solidFill>
                  <a:srgbClr val="FFFFFF"/>
                </a:solidFill>
                <a:effectLst/>
                <a:uLnTx/>
                <a:uFillTx/>
                <a:latin typeface="Calibri"/>
                <a:ea typeface="Calibri"/>
                <a:cs typeface="Calibri"/>
                <a:sym typeface="Calibri"/>
              </a:rPr>
              <a:t> </a:t>
            </a:r>
            <a:r>
              <a:rPr kumimoji="0" lang="en-US" sz="1200" b="1" i="0" u="none" strike="noStrike" kern="0" cap="none" spc="0" normalizeH="0" baseline="0" noProof="0" dirty="0" err="1">
                <a:ln>
                  <a:noFill/>
                </a:ln>
                <a:solidFill>
                  <a:srgbClr val="FFFFFF"/>
                </a:solidFill>
                <a:effectLst/>
                <a:uLnTx/>
                <a:uFillTx/>
                <a:latin typeface="Calibri"/>
                <a:ea typeface="Calibri"/>
                <a:cs typeface="Calibri"/>
                <a:sym typeface="Calibri"/>
              </a:rPr>
              <a:t>iššvaistoma</a:t>
            </a:r>
            <a:r>
              <a:rPr kumimoji="0" lang="en-US" sz="1200" b="1" i="0" u="none" strike="noStrike" kern="0" cap="none" spc="0" normalizeH="0" baseline="0" noProof="0" dirty="0">
                <a:ln>
                  <a:noFill/>
                </a:ln>
                <a:solidFill>
                  <a:srgbClr val="FFFFFF"/>
                </a:solidFill>
                <a:effectLst/>
                <a:uLnTx/>
                <a:uFillTx/>
                <a:latin typeface="Calibri"/>
                <a:ea typeface="Calibri"/>
                <a:cs typeface="Calibri"/>
                <a:sym typeface="Calibri"/>
              </a:rPr>
              <a:t> 1/3 </a:t>
            </a:r>
            <a:r>
              <a:rPr kumimoji="0" lang="en-US" sz="1200" b="1" i="0" u="none" strike="noStrike" kern="0" cap="none" spc="0" normalizeH="0" baseline="0" noProof="0" dirty="0" err="1">
                <a:ln>
                  <a:noFill/>
                </a:ln>
                <a:solidFill>
                  <a:srgbClr val="FFFFFF"/>
                </a:solidFill>
                <a:effectLst/>
                <a:uLnTx/>
                <a:uFillTx/>
                <a:latin typeface="Calibri"/>
                <a:ea typeface="Calibri"/>
                <a:cs typeface="Calibri"/>
                <a:sym typeface="Calibri"/>
              </a:rPr>
              <a:t>maisto</a:t>
            </a:r>
            <a:r>
              <a:rPr kumimoji="0" lang="en-US" sz="1200" b="1" i="0" u="none" strike="noStrike" kern="0" cap="none" spc="0" normalizeH="0" baseline="0" noProof="0" dirty="0">
                <a:ln>
                  <a:noFill/>
                </a:ln>
                <a:solidFill>
                  <a:srgbClr val="FFFFFF"/>
                </a:solidFill>
                <a:effectLst/>
                <a:uLnTx/>
                <a:uFillTx/>
                <a:latin typeface="Calibri"/>
                <a:ea typeface="Calibri"/>
                <a:cs typeface="Calibri"/>
                <a:sym typeface="Calibri"/>
              </a:rPr>
              <a:t>.</a:t>
            </a:r>
            <a:r>
              <a:rPr kumimoji="0" lang="en-US" sz="900" b="0" i="1" u="none" strike="noStrike" kern="0" cap="none" spc="0" normalizeH="0" baseline="0" noProof="0" dirty="0">
                <a:ln>
                  <a:noFill/>
                </a:ln>
                <a:solidFill>
                  <a:srgbClr val="FFFFFF"/>
                </a:solidFill>
                <a:effectLst/>
                <a:uLnTx/>
                <a:uFillTx/>
                <a:latin typeface="Calibri"/>
                <a:ea typeface="Calibri"/>
                <a:cs typeface="Calibri"/>
                <a:sym typeface="Calibri"/>
              </a:rPr>
              <a:t>(FAO, 2019)</a:t>
            </a:r>
            <a:endParaRPr kumimoji="0" sz="900" b="0" i="1" u="none" strike="noStrike" kern="0" cap="none" spc="0" normalizeH="0" baseline="0" noProof="0" dirty="0">
              <a:ln>
                <a:noFill/>
              </a:ln>
              <a:solidFill>
                <a:srgbClr val="FFFFFF"/>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1600"/>
              </a:spcBef>
              <a:spcAft>
                <a:spcPts val="0"/>
              </a:spcAft>
              <a:buClr>
                <a:srgbClr val="FFFFFF"/>
              </a:buClr>
              <a:buSzPts val="1200"/>
              <a:buFont typeface="Arial"/>
              <a:buNone/>
              <a:tabLst/>
              <a:defRPr/>
            </a:pPr>
            <a:r>
              <a:rPr kumimoji="0" lang="pt-BR" sz="1200" b="1" i="0" u="none" strike="noStrike" kern="0" cap="none" spc="0" normalizeH="0" baseline="0" noProof="0" dirty="0">
                <a:ln>
                  <a:noFill/>
                </a:ln>
                <a:solidFill>
                  <a:srgbClr val="FFFFFF"/>
                </a:solidFill>
                <a:effectLst/>
                <a:uLnTx/>
                <a:uFillTx/>
                <a:latin typeface="Calibri"/>
                <a:ea typeface="Calibri"/>
                <a:cs typeface="Calibri"/>
                <a:sym typeface="Calibri"/>
              </a:rPr>
              <a:t>70 proc. pasaulyje suvartojamo gėlo vandens tenka maisto pramonei.</a:t>
            </a:r>
            <a:r>
              <a:rPr kumimoji="0" lang="en-US" sz="1200" b="0" i="0" u="none" strike="noStrike" kern="0" cap="none" spc="0" normalizeH="0" baseline="0" noProof="0" dirty="0">
                <a:ln>
                  <a:noFill/>
                </a:ln>
                <a:solidFill>
                  <a:srgbClr val="FFFFFF"/>
                </a:solidFill>
                <a:effectLst/>
                <a:uLnTx/>
                <a:uFillTx/>
                <a:latin typeface="Calibri"/>
                <a:ea typeface="Calibri"/>
                <a:cs typeface="Calibri"/>
                <a:sym typeface="Calibri"/>
              </a:rPr>
              <a:t> </a:t>
            </a:r>
            <a:r>
              <a:rPr kumimoji="0" lang="en-US" sz="900" b="0" i="1" u="none" strike="noStrike" kern="0" cap="none" spc="0" normalizeH="0" baseline="0" noProof="0" dirty="0">
                <a:ln>
                  <a:noFill/>
                </a:ln>
                <a:solidFill>
                  <a:srgbClr val="FFFFFF"/>
                </a:solidFill>
                <a:effectLst/>
                <a:uLnTx/>
                <a:uFillTx/>
                <a:latin typeface="Calibri"/>
                <a:ea typeface="Calibri"/>
                <a:cs typeface="Calibri"/>
                <a:sym typeface="Calibri"/>
              </a:rPr>
              <a:t>(FAO, 2016)</a:t>
            </a:r>
            <a:endParaRPr kumimoji="0" sz="900" b="0" i="1" u="none" strike="noStrike" kern="0" cap="none" spc="0" normalizeH="0" baseline="0" noProof="0" dirty="0">
              <a:ln>
                <a:noFill/>
              </a:ln>
              <a:solidFill>
                <a:srgbClr val="FFFFFF"/>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1600"/>
              </a:spcBef>
              <a:spcAft>
                <a:spcPts val="0"/>
              </a:spcAft>
              <a:buClr>
                <a:srgbClr val="FFFFFF"/>
              </a:buClr>
              <a:buSzPts val="1200"/>
              <a:buFont typeface="Arial"/>
              <a:buNone/>
              <a:tabLst/>
              <a:defRPr/>
            </a:pPr>
            <a:r>
              <a:rPr kumimoji="0" lang="lt-LT" sz="1200" b="0" i="0" u="none" strike="noStrike" kern="0" cap="none" spc="0" normalizeH="0" baseline="0" noProof="0" dirty="0">
                <a:ln>
                  <a:noFill/>
                </a:ln>
                <a:solidFill>
                  <a:srgbClr val="FFFFFF"/>
                </a:solidFill>
                <a:effectLst/>
                <a:uLnTx/>
                <a:uFillTx/>
                <a:latin typeface="Calibri"/>
                <a:ea typeface="Calibri"/>
                <a:cs typeface="Calibri"/>
                <a:sym typeface="Calibri"/>
              </a:rPr>
              <a:t>26 % šiltnamio efektą sukeliančių dujų išmetama gaminant maistą.</a:t>
            </a:r>
            <a:r>
              <a:rPr kumimoji="0" lang="en-US" sz="900" b="0" i="1" u="none" strike="noStrike" kern="0" cap="none" spc="0" normalizeH="0" baseline="0" noProof="0" dirty="0">
                <a:ln>
                  <a:noFill/>
                </a:ln>
                <a:solidFill>
                  <a:srgbClr val="FFFFFF"/>
                </a:solidFill>
                <a:effectLst/>
                <a:uLnTx/>
                <a:uFillTx/>
                <a:latin typeface="Calibri"/>
                <a:ea typeface="Calibri"/>
                <a:cs typeface="Calibri"/>
                <a:sym typeface="Calibri"/>
              </a:rPr>
              <a:t>(Science, 2018)</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594" name="Google Shape;594;g29da6d3bb9b_1_573"/>
          <p:cNvSpPr txBox="1"/>
          <p:nvPr/>
        </p:nvSpPr>
        <p:spPr>
          <a:xfrm>
            <a:off x="7869150" y="3075132"/>
            <a:ext cx="2382000" cy="3613500"/>
          </a:xfrm>
          <a:prstGeom prst="rect">
            <a:avLst/>
          </a:prstGeom>
          <a:noFill/>
          <a:ln>
            <a:noFill/>
          </a:ln>
        </p:spPr>
        <p:txBody>
          <a:bodyPr spcFirstLastPara="1" wrap="square" lIns="140550" tIns="112450" rIns="140550" bIns="11245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F3F3F"/>
              </a:buClr>
              <a:buSzPts val="1200"/>
              <a:buFont typeface="Arial"/>
              <a:buNone/>
              <a:tabLst/>
              <a:defRPr/>
            </a:pPr>
            <a:r>
              <a:rPr kumimoji="0" lang="lt-LT" sz="1200" b="1" i="0" u="none" strike="noStrike" kern="0" cap="none" spc="0" normalizeH="0" baseline="0" noProof="0" dirty="0">
                <a:ln>
                  <a:noFill/>
                </a:ln>
                <a:solidFill>
                  <a:srgbClr val="3F3F3F"/>
                </a:solidFill>
                <a:effectLst/>
                <a:uLnTx/>
                <a:uFillTx/>
                <a:latin typeface="Calibri"/>
                <a:ea typeface="Calibri"/>
                <a:cs typeface="Calibri"/>
                <a:sym typeface="Calibri"/>
              </a:rPr>
              <a:t>Tik 3,4 </a:t>
            </a:r>
            <a:r>
              <a:rPr kumimoji="0" lang="lt-LT" sz="1200" b="0" i="0" u="none" strike="noStrike" kern="0" cap="none" spc="0" normalizeH="0" baseline="0" noProof="0" dirty="0">
                <a:ln>
                  <a:noFill/>
                </a:ln>
                <a:solidFill>
                  <a:srgbClr val="3F3F3F"/>
                </a:solidFill>
                <a:effectLst/>
                <a:uLnTx/>
                <a:uFillTx/>
                <a:latin typeface="Calibri"/>
                <a:ea typeface="Calibri"/>
                <a:cs typeface="Calibri"/>
                <a:sym typeface="Calibri"/>
              </a:rPr>
              <a:t>proc. visų ES </a:t>
            </a:r>
            <a:r>
              <a:rPr kumimoji="0" lang="lt-LT" sz="1200" b="0" i="0" u="none" strike="noStrike" kern="0" cap="none" spc="0" normalizeH="0" baseline="0" noProof="0" dirty="0" err="1">
                <a:ln>
                  <a:noFill/>
                </a:ln>
                <a:solidFill>
                  <a:srgbClr val="3F3F3F"/>
                </a:solidFill>
                <a:effectLst/>
                <a:uLnTx/>
                <a:uFillTx/>
                <a:latin typeface="Calibri"/>
                <a:ea typeface="Calibri"/>
                <a:cs typeface="Calibri"/>
                <a:sym typeface="Calibri"/>
              </a:rPr>
              <a:t>startuolių</a:t>
            </a:r>
            <a:r>
              <a:rPr kumimoji="0" lang="lt-LT" sz="1200" b="0" i="0" u="none" strike="noStrike" kern="0" cap="none" spc="0" normalizeH="0" baseline="0" noProof="0" dirty="0">
                <a:ln>
                  <a:noFill/>
                </a:ln>
                <a:solidFill>
                  <a:srgbClr val="3F3F3F"/>
                </a:solidFill>
                <a:effectLst/>
                <a:uLnTx/>
                <a:uFillTx/>
                <a:latin typeface="Calibri"/>
                <a:ea typeface="Calibri"/>
                <a:cs typeface="Calibri"/>
                <a:sym typeface="Calibri"/>
              </a:rPr>
              <a:t> veikia maisto pramonėje </a:t>
            </a:r>
            <a:r>
              <a:rPr kumimoji="0" lang="en-US" sz="1200" b="0" i="0" u="none" strike="noStrike" kern="0" cap="none" spc="0" normalizeH="0" baseline="0" noProof="0" dirty="0">
                <a:ln>
                  <a:noFill/>
                </a:ln>
                <a:solidFill>
                  <a:srgbClr val="3F3F3F"/>
                </a:solidFill>
                <a:effectLst/>
                <a:uLnTx/>
                <a:uFillTx/>
                <a:latin typeface="Calibri"/>
                <a:ea typeface="Calibri"/>
                <a:cs typeface="Calibri"/>
                <a:sym typeface="Calibri"/>
              </a:rPr>
              <a:t> </a:t>
            </a:r>
            <a:r>
              <a:rPr kumimoji="0" lang="en-US" sz="900" b="0" i="1" u="none" strike="noStrike" kern="0" cap="none" spc="0" normalizeH="0" baseline="0" noProof="0" dirty="0">
                <a:ln>
                  <a:noFill/>
                </a:ln>
                <a:solidFill>
                  <a:srgbClr val="3F3F3F"/>
                </a:solidFill>
                <a:effectLst/>
                <a:uLnTx/>
                <a:uFillTx/>
                <a:latin typeface="Calibri"/>
                <a:ea typeface="Calibri"/>
                <a:cs typeface="Calibri"/>
                <a:sym typeface="Calibri"/>
              </a:rPr>
              <a:t>(ESM, 2016)</a:t>
            </a:r>
            <a:endParaRPr kumimoji="0" sz="900" b="0" i="1" u="none" strike="noStrike" kern="0" cap="none" spc="0" normalizeH="0" baseline="0" noProof="0" dirty="0">
              <a:ln>
                <a:noFill/>
              </a:ln>
              <a:solidFill>
                <a:srgbClr val="3F3F3F"/>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1600"/>
              </a:spcBef>
              <a:spcAft>
                <a:spcPts val="0"/>
              </a:spcAft>
              <a:buClr>
                <a:srgbClr val="3F3F3F"/>
              </a:buClr>
              <a:buSzPts val="1200"/>
              <a:buFont typeface="Arial"/>
              <a:buNone/>
              <a:tabLst/>
              <a:defRPr/>
            </a:pPr>
            <a:r>
              <a:rPr kumimoji="0" lang="lt-LT" sz="1200" b="1" i="0" u="none" strike="noStrike" kern="0" cap="none" spc="0" normalizeH="0" baseline="0" noProof="0" dirty="0">
                <a:ln>
                  <a:noFill/>
                </a:ln>
                <a:solidFill>
                  <a:srgbClr val="3F3F3F"/>
                </a:solidFill>
                <a:effectLst/>
                <a:uLnTx/>
                <a:uFillTx/>
                <a:latin typeface="Calibri"/>
                <a:ea typeface="Calibri"/>
                <a:cs typeface="Calibri"/>
                <a:sym typeface="Calibri"/>
              </a:rPr>
              <a:t>9 iš 10 </a:t>
            </a:r>
            <a:r>
              <a:rPr kumimoji="0" lang="lt-LT" sz="1200" b="0" i="0" u="none" strike="noStrike" kern="0" cap="none" spc="0" normalizeH="0" baseline="0" noProof="0" dirty="0">
                <a:ln>
                  <a:noFill/>
                </a:ln>
                <a:solidFill>
                  <a:srgbClr val="3F3F3F"/>
                </a:solidFill>
                <a:effectLst/>
                <a:uLnTx/>
                <a:uFillTx/>
                <a:latin typeface="Calibri"/>
                <a:ea typeface="Calibri"/>
                <a:cs typeface="Calibri"/>
                <a:sym typeface="Calibri"/>
              </a:rPr>
              <a:t>pradedančiųjų įmonių žlunga dėl to, kad nėra rinkos poreikio jų produktams </a:t>
            </a:r>
            <a:r>
              <a:rPr kumimoji="0" lang="en-US" sz="900" b="0" i="1" u="none" strike="noStrike" kern="0" cap="none" spc="0" normalizeH="0" baseline="0" noProof="0" dirty="0">
                <a:ln>
                  <a:noFill/>
                </a:ln>
                <a:solidFill>
                  <a:srgbClr val="3F3F3F"/>
                </a:solidFill>
                <a:effectLst/>
                <a:uLnTx/>
                <a:uFillTx/>
                <a:latin typeface="Calibri"/>
                <a:ea typeface="Calibri"/>
                <a:cs typeface="Calibri"/>
                <a:sym typeface="Calibri"/>
              </a:rPr>
              <a:t>(Munich Business School, 2016) </a:t>
            </a:r>
            <a:endParaRPr kumimoji="0" lang="lt-LT" sz="900" b="0" i="1" u="none" strike="noStrike" kern="0" cap="none" spc="0" normalizeH="0" baseline="0" noProof="0" dirty="0">
              <a:ln>
                <a:noFill/>
              </a:ln>
              <a:solidFill>
                <a:srgbClr val="3F3F3F"/>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1600"/>
              </a:spcBef>
              <a:spcAft>
                <a:spcPts val="0"/>
              </a:spcAft>
              <a:buClr>
                <a:srgbClr val="3F3F3F"/>
              </a:buClr>
              <a:buSzPts val="1200"/>
              <a:buFont typeface="Arial"/>
              <a:buNone/>
              <a:tabLst/>
              <a:defRPr/>
            </a:pPr>
            <a:r>
              <a:rPr kumimoji="0" lang="lt-LT" sz="1100" b="0" i="0" u="none" strike="noStrike" kern="0" cap="none" spc="0" normalizeH="0" baseline="0" noProof="0" dirty="0">
                <a:ln>
                  <a:noFill/>
                </a:ln>
                <a:solidFill>
                  <a:srgbClr val="3F3F3F"/>
                </a:solidFill>
                <a:effectLst/>
                <a:uLnTx/>
                <a:uFillTx/>
                <a:latin typeface="Calibri"/>
                <a:ea typeface="Calibri"/>
                <a:cs typeface="Calibri"/>
                <a:sym typeface="Calibri"/>
              </a:rPr>
              <a:t>Įgyvendinant JT darnaus vystymosi tikslus iki 2030 m. Europos žemės ūkio ir maisto produktų verslo sektoriui gali atsirasti </a:t>
            </a:r>
            <a:r>
              <a:rPr kumimoji="0" lang="lt-LT" sz="1100" b="1" i="0" u="none" strike="noStrike" kern="0" cap="none" spc="0" normalizeH="0" baseline="0" noProof="0" dirty="0">
                <a:ln>
                  <a:noFill/>
                </a:ln>
                <a:solidFill>
                  <a:srgbClr val="3F3F3F"/>
                </a:solidFill>
                <a:effectLst/>
                <a:uLnTx/>
                <a:uFillTx/>
                <a:latin typeface="Calibri"/>
                <a:ea typeface="Calibri"/>
                <a:cs typeface="Calibri"/>
                <a:sym typeface="Calibri"/>
              </a:rPr>
              <a:t>200 milijardų JAV dolerių </a:t>
            </a:r>
            <a:r>
              <a:rPr kumimoji="0" lang="lt-LT" sz="1100" b="0" i="0" u="none" strike="noStrike" kern="0" cap="none" spc="0" normalizeH="0" baseline="0" noProof="0" dirty="0">
                <a:ln>
                  <a:noFill/>
                </a:ln>
                <a:solidFill>
                  <a:srgbClr val="3F3F3F"/>
                </a:solidFill>
                <a:effectLst/>
                <a:uLnTx/>
                <a:uFillTx/>
                <a:latin typeface="Calibri"/>
                <a:ea typeface="Calibri"/>
                <a:cs typeface="Calibri"/>
                <a:sym typeface="Calibri"/>
              </a:rPr>
              <a:t>vertės inovacijų galimybių</a:t>
            </a:r>
            <a:r>
              <a:rPr kumimoji="0" lang="lt-LT" sz="1200" b="0" i="0" u="none" strike="noStrike" kern="0" cap="none" spc="0" normalizeH="0" baseline="0" noProof="0" dirty="0">
                <a:ln>
                  <a:noFill/>
                </a:ln>
                <a:solidFill>
                  <a:srgbClr val="3F3F3F"/>
                </a:solidFill>
                <a:effectLst/>
                <a:uLnTx/>
                <a:uFillTx/>
                <a:latin typeface="Calibri"/>
                <a:ea typeface="Calibri"/>
                <a:cs typeface="Calibri"/>
                <a:sym typeface="Calibri"/>
              </a:rPr>
              <a:t>.</a:t>
            </a:r>
            <a:r>
              <a:rPr kumimoji="0" lang="en-US" sz="900" b="0" i="1" u="none" strike="noStrike" kern="0" cap="none" spc="0" normalizeH="0" baseline="0" noProof="0" dirty="0">
                <a:ln>
                  <a:noFill/>
                </a:ln>
                <a:solidFill>
                  <a:srgbClr val="3F3F3F"/>
                </a:solidFill>
                <a:effectLst/>
                <a:uLnTx/>
                <a:uFillTx/>
                <a:latin typeface="Calibri"/>
                <a:ea typeface="Calibri"/>
                <a:cs typeface="Calibri"/>
                <a:sym typeface="Calibri"/>
              </a:rPr>
              <a:t>(BSDC, 2016)</a:t>
            </a:r>
            <a:endParaRPr kumimoji="0" sz="900" b="0" i="1" u="none" strike="noStrike" kern="0" cap="none" spc="0" normalizeH="0" baseline="0" noProof="0" dirty="0">
              <a:ln>
                <a:noFill/>
              </a:ln>
              <a:solidFill>
                <a:srgbClr val="3F3F3F"/>
              </a:solidFill>
              <a:effectLst/>
              <a:uLnTx/>
              <a:uFillTx/>
              <a:latin typeface="Calibri"/>
              <a:ea typeface="Calibri"/>
              <a:cs typeface="Calibri"/>
              <a:sym typeface="Calibri"/>
            </a:endParaRPr>
          </a:p>
        </p:txBody>
      </p:sp>
      <p:sp>
        <p:nvSpPr>
          <p:cNvPr id="595" name="Google Shape;595;g29da6d3bb9b_1_573"/>
          <p:cNvSpPr/>
          <p:nvPr/>
        </p:nvSpPr>
        <p:spPr>
          <a:xfrm>
            <a:off x="1877924" y="750637"/>
            <a:ext cx="2957100" cy="194400"/>
          </a:xfrm>
          <a:prstGeom prst="rect">
            <a:avLst/>
          </a:prstGeom>
          <a:noFill/>
          <a:ln>
            <a:noFill/>
          </a:ln>
        </p:spPr>
        <p:txBody>
          <a:bodyPr spcFirstLastPara="1" wrap="square" lIns="71400" tIns="35675" rIns="71400" bIns="356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FFFFFF"/>
                </a:solidFill>
                <a:effectLst/>
                <a:uLnTx/>
                <a:uFillTx/>
                <a:latin typeface="Calibri"/>
                <a:ea typeface="Calibri"/>
                <a:cs typeface="Calibri"/>
                <a:sym typeface="Calibri"/>
              </a:rPr>
              <a:t>IMPROING FOOD TOGETHER</a:t>
            </a:r>
            <a:endParaRPr kumimoji="0" sz="7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98" name="Google Shape;598;g29da6d3bb9b_1_573"/>
          <p:cNvSpPr txBox="1"/>
          <p:nvPr/>
        </p:nvSpPr>
        <p:spPr>
          <a:xfrm>
            <a:off x="2198136" y="1082558"/>
            <a:ext cx="7793700" cy="344400"/>
          </a:xfrm>
          <a:prstGeom prst="rect">
            <a:avLst/>
          </a:prstGeom>
          <a:no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80000"/>
              </a:lnSpc>
              <a:spcBef>
                <a:spcPts val="0"/>
              </a:spcBef>
              <a:spcAft>
                <a:spcPts val="0"/>
              </a:spcAft>
              <a:buClr>
                <a:srgbClr val="FFFFFF"/>
              </a:buClr>
              <a:buSzPts val="2200"/>
              <a:buFont typeface="Arial"/>
              <a:buNone/>
              <a:tabLst/>
              <a:defRPr/>
            </a:pPr>
            <a:r>
              <a:rPr kumimoji="0" lang="en-US" sz="2400" b="1" i="0" u="none" strike="noStrike" kern="0" cap="none" spc="0" normalizeH="0" baseline="0" noProof="0" dirty="0">
                <a:ln>
                  <a:noFill/>
                </a:ln>
                <a:solidFill>
                  <a:srgbClr val="000000"/>
                </a:solidFill>
                <a:effectLst/>
                <a:uLnTx/>
                <a:uFillTx/>
                <a:latin typeface="+mn-lt"/>
                <a:ea typeface="Calibri"/>
                <a:cs typeface="Calibri"/>
                <a:sym typeface="Calibri"/>
              </a:rPr>
              <a:t>MAISTO SISTEMOS IŠŠŪKIAI</a:t>
            </a:r>
            <a:endParaRPr kumimoji="0" sz="2400" b="1" i="0" u="none" strike="noStrike" kern="0" cap="none" spc="0" normalizeH="0" baseline="0" noProof="0" dirty="0">
              <a:ln>
                <a:noFill/>
              </a:ln>
              <a:solidFill>
                <a:srgbClr val="000000"/>
              </a:solidFill>
              <a:effectLst/>
              <a:uLnTx/>
              <a:uFillTx/>
              <a:latin typeface="+mn-lt"/>
              <a:cs typeface="Arial"/>
              <a:sym typeface="Arial"/>
            </a:endParaRPr>
          </a:p>
        </p:txBody>
      </p:sp>
      <p:sp>
        <p:nvSpPr>
          <p:cNvPr id="599" name="Google Shape;599;g29da6d3bb9b_1_573"/>
          <p:cNvSpPr/>
          <p:nvPr/>
        </p:nvSpPr>
        <p:spPr>
          <a:xfrm>
            <a:off x="1923343" y="2825487"/>
            <a:ext cx="797100" cy="235200"/>
          </a:xfrm>
          <a:prstGeom prst="rect">
            <a:avLst/>
          </a:prstGeom>
          <a:solidFill>
            <a:schemeClr val="lt1"/>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600" name="Google Shape;600;g29da6d3bb9b_1_573"/>
          <p:cNvSpPr txBox="1"/>
          <p:nvPr/>
        </p:nvSpPr>
        <p:spPr>
          <a:xfrm>
            <a:off x="2006945" y="2781503"/>
            <a:ext cx="1076420" cy="344400"/>
          </a:xfrm>
          <a:prstGeom prst="rect">
            <a:avLst/>
          </a:prstGeom>
          <a:solidFill>
            <a:schemeClr val="bg1"/>
          </a:solidFill>
          <a:ln>
            <a:noFill/>
          </a:ln>
        </p:spPr>
        <p:txBody>
          <a:bodyPr spcFirstLastPara="1" wrap="square" lIns="71400" tIns="35675" rIns="71400" bIns="3567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6A3E"/>
              </a:buClr>
              <a:buSzPts val="1400"/>
              <a:buFont typeface="Calibri"/>
              <a:buNone/>
              <a:tabLst/>
              <a:defRPr/>
            </a:pPr>
            <a:r>
              <a:rPr kumimoji="0" lang="lt-LT" sz="1400" b="1" i="0" u="none" strike="noStrike" kern="0" cap="none" spc="0" normalizeH="0" baseline="0" noProof="0" dirty="0">
                <a:ln>
                  <a:noFill/>
                </a:ln>
                <a:solidFill>
                  <a:srgbClr val="006A3E"/>
                </a:solidFill>
                <a:effectLst/>
                <a:uLnTx/>
                <a:uFillTx/>
                <a:latin typeface="Calibri"/>
                <a:ea typeface="Calibri"/>
                <a:cs typeface="Calibri"/>
                <a:sym typeface="Calibri"/>
              </a:rPr>
              <a:t>SOCIALINIAI</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601" name="Google Shape;601;g29da6d3bb9b_1_573"/>
          <p:cNvSpPr/>
          <p:nvPr/>
        </p:nvSpPr>
        <p:spPr>
          <a:xfrm>
            <a:off x="4712481" y="2825487"/>
            <a:ext cx="1623900" cy="235200"/>
          </a:xfrm>
          <a:prstGeom prst="rect">
            <a:avLst/>
          </a:prstGeom>
          <a:solidFill>
            <a:schemeClr val="lt1"/>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602" name="Google Shape;602;g29da6d3bb9b_1_573"/>
          <p:cNvSpPr txBox="1"/>
          <p:nvPr/>
        </p:nvSpPr>
        <p:spPr>
          <a:xfrm>
            <a:off x="4787252" y="2770887"/>
            <a:ext cx="1623900" cy="344400"/>
          </a:xfrm>
          <a:prstGeom prst="rect">
            <a:avLst/>
          </a:prstGeom>
          <a:noFill/>
          <a:ln>
            <a:noFill/>
          </a:ln>
        </p:spPr>
        <p:txBody>
          <a:bodyPr spcFirstLastPara="1" wrap="square" lIns="71400" tIns="35675" rIns="71400" bIns="3567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70B237"/>
              </a:buClr>
              <a:buSzPts val="1400"/>
              <a:buFont typeface="Calibri"/>
              <a:buNone/>
              <a:tabLst/>
              <a:defRPr/>
            </a:pPr>
            <a:r>
              <a:rPr kumimoji="0" lang="lt-LT" sz="1400" b="1" i="0" u="none" strike="noStrike" kern="0" cap="none" spc="0" normalizeH="0" baseline="0" noProof="0" dirty="0">
                <a:ln>
                  <a:noFill/>
                </a:ln>
                <a:solidFill>
                  <a:srgbClr val="70B237"/>
                </a:solidFill>
                <a:effectLst/>
                <a:uLnTx/>
                <a:uFillTx/>
                <a:latin typeface="Calibri"/>
                <a:ea typeface="Calibri"/>
                <a:cs typeface="Calibri"/>
                <a:sym typeface="Calibri"/>
              </a:rPr>
              <a:t>GAMTOSAUGINIAI</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603" name="Google Shape;603;g29da6d3bb9b_1_573"/>
          <p:cNvSpPr/>
          <p:nvPr/>
        </p:nvSpPr>
        <p:spPr>
          <a:xfrm>
            <a:off x="7497398" y="2825487"/>
            <a:ext cx="1713300" cy="235200"/>
          </a:xfrm>
          <a:prstGeom prst="rect">
            <a:avLst/>
          </a:prstGeom>
          <a:solidFill>
            <a:schemeClr val="lt1"/>
          </a:solidFill>
          <a:ln>
            <a:noFill/>
          </a:ln>
        </p:spPr>
        <p:txBody>
          <a:bodyPr spcFirstLastPara="1" wrap="square" lIns="71400" tIns="35675" rIns="71400" bIns="35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604" name="Google Shape;604;g29da6d3bb9b_1_573"/>
          <p:cNvSpPr txBox="1"/>
          <p:nvPr/>
        </p:nvSpPr>
        <p:spPr>
          <a:xfrm>
            <a:off x="7581000" y="2781503"/>
            <a:ext cx="1779300" cy="344400"/>
          </a:xfrm>
          <a:prstGeom prst="rect">
            <a:avLst/>
          </a:prstGeom>
          <a:noFill/>
          <a:ln>
            <a:noFill/>
          </a:ln>
        </p:spPr>
        <p:txBody>
          <a:bodyPr spcFirstLastPara="1" wrap="square" lIns="71400" tIns="35675" rIns="71400" bIns="3567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FFD430"/>
              </a:buClr>
              <a:buSzPts val="1400"/>
              <a:buFont typeface="Calibri"/>
              <a:buNone/>
              <a:tabLst/>
              <a:defRPr/>
            </a:pPr>
            <a:r>
              <a:rPr kumimoji="0" lang="lt-LT" sz="1400" b="1" i="0" u="none" strike="noStrike" kern="0" cap="none" spc="0" normalizeH="0" baseline="0" noProof="0" dirty="0">
                <a:ln>
                  <a:noFill/>
                </a:ln>
                <a:solidFill>
                  <a:srgbClr val="FFD430"/>
                </a:solidFill>
                <a:effectLst/>
                <a:uLnTx/>
                <a:uFillTx/>
                <a:latin typeface="Calibri"/>
                <a:ea typeface="Calibri"/>
                <a:cs typeface="Calibri"/>
                <a:sym typeface="Calibri"/>
              </a:rPr>
              <a:t>VERSLUMO</a:t>
            </a:r>
            <a:endParaRPr kumimoji="0" sz="1100" b="0" i="0" u="none" strike="noStrike" kern="0" cap="none" spc="0" normalizeH="0" baseline="0" noProof="0" dirty="0">
              <a:ln>
                <a:noFill/>
              </a:ln>
              <a:solidFill>
                <a:srgbClr val="000000"/>
              </a:solidFill>
              <a:effectLst/>
              <a:uLnTx/>
              <a:uFillTx/>
              <a:latin typeface="Arial"/>
              <a:cs typeface="Arial"/>
              <a:sym typeface="Arial"/>
            </a:endParaRPr>
          </a:p>
        </p:txBody>
      </p:sp>
      <p:cxnSp>
        <p:nvCxnSpPr>
          <p:cNvPr id="605" name="Google Shape;605;g29da6d3bb9b_1_573"/>
          <p:cNvCxnSpPr/>
          <p:nvPr/>
        </p:nvCxnSpPr>
        <p:spPr>
          <a:xfrm>
            <a:off x="2053319" y="3725973"/>
            <a:ext cx="2351100" cy="0"/>
          </a:xfrm>
          <a:prstGeom prst="straightConnector1">
            <a:avLst/>
          </a:prstGeom>
          <a:noFill/>
          <a:ln w="12700" cap="flat" cmpd="sng">
            <a:solidFill>
              <a:schemeClr val="lt1"/>
            </a:solidFill>
            <a:prstDash val="solid"/>
            <a:miter lim="800000"/>
            <a:headEnd type="none" w="sm" len="sm"/>
            <a:tailEnd type="none" w="sm" len="sm"/>
          </a:ln>
        </p:spPr>
      </p:cxnSp>
      <p:cxnSp>
        <p:nvCxnSpPr>
          <p:cNvPr id="606" name="Google Shape;606;g29da6d3bb9b_1_573"/>
          <p:cNvCxnSpPr/>
          <p:nvPr/>
        </p:nvCxnSpPr>
        <p:spPr>
          <a:xfrm>
            <a:off x="2075144" y="4881892"/>
            <a:ext cx="2351100" cy="0"/>
          </a:xfrm>
          <a:prstGeom prst="straightConnector1">
            <a:avLst/>
          </a:prstGeom>
          <a:noFill/>
          <a:ln w="12700" cap="flat" cmpd="sng">
            <a:solidFill>
              <a:schemeClr val="lt1"/>
            </a:solidFill>
            <a:prstDash val="solid"/>
            <a:miter lim="800000"/>
            <a:headEnd type="none" w="sm" len="sm"/>
            <a:tailEnd type="none" w="sm" len="sm"/>
          </a:ln>
        </p:spPr>
      </p:cxnSp>
      <p:cxnSp>
        <p:nvCxnSpPr>
          <p:cNvPr id="607" name="Google Shape;607;g29da6d3bb9b_1_573"/>
          <p:cNvCxnSpPr/>
          <p:nvPr/>
        </p:nvCxnSpPr>
        <p:spPr>
          <a:xfrm>
            <a:off x="4835014" y="3725973"/>
            <a:ext cx="2351100" cy="0"/>
          </a:xfrm>
          <a:prstGeom prst="straightConnector1">
            <a:avLst/>
          </a:prstGeom>
          <a:noFill/>
          <a:ln w="12700" cap="flat" cmpd="sng">
            <a:solidFill>
              <a:schemeClr val="lt1"/>
            </a:solidFill>
            <a:prstDash val="solid"/>
            <a:miter lim="800000"/>
            <a:headEnd type="none" w="sm" len="sm"/>
            <a:tailEnd type="none" w="sm" len="sm"/>
          </a:ln>
        </p:spPr>
      </p:cxnSp>
      <p:cxnSp>
        <p:nvCxnSpPr>
          <p:cNvPr id="608" name="Google Shape;608;g29da6d3bb9b_1_573"/>
          <p:cNvCxnSpPr/>
          <p:nvPr/>
        </p:nvCxnSpPr>
        <p:spPr>
          <a:xfrm>
            <a:off x="4852189" y="4449977"/>
            <a:ext cx="2351100" cy="0"/>
          </a:xfrm>
          <a:prstGeom prst="straightConnector1">
            <a:avLst/>
          </a:prstGeom>
          <a:noFill/>
          <a:ln w="12700" cap="flat" cmpd="sng">
            <a:solidFill>
              <a:schemeClr val="lt1"/>
            </a:solidFill>
            <a:prstDash val="solid"/>
            <a:miter lim="800000"/>
            <a:headEnd type="none" w="sm" len="sm"/>
            <a:tailEnd type="none" w="sm" len="sm"/>
          </a:ln>
        </p:spPr>
      </p:cxnSp>
      <p:cxnSp>
        <p:nvCxnSpPr>
          <p:cNvPr id="609" name="Google Shape;609;g29da6d3bb9b_1_573"/>
          <p:cNvCxnSpPr/>
          <p:nvPr/>
        </p:nvCxnSpPr>
        <p:spPr>
          <a:xfrm>
            <a:off x="7643426" y="3725973"/>
            <a:ext cx="2479200" cy="0"/>
          </a:xfrm>
          <a:prstGeom prst="straightConnector1">
            <a:avLst/>
          </a:prstGeom>
          <a:noFill/>
          <a:ln w="12700" cap="flat" cmpd="sng">
            <a:solidFill>
              <a:schemeClr val="lt1"/>
            </a:solidFill>
            <a:prstDash val="solid"/>
            <a:miter lim="800000"/>
            <a:headEnd type="none" w="sm" len="sm"/>
            <a:tailEnd type="none" w="sm" len="sm"/>
          </a:ln>
        </p:spPr>
      </p:cxnSp>
      <p:cxnSp>
        <p:nvCxnSpPr>
          <p:cNvPr id="610" name="Google Shape;610;g29da6d3bb9b_1_573"/>
          <p:cNvCxnSpPr/>
          <p:nvPr/>
        </p:nvCxnSpPr>
        <p:spPr>
          <a:xfrm>
            <a:off x="7643426" y="4449970"/>
            <a:ext cx="2479200" cy="0"/>
          </a:xfrm>
          <a:prstGeom prst="straightConnector1">
            <a:avLst/>
          </a:prstGeom>
          <a:noFill/>
          <a:ln w="12700" cap="flat" cmpd="sng">
            <a:solidFill>
              <a:schemeClr val="lt1"/>
            </a:solidFill>
            <a:prstDash val="solid"/>
            <a:miter lim="800000"/>
            <a:headEnd type="none" w="sm" len="sm"/>
            <a:tailEnd type="none" w="sm" len="sm"/>
          </a:ln>
        </p:spPr>
      </p:cxnSp>
      <p:pic>
        <p:nvPicPr>
          <p:cNvPr id="611" name="Google Shape;611;g29da6d3bb9b_1_573"/>
          <p:cNvPicPr preferRelativeResize="0"/>
          <p:nvPr/>
        </p:nvPicPr>
        <p:blipFill rotWithShape="1">
          <a:blip r:embed="rId3">
            <a:alphaModFix/>
          </a:blip>
          <a:srcRect/>
          <a:stretch/>
        </p:blipFill>
        <p:spPr>
          <a:xfrm>
            <a:off x="2049474" y="4903540"/>
            <a:ext cx="303444" cy="372147"/>
          </a:xfrm>
          <a:prstGeom prst="rect">
            <a:avLst/>
          </a:prstGeom>
          <a:noFill/>
          <a:ln>
            <a:noFill/>
          </a:ln>
        </p:spPr>
      </p:pic>
      <p:pic>
        <p:nvPicPr>
          <p:cNvPr id="612" name="Google Shape;612;g29da6d3bb9b_1_573"/>
          <p:cNvPicPr preferRelativeResize="0"/>
          <p:nvPr/>
        </p:nvPicPr>
        <p:blipFill rotWithShape="1">
          <a:blip r:embed="rId4">
            <a:alphaModFix/>
          </a:blip>
          <a:srcRect/>
          <a:stretch/>
        </p:blipFill>
        <p:spPr>
          <a:xfrm>
            <a:off x="2103236" y="3862435"/>
            <a:ext cx="189803" cy="379606"/>
          </a:xfrm>
          <a:prstGeom prst="rect">
            <a:avLst/>
          </a:prstGeom>
          <a:noFill/>
          <a:ln>
            <a:noFill/>
          </a:ln>
        </p:spPr>
      </p:pic>
      <p:pic>
        <p:nvPicPr>
          <p:cNvPr id="613" name="Google Shape;613;g29da6d3bb9b_1_573"/>
          <p:cNvPicPr preferRelativeResize="0"/>
          <p:nvPr/>
        </p:nvPicPr>
        <p:blipFill rotWithShape="1">
          <a:blip r:embed="rId5">
            <a:alphaModFix/>
          </a:blip>
          <a:srcRect/>
          <a:stretch/>
        </p:blipFill>
        <p:spPr>
          <a:xfrm>
            <a:off x="4907011" y="3193785"/>
            <a:ext cx="263365" cy="360696"/>
          </a:xfrm>
          <a:prstGeom prst="rect">
            <a:avLst/>
          </a:prstGeom>
          <a:noFill/>
          <a:ln>
            <a:noFill/>
          </a:ln>
        </p:spPr>
      </p:pic>
      <p:pic>
        <p:nvPicPr>
          <p:cNvPr id="614" name="Google Shape;614;g29da6d3bb9b_1_573"/>
          <p:cNvPicPr preferRelativeResize="0"/>
          <p:nvPr/>
        </p:nvPicPr>
        <p:blipFill rotWithShape="1">
          <a:blip r:embed="rId6">
            <a:alphaModFix/>
          </a:blip>
          <a:srcRect/>
          <a:stretch/>
        </p:blipFill>
        <p:spPr>
          <a:xfrm>
            <a:off x="4914464" y="3859028"/>
            <a:ext cx="269090" cy="377871"/>
          </a:xfrm>
          <a:prstGeom prst="rect">
            <a:avLst/>
          </a:prstGeom>
          <a:noFill/>
          <a:ln>
            <a:noFill/>
          </a:ln>
        </p:spPr>
      </p:pic>
      <p:pic>
        <p:nvPicPr>
          <p:cNvPr id="615" name="Google Shape;615;g29da6d3bb9b_1_573"/>
          <p:cNvPicPr preferRelativeResize="0"/>
          <p:nvPr/>
        </p:nvPicPr>
        <p:blipFill rotWithShape="1">
          <a:blip r:embed="rId7">
            <a:alphaModFix/>
          </a:blip>
          <a:srcRect/>
          <a:stretch/>
        </p:blipFill>
        <p:spPr>
          <a:xfrm>
            <a:off x="4837173" y="4691685"/>
            <a:ext cx="423675" cy="309167"/>
          </a:xfrm>
          <a:prstGeom prst="rect">
            <a:avLst/>
          </a:prstGeom>
          <a:noFill/>
          <a:ln>
            <a:noFill/>
          </a:ln>
        </p:spPr>
      </p:pic>
      <p:pic>
        <p:nvPicPr>
          <p:cNvPr id="616" name="Google Shape;616;g29da6d3bb9b_1_573"/>
          <p:cNvPicPr preferRelativeResize="0"/>
          <p:nvPr/>
        </p:nvPicPr>
        <p:blipFill rotWithShape="1">
          <a:blip r:embed="rId8">
            <a:alphaModFix/>
          </a:blip>
          <a:srcRect/>
          <a:stretch/>
        </p:blipFill>
        <p:spPr>
          <a:xfrm>
            <a:off x="2054954" y="3228380"/>
            <a:ext cx="317360" cy="317360"/>
          </a:xfrm>
          <a:prstGeom prst="rect">
            <a:avLst/>
          </a:prstGeom>
          <a:noFill/>
          <a:ln>
            <a:noFill/>
          </a:ln>
        </p:spPr>
      </p:pic>
      <p:pic>
        <p:nvPicPr>
          <p:cNvPr id="617" name="Google Shape;617;g29da6d3bb9b_1_573"/>
          <p:cNvPicPr preferRelativeResize="0"/>
          <p:nvPr/>
        </p:nvPicPr>
        <p:blipFill rotWithShape="1">
          <a:blip r:embed="rId9">
            <a:alphaModFix/>
          </a:blip>
          <a:srcRect/>
          <a:stretch/>
        </p:blipFill>
        <p:spPr>
          <a:xfrm rot="489459">
            <a:off x="7575116" y="3208203"/>
            <a:ext cx="415988" cy="332791"/>
          </a:xfrm>
          <a:prstGeom prst="rect">
            <a:avLst/>
          </a:prstGeom>
          <a:noFill/>
          <a:ln>
            <a:noFill/>
          </a:ln>
        </p:spPr>
      </p:pic>
      <p:pic>
        <p:nvPicPr>
          <p:cNvPr id="618" name="Google Shape;618;g29da6d3bb9b_1_573"/>
          <p:cNvPicPr preferRelativeResize="0"/>
          <p:nvPr/>
        </p:nvPicPr>
        <p:blipFill rotWithShape="1">
          <a:blip r:embed="rId10">
            <a:alphaModFix/>
          </a:blip>
          <a:srcRect/>
          <a:stretch/>
        </p:blipFill>
        <p:spPr>
          <a:xfrm>
            <a:off x="7616264" y="3870531"/>
            <a:ext cx="323516" cy="367631"/>
          </a:xfrm>
          <a:prstGeom prst="rect">
            <a:avLst/>
          </a:prstGeom>
          <a:noFill/>
          <a:ln>
            <a:noFill/>
          </a:ln>
        </p:spPr>
      </p:pic>
      <p:pic>
        <p:nvPicPr>
          <p:cNvPr id="619" name="Google Shape;619;g29da6d3bb9b_1_573"/>
          <p:cNvPicPr preferRelativeResize="0"/>
          <p:nvPr/>
        </p:nvPicPr>
        <p:blipFill rotWithShape="1">
          <a:blip r:embed="rId11">
            <a:alphaModFix/>
          </a:blip>
          <a:srcRect/>
          <a:stretch/>
        </p:blipFill>
        <p:spPr>
          <a:xfrm>
            <a:off x="7619050" y="4706196"/>
            <a:ext cx="309560" cy="2549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68256"/>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376"/>
              <a:buFont typeface="Arial"/>
              <a:buNone/>
            </a:pPr>
            <a:endParaRPr sz="1376" b="0" i="0" u="none" strike="noStrike" cap="none">
              <a:solidFill>
                <a:srgbClr val="000000"/>
              </a:solidFill>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701698" y="188279"/>
            <a:ext cx="10788604" cy="627997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fontAlgn="base"/>
            <a:endParaRPr lang="lt-LT" b="1" dirty="0"/>
          </a:p>
          <a:p>
            <a:pPr fontAlgn="base"/>
            <a:endParaRPr lang="lt-LT" b="1" dirty="0"/>
          </a:p>
          <a:p>
            <a:pPr marL="285750" indent="-285750" fontAlgn="base">
              <a:buFontTx/>
              <a:buChar char="-"/>
            </a:pPr>
            <a:endParaRPr lang="lt-LT" b="1" dirty="0"/>
          </a:p>
          <a:p>
            <a:pPr marL="285750" indent="-285750" fontAlgn="base">
              <a:buFontTx/>
              <a:buChar char="-"/>
            </a:pPr>
            <a:endParaRPr lang="lt-LT" b="1" dirty="0"/>
          </a:p>
          <a:p>
            <a:pPr fontAlgn="base"/>
            <a:endParaRPr lang="lt-LT" b="1" dirty="0"/>
          </a:p>
          <a:p>
            <a:pPr fontAlgn="base"/>
            <a:endParaRPr lang="lt-LT" b="1" dirty="0"/>
          </a:p>
          <a:p>
            <a:pPr fontAlgn="base"/>
            <a:endParaRPr lang="lt-LT" sz="1400" i="1" dirty="0"/>
          </a:p>
          <a:p>
            <a:pPr fontAlgn="base"/>
            <a:endParaRPr lang="lt-LT" b="1" dirty="0"/>
          </a:p>
          <a:p>
            <a:pPr fontAlgn="base"/>
            <a:r>
              <a:rPr lang="en-GB" dirty="0"/>
              <a:t> </a:t>
            </a:r>
            <a:endParaRPr lang="en-US" dirty="0"/>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3223967" y="408697"/>
            <a:ext cx="3007150" cy="364197"/>
          </a:xfrm>
          <a:prstGeom prst="rect">
            <a:avLst/>
          </a:prstGeom>
        </p:spPr>
      </p:pic>
      <p:sp>
        <p:nvSpPr>
          <p:cNvPr id="4" name="TextBox 3">
            <a:extLst>
              <a:ext uri="{FF2B5EF4-FFF2-40B4-BE49-F238E27FC236}">
                <a16:creationId xmlns:a16="http://schemas.microsoft.com/office/drawing/2014/main" id="{C747E969-69AF-42C8-816A-8BC3933BE3FD}"/>
              </a:ext>
            </a:extLst>
          </p:cNvPr>
          <p:cNvSpPr txBox="1"/>
          <p:nvPr/>
        </p:nvSpPr>
        <p:spPr>
          <a:xfrm>
            <a:off x="3572758" y="969765"/>
            <a:ext cx="3864990" cy="400110"/>
          </a:xfrm>
          <a:prstGeom prst="rect">
            <a:avLst/>
          </a:prstGeom>
          <a:noFill/>
        </p:spPr>
        <p:txBody>
          <a:bodyPr wrap="square" rtlCol="0">
            <a:spAutoFit/>
          </a:bodyPr>
          <a:lstStyle/>
          <a:p>
            <a:r>
              <a:rPr lang="lt-LT" sz="2000" b="1" cap="all" dirty="0">
                <a:solidFill>
                  <a:schemeClr val="accent6">
                    <a:lumMod val="75000"/>
                  </a:schemeClr>
                </a:solidFill>
              </a:rPr>
              <a:t>Mokymosi tikslai</a:t>
            </a:r>
            <a:endParaRPr lang="en-US" sz="2000" dirty="0"/>
          </a:p>
        </p:txBody>
      </p:sp>
      <p:sp>
        <p:nvSpPr>
          <p:cNvPr id="5" name="TextBox 4">
            <a:extLst>
              <a:ext uri="{FF2B5EF4-FFF2-40B4-BE49-F238E27FC236}">
                <a16:creationId xmlns:a16="http://schemas.microsoft.com/office/drawing/2014/main" id="{07AC7C59-C165-4C55-8BCF-49B0D26B585A}"/>
              </a:ext>
            </a:extLst>
          </p:cNvPr>
          <p:cNvSpPr txBox="1"/>
          <p:nvPr/>
        </p:nvSpPr>
        <p:spPr>
          <a:xfrm>
            <a:off x="622170" y="1369875"/>
            <a:ext cx="9577632" cy="4524315"/>
          </a:xfrm>
          <a:prstGeom prst="rect">
            <a:avLst/>
          </a:prstGeom>
          <a:noFill/>
        </p:spPr>
        <p:txBody>
          <a:bodyPr wrap="square" rtlCol="0">
            <a:spAutoFit/>
          </a:bodyPr>
          <a:lstStyle/>
          <a:p>
            <a:pPr marL="285750" indent="-285750" algn="just">
              <a:buSzPts val="1600"/>
              <a:buFont typeface="Arial" panose="020B0604020202020204" pitchFamily="34" charset="0"/>
              <a:buChar char="•"/>
            </a:pPr>
            <a:r>
              <a:rPr lang="lt-LT" sz="2400" b="1" dirty="0">
                <a:solidFill>
                  <a:schemeClr val="accent6">
                    <a:lumMod val="75000"/>
                  </a:schemeClr>
                </a:solidFill>
                <a:latin typeface="+mn-lt"/>
              </a:rPr>
              <a:t>Sisteminis mąstymas ir sistemų žemėlapių sudarymas: </a:t>
            </a:r>
            <a:r>
              <a:rPr lang="lt-LT" sz="2400" dirty="0">
                <a:latin typeface="+mn-lt"/>
              </a:rPr>
              <a:t>mąstymo praplėtimas, siekiant nustatyti skirtingus maisto sistemų elementus ir suprasti jų sudėtingumą bei tarpusavio sąsajas (tvarumas, sveikata, technologijos, teis</a:t>
            </a:r>
            <a:r>
              <a:rPr lang="en-US" sz="2400" dirty="0">
                <a:latin typeface="+mn-lt"/>
              </a:rPr>
              <a:t>in</a:t>
            </a:r>
            <a:r>
              <a:rPr lang="lt-LT" sz="2400" dirty="0">
                <a:latin typeface="+mn-lt"/>
              </a:rPr>
              <a:t>ė</a:t>
            </a:r>
            <a:r>
              <a:rPr lang="en-US" sz="2400" dirty="0">
                <a:latin typeface="+mn-lt"/>
              </a:rPr>
              <a:t> </a:t>
            </a:r>
            <a:r>
              <a:rPr lang="en-US" sz="2400" dirty="0" err="1">
                <a:latin typeface="+mn-lt"/>
              </a:rPr>
              <a:t>baz</a:t>
            </a:r>
            <a:r>
              <a:rPr lang="lt-LT" sz="2400" dirty="0">
                <a:latin typeface="+mn-lt"/>
              </a:rPr>
              <a:t>ė, karjeros galimybės ir dar daugiau!) </a:t>
            </a:r>
          </a:p>
          <a:p>
            <a:pPr marL="285750" indent="-285750" algn="just">
              <a:buSzPts val="1600"/>
              <a:buFont typeface="Arial" panose="020B0604020202020204" pitchFamily="34" charset="0"/>
              <a:buChar char="•"/>
            </a:pPr>
            <a:r>
              <a:rPr lang="lt-LT" sz="2400" b="1" dirty="0">
                <a:solidFill>
                  <a:schemeClr val="accent6">
                    <a:lumMod val="75000"/>
                  </a:schemeClr>
                </a:solidFill>
                <a:latin typeface="+mn-lt"/>
              </a:rPr>
              <a:t>Tvarus ir sveikas gyvenimo būdas: </a:t>
            </a:r>
            <a:r>
              <a:rPr lang="lt-LT" sz="2400" dirty="0">
                <a:latin typeface="+mn-lt"/>
              </a:rPr>
              <a:t>sveikos ir tvarios mitybos modelių supratimas, siekiant tapti gerai informuotais, sąmoningais vartotojais – „nuo lauko iki stalo ir atliekų šalinimo“.</a:t>
            </a:r>
          </a:p>
          <a:p>
            <a:pPr marL="285750" indent="-285750" algn="just">
              <a:buSzPts val="1600"/>
              <a:buFont typeface="Arial" panose="020B0604020202020204" pitchFamily="34" charset="0"/>
              <a:buChar char="•"/>
            </a:pPr>
            <a:r>
              <a:rPr lang="lt-LT" sz="2400" b="1" dirty="0">
                <a:solidFill>
                  <a:schemeClr val="accent6">
                    <a:lumMod val="75000"/>
                  </a:schemeClr>
                </a:solidFill>
                <a:latin typeface="+mn-lt"/>
              </a:rPr>
              <a:t>Karjera žemės ūkio ir maisto produktų sektoriuje: </a:t>
            </a:r>
            <a:r>
              <a:rPr lang="lt-LT" sz="2400" dirty="0">
                <a:solidFill>
                  <a:schemeClr val="tx1"/>
                </a:solidFill>
                <a:latin typeface="+mn-lt"/>
              </a:rPr>
              <a:t>paskatinti</a:t>
            </a:r>
            <a:r>
              <a:rPr lang="lt-LT" sz="2400" dirty="0">
                <a:latin typeface="+mn-lt"/>
              </a:rPr>
              <a:t> 6-18 m. amžiaus vaikų ir jaunuolių lyderystę, maisto mokslų išmanymą, verslumą ir supažindinti su profesinės karjeros galimybėmis.</a:t>
            </a:r>
            <a:endParaRPr lang="en-US" sz="2400" dirty="0">
              <a:latin typeface="+mn-lt"/>
            </a:endParaRPr>
          </a:p>
        </p:txBody>
      </p:sp>
    </p:spTree>
    <p:extLst>
      <p:ext uri="{BB962C8B-B14F-4D97-AF65-F5344CB8AC3E}">
        <p14:creationId xmlns:p14="http://schemas.microsoft.com/office/powerpoint/2010/main" val="3328458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l="-6000" r="-6000"/>
          </a:stretch>
        </a:blipFill>
        <a:effectLst/>
      </p:bgPr>
    </p:bg>
    <p:spTree>
      <p:nvGrpSpPr>
        <p:cNvPr id="1" name="Shape 563"/>
        <p:cNvGrpSpPr/>
        <p:nvPr/>
      </p:nvGrpSpPr>
      <p:grpSpPr>
        <a:xfrm>
          <a:off x="0" y="0"/>
          <a:ext cx="0" cy="0"/>
          <a:chOff x="0" y="0"/>
          <a:chExt cx="0" cy="0"/>
        </a:xfrm>
      </p:grpSpPr>
      <p:sp>
        <p:nvSpPr>
          <p:cNvPr id="565" name="Google Shape;565;g2a1c794ed9a_1_1"/>
          <p:cNvSpPr/>
          <p:nvPr/>
        </p:nvSpPr>
        <p:spPr>
          <a:xfrm>
            <a:off x="10436068" y="6468256"/>
            <a:ext cx="1571736" cy="267261"/>
          </a:xfrm>
          <a:custGeom>
            <a:avLst/>
            <a:gdLst/>
            <a:ahLst/>
            <a:cxnLst/>
            <a:rect l="l" t="t" r="r" b="b"/>
            <a:pathLst>
              <a:path w="9833970" h="1659516" extrusionOk="0">
                <a:moveTo>
                  <a:pt x="0" y="0"/>
                </a:moveTo>
                <a:lnTo>
                  <a:pt x="9833970" y="0"/>
                </a:lnTo>
                <a:lnTo>
                  <a:pt x="9833970" y="1659516"/>
                </a:lnTo>
                <a:lnTo>
                  <a:pt x="0" y="1659516"/>
                </a:lnTo>
                <a:lnTo>
                  <a:pt x="0" y="0"/>
                </a:lnTo>
                <a:close/>
              </a:path>
            </a:pathLst>
          </a:custGeom>
          <a:blipFill rotWithShape="1">
            <a:blip r:embed="rId4">
              <a:alphaModFix/>
            </a:blip>
            <a:stretch>
              <a:fillRect/>
            </a:stretch>
          </a:blipFill>
          <a:ln>
            <a:noFill/>
          </a:ln>
        </p:spPr>
        <p:txBody>
          <a:bodyPr spcFirstLastPara="1" wrap="square" lIns="69875" tIns="34925" rIns="69875" bIns="349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376"/>
              <a:buFont typeface="Arial"/>
              <a:buNone/>
            </a:pPr>
            <a:endParaRPr sz="1376" b="0" i="0" u="none" strike="noStrike" cap="none">
              <a:solidFill>
                <a:srgbClr val="000000"/>
              </a:solidFill>
              <a:latin typeface="Calibri"/>
              <a:ea typeface="Calibri"/>
              <a:cs typeface="Calibri"/>
              <a:sym typeface="Calibri"/>
            </a:endParaRPr>
          </a:p>
        </p:txBody>
      </p:sp>
      <p:sp>
        <p:nvSpPr>
          <p:cNvPr id="3" name="Rectangle: Rounded Corners 2">
            <a:extLst>
              <a:ext uri="{FF2B5EF4-FFF2-40B4-BE49-F238E27FC236}">
                <a16:creationId xmlns:a16="http://schemas.microsoft.com/office/drawing/2014/main" id="{192B43F0-0C34-5C39-9711-DA2330556076}"/>
              </a:ext>
            </a:extLst>
          </p:cNvPr>
          <p:cNvSpPr/>
          <p:nvPr/>
        </p:nvSpPr>
        <p:spPr>
          <a:xfrm>
            <a:off x="697584" y="527902"/>
            <a:ext cx="10180948" cy="509047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787" b="0" i="0" u="none" strike="noStrike" cap="none">
                <a:solidFill>
                  <a:srgbClr val="000000"/>
                </a:solidFill>
                <a:latin typeface="Arial"/>
                <a:ea typeface="Arial"/>
                <a:cs typeface="Arial"/>
                <a:sym typeface="Arial"/>
              </a:defRPr>
            </a:lvl9pPr>
          </a:lstStyle>
          <a:p>
            <a:pPr fontAlgn="base"/>
            <a:endParaRPr lang="lt-LT" b="1" dirty="0"/>
          </a:p>
          <a:p>
            <a:pPr fontAlgn="base"/>
            <a:endParaRPr lang="lt-LT" b="1" dirty="0"/>
          </a:p>
          <a:p>
            <a:pPr marL="285750" indent="-285750" fontAlgn="base">
              <a:buFontTx/>
              <a:buChar char="-"/>
            </a:pPr>
            <a:endParaRPr lang="lt-LT" b="1" dirty="0"/>
          </a:p>
          <a:p>
            <a:pPr marL="285750" indent="-285750" fontAlgn="base">
              <a:buFontTx/>
              <a:buChar char="-"/>
            </a:pPr>
            <a:endParaRPr lang="lt-LT" b="1" dirty="0"/>
          </a:p>
          <a:p>
            <a:pPr fontAlgn="base"/>
            <a:endParaRPr lang="lt-LT" b="1" dirty="0"/>
          </a:p>
          <a:p>
            <a:pPr fontAlgn="base"/>
            <a:endParaRPr lang="lt-LT" b="1" dirty="0"/>
          </a:p>
          <a:p>
            <a:pPr fontAlgn="base"/>
            <a:endParaRPr lang="lt-LT" sz="1400" i="1" dirty="0"/>
          </a:p>
          <a:p>
            <a:pPr fontAlgn="base"/>
            <a:endParaRPr lang="lt-LT" b="1" dirty="0"/>
          </a:p>
          <a:p>
            <a:pPr fontAlgn="base"/>
            <a:r>
              <a:rPr lang="en-GB" dirty="0"/>
              <a:t> </a:t>
            </a:r>
            <a:endParaRPr lang="en-US" dirty="0"/>
          </a:p>
        </p:txBody>
      </p:sp>
      <p:pic>
        <p:nvPicPr>
          <p:cNvPr id="2" name="Picture 1">
            <a:extLst>
              <a:ext uri="{FF2B5EF4-FFF2-40B4-BE49-F238E27FC236}">
                <a16:creationId xmlns:a16="http://schemas.microsoft.com/office/drawing/2014/main" id="{0FE1E741-8C73-66A3-D4B6-F4512BD31B30}"/>
              </a:ext>
            </a:extLst>
          </p:cNvPr>
          <p:cNvPicPr>
            <a:picLocks noChangeAspect="1"/>
          </p:cNvPicPr>
          <p:nvPr/>
        </p:nvPicPr>
        <p:blipFill>
          <a:blip r:embed="rId5"/>
          <a:stretch>
            <a:fillRect/>
          </a:stretch>
        </p:blipFill>
        <p:spPr>
          <a:xfrm>
            <a:off x="2406410" y="1070579"/>
            <a:ext cx="2464105" cy="298429"/>
          </a:xfrm>
          <a:prstGeom prst="rect">
            <a:avLst/>
          </a:prstGeom>
        </p:spPr>
      </p:pic>
      <p:sp>
        <p:nvSpPr>
          <p:cNvPr id="4" name="TextBox 3">
            <a:extLst>
              <a:ext uri="{FF2B5EF4-FFF2-40B4-BE49-F238E27FC236}">
                <a16:creationId xmlns:a16="http://schemas.microsoft.com/office/drawing/2014/main" id="{C747E969-69AF-42C8-816A-8BC3933BE3FD}"/>
              </a:ext>
            </a:extLst>
          </p:cNvPr>
          <p:cNvSpPr txBox="1"/>
          <p:nvPr/>
        </p:nvSpPr>
        <p:spPr>
          <a:xfrm>
            <a:off x="3928998" y="1067757"/>
            <a:ext cx="3552863" cy="461665"/>
          </a:xfrm>
          <a:prstGeom prst="rect">
            <a:avLst/>
          </a:prstGeom>
          <a:noFill/>
        </p:spPr>
        <p:txBody>
          <a:bodyPr wrap="square" rtlCol="0">
            <a:spAutoFit/>
          </a:bodyPr>
          <a:lstStyle/>
          <a:p>
            <a:pPr algn="ctr"/>
            <a:r>
              <a:rPr lang="lt-LT" sz="2400" b="1" cap="all" dirty="0">
                <a:solidFill>
                  <a:schemeClr val="accent6">
                    <a:lumMod val="75000"/>
                  </a:schemeClr>
                </a:solidFill>
              </a:rPr>
              <a:t>NAUDA</a:t>
            </a:r>
            <a:endParaRPr lang="en-US" sz="2400" dirty="0"/>
          </a:p>
        </p:txBody>
      </p:sp>
      <p:sp>
        <p:nvSpPr>
          <p:cNvPr id="5" name="TextBox 4">
            <a:extLst>
              <a:ext uri="{FF2B5EF4-FFF2-40B4-BE49-F238E27FC236}">
                <a16:creationId xmlns:a16="http://schemas.microsoft.com/office/drawing/2014/main" id="{07AC7C59-C165-4C55-8BCF-49B0D26B585A}"/>
              </a:ext>
            </a:extLst>
          </p:cNvPr>
          <p:cNvSpPr txBox="1"/>
          <p:nvPr/>
        </p:nvSpPr>
        <p:spPr>
          <a:xfrm>
            <a:off x="1555423" y="1715678"/>
            <a:ext cx="8804635" cy="3365024"/>
          </a:xfrm>
          <a:prstGeom prst="rect">
            <a:avLst/>
          </a:prstGeom>
          <a:noFill/>
        </p:spPr>
        <p:txBody>
          <a:bodyPr wrap="square" rtlCol="0">
            <a:spAutoFit/>
          </a:bodyPr>
          <a:lstStyle/>
          <a:p>
            <a:pPr marL="336550" indent="-285750">
              <a:lnSpc>
                <a:spcPct val="150000"/>
              </a:lnSpc>
              <a:buSzPts val="1600"/>
              <a:buFont typeface="Arial" panose="020B0604020202020204" pitchFamily="34" charset="0"/>
              <a:buChar char="•"/>
            </a:pPr>
            <a:r>
              <a:rPr lang="lt-LT" sz="1800" dirty="0">
                <a:latin typeface="+mn-lt"/>
              </a:rPr>
              <a:t>Parengta mokymo medžiaga (pamokų planai, kiti mokytojams skirti ištekliai: internetinės priemonės, vaizdo įrašai, </a:t>
            </a:r>
            <a:r>
              <a:rPr lang="lt-LT" sz="1800" dirty="0" err="1">
                <a:latin typeface="+mn-lt"/>
              </a:rPr>
              <a:t>dalomoji</a:t>
            </a:r>
            <a:r>
              <a:rPr lang="lt-LT" sz="1800" dirty="0">
                <a:latin typeface="+mn-lt"/>
              </a:rPr>
              <a:t> medžiaga, pagalbinė medžiaga)</a:t>
            </a:r>
          </a:p>
          <a:p>
            <a:pPr marL="336550" indent="-285750">
              <a:lnSpc>
                <a:spcPct val="150000"/>
              </a:lnSpc>
              <a:buSzPts val="1600"/>
              <a:buFont typeface="Arial" panose="020B0604020202020204" pitchFamily="34" charset="0"/>
              <a:buChar char="•"/>
            </a:pPr>
            <a:r>
              <a:rPr lang="lt-LT" sz="1800" dirty="0">
                <a:latin typeface="+mn-lt"/>
              </a:rPr>
              <a:t>Skatina mokinių įsitraukimą, iššūkiais grįstą mokymąsi, gerina mokinių informuotumą, bendradarbiavimo įgūdžius, pasižymi žaismingumu, orientacija į veiksmą;</a:t>
            </a:r>
          </a:p>
          <a:p>
            <a:pPr marL="336550" indent="-285750">
              <a:lnSpc>
                <a:spcPct val="150000"/>
              </a:lnSpc>
              <a:buSzPts val="1600"/>
              <a:buFont typeface="Arial" panose="020B0604020202020204" pitchFamily="34" charset="0"/>
              <a:buChar char="•"/>
            </a:pPr>
            <a:r>
              <a:rPr lang="lt-LT" sz="1800" dirty="0">
                <a:latin typeface="+mn-lt"/>
              </a:rPr>
              <a:t>Organizuoja informatyvius ir </a:t>
            </a:r>
            <a:r>
              <a:rPr lang="lt-LT" sz="1800" dirty="0" err="1">
                <a:latin typeface="+mn-lt"/>
              </a:rPr>
              <a:t>atraktyvius</a:t>
            </a:r>
            <a:r>
              <a:rPr lang="lt-LT" sz="1800" dirty="0">
                <a:latin typeface="+mn-lt"/>
              </a:rPr>
              <a:t> renginius (Karjeros dienos, mokytojų konferencijos, mokslinės konferencijos) </a:t>
            </a:r>
          </a:p>
          <a:p>
            <a:pPr marL="336550" indent="-285750">
              <a:lnSpc>
                <a:spcPct val="150000"/>
              </a:lnSpc>
              <a:buSzPts val="1600"/>
              <a:buFont typeface="Arial" panose="020B0604020202020204" pitchFamily="34" charset="0"/>
              <a:buChar char="•"/>
            </a:pPr>
            <a:r>
              <a:rPr lang="lt-LT" sz="1800" dirty="0">
                <a:latin typeface="+mn-lt"/>
              </a:rPr>
              <a:t>Sudaro sąlygas tarptautiniam bendradarbiavimui.</a:t>
            </a:r>
          </a:p>
        </p:txBody>
      </p:sp>
    </p:spTree>
    <p:extLst>
      <p:ext uri="{BB962C8B-B14F-4D97-AF65-F5344CB8AC3E}">
        <p14:creationId xmlns:p14="http://schemas.microsoft.com/office/powerpoint/2010/main" val="3275827948"/>
      </p:ext>
    </p:extLst>
  </p:cSld>
  <p:clrMapOvr>
    <a:masterClrMapping/>
  </p:clrMapOvr>
</p:sld>
</file>

<file path=ppt/theme/theme1.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359B7CB956144D95F04233DE7BBBD1" ma:contentTypeVersion="11" ma:contentTypeDescription="Create a new document." ma:contentTypeScope="" ma:versionID="83ef15ff659952c59c699b1213452fda">
  <xsd:schema xmlns:xsd="http://www.w3.org/2001/XMLSchema" xmlns:xs="http://www.w3.org/2001/XMLSchema" xmlns:p="http://schemas.microsoft.com/office/2006/metadata/properties" xmlns:ns2="fce42009-b12d-4358-abf3-7fa3a0b80ee1" xmlns:ns3="805f903b-f6d1-4911-8e07-1c1afa05dc2a" targetNamespace="http://schemas.microsoft.com/office/2006/metadata/properties" ma:root="true" ma:fieldsID="2b0dab889e5d3fb00d53ea63c7658e96" ns2:_="" ns3:_="">
    <xsd:import namespace="fce42009-b12d-4358-abf3-7fa3a0b80ee1"/>
    <xsd:import namespace="805f903b-f6d1-4911-8e07-1c1afa05dc2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e42009-b12d-4358-abf3-7fa3a0b80e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fdca688-8fbb-4411-b357-f76f2a7c38f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05f903b-f6d1-4911-8e07-1c1afa05dc2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1d5da8c-902e-47e1-883e-68db415d45dc}" ma:internalName="TaxCatchAll" ma:showField="CatchAllData" ma:web="805f903b-f6d1-4911-8e07-1c1afa05dc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ce42009-b12d-4358-abf3-7fa3a0b80ee1">
      <Terms xmlns="http://schemas.microsoft.com/office/infopath/2007/PartnerControls"/>
    </lcf76f155ced4ddcb4097134ff3c332f>
    <TaxCatchAll xmlns="805f903b-f6d1-4911-8e07-1c1afa05dc2a" xsi:nil="true"/>
  </documentManagement>
</p:properties>
</file>

<file path=customXml/itemProps1.xml><?xml version="1.0" encoding="utf-8"?>
<ds:datastoreItem xmlns:ds="http://schemas.openxmlformats.org/officeDocument/2006/customXml" ds:itemID="{43121ED8-940B-4FCF-B149-499858776E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e42009-b12d-4358-abf3-7fa3a0b80ee1"/>
    <ds:schemaRef ds:uri="805f903b-f6d1-4911-8e07-1c1afa05dc2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7B0A14-431B-4BC7-A6B5-804731CFCBBD}">
  <ds:schemaRefs>
    <ds:schemaRef ds:uri="http://schemas.microsoft.com/sharepoint/v3/contenttype/forms"/>
  </ds:schemaRefs>
</ds:datastoreItem>
</file>

<file path=customXml/itemProps3.xml><?xml version="1.0" encoding="utf-8"?>
<ds:datastoreItem xmlns:ds="http://schemas.openxmlformats.org/officeDocument/2006/customXml" ds:itemID="{07CAD1A4-858E-471A-A6FB-0E70518B7A5B}">
  <ds:schemaRefs>
    <ds:schemaRef ds:uri="805f903b-f6d1-4911-8e07-1c1afa05dc2a"/>
    <ds:schemaRef ds:uri="http://www.w3.org/XML/1998/namespace"/>
    <ds:schemaRef ds:uri="http://purl.org/dc/elements/1.1/"/>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fce42009-b12d-4358-abf3-7fa3a0b80ee1"/>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784</TotalTime>
  <Words>1227</Words>
  <Application>Microsoft Office PowerPoint</Application>
  <PresentationFormat>Widescreen</PresentationFormat>
  <Paragraphs>147</Paragraphs>
  <Slides>16</Slides>
  <Notes>14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Titillium Web SemiBold</vt:lpstr>
      <vt:lpstr>Neue Haas Grotesk Text Pro</vt:lpstr>
      <vt:lpstr>Calibri</vt:lpstr>
      <vt:lpstr>NeueHaasGroteskText Pro</vt:lpstr>
      <vt:lpstr>Arial</vt:lpstr>
      <vt:lpstr>Titillium Web</vt:lpstr>
      <vt:lpstr>1_Office Theme</vt:lpstr>
      <vt:lpstr>2_Office Theme</vt:lpstr>
      <vt:lpstr>Tema di Office</vt:lpstr>
      <vt:lpstr>PowerPoint Presentation</vt:lpstr>
      <vt:lpstr>PowerPoint Presentation</vt:lpstr>
      <vt:lpstr>PowerPoint Presentation</vt:lpstr>
      <vt:lpstr>PowerPoint Presentation</vt:lpstr>
      <vt:lpstr>Europos inovacijos ir technologijos institutas (EIT)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https://forms.office.com/pages/responsepage.aspx?id=4wnf4v8njU-XBod8JSZb3kf9HV26PL5KiAkMwaE3fJNUQkRGWUpROEFOT043SlcwMlNPN0VHR1VOSyQlQCN0PWcu&amp;route=shorturl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Berthaud</dc:creator>
  <cp:lastModifiedBy>Ramunė Vanagaitė</cp:lastModifiedBy>
  <cp:revision>200</cp:revision>
  <cp:lastPrinted>2024-08-26T11:29:40Z</cp:lastPrinted>
  <dcterms:created xsi:type="dcterms:W3CDTF">2023-10-31T15:52:31Z</dcterms:created>
  <dcterms:modified xsi:type="dcterms:W3CDTF">2025-02-28T13:41:03Z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0x010100BE359B7CB956144D95F04233DE7BBBD1</vt:lpwstr>
  </property>
  <property fmtid="{D5CDD505-2E9C-101B-9397-08002B2CF9AE}" pid="3" name="MediaServiceImageTags">
    <vt:lpwstr/>
  </property>
</Properties>
</file>