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83" r:id="rId4"/>
    <p:sldId id="284" r:id="rId5"/>
    <p:sldId id="285" r:id="rId6"/>
    <p:sldId id="286" r:id="rId7"/>
    <p:sldId id="287" r:id="rId8"/>
    <p:sldId id="288" r:id="rId9"/>
    <p:sldId id="289" r:id="rId10"/>
    <p:sldId id="291" r:id="rId11"/>
    <p:sldId id="315" r:id="rId12"/>
    <p:sldId id="294" r:id="rId13"/>
    <p:sldId id="316" r:id="rId14"/>
    <p:sldId id="290" r:id="rId15"/>
    <p:sldId id="301" r:id="rId16"/>
    <p:sldId id="297" r:id="rId17"/>
    <p:sldId id="298" r:id="rId18"/>
    <p:sldId id="299" r:id="rId19"/>
    <p:sldId id="302" r:id="rId20"/>
    <p:sldId id="300" r:id="rId21"/>
    <p:sldId id="303" r:id="rId22"/>
    <p:sldId id="304" r:id="rId23"/>
    <p:sldId id="318" r:id="rId24"/>
    <p:sldId id="310" r:id="rId25"/>
    <p:sldId id="311" r:id="rId26"/>
    <p:sldId id="312" r:id="rId27"/>
    <p:sldId id="317" r:id="rId28"/>
    <p:sldId id="293" r:id="rId29"/>
    <p:sldId id="292" r:id="rId30"/>
    <p:sldId id="313" r:id="rId31"/>
    <p:sldId id="319" r:id="rId32"/>
    <p:sldId id="320" r:id="rId33"/>
    <p:sldId id="321" r:id="rId34"/>
    <p:sldId id="322" r:id="rId35"/>
    <p:sldId id="323" r:id="rId36"/>
    <p:sldId id="324" r:id="rId37"/>
    <p:sldId id="325" r:id="rId38"/>
    <p:sldId id="326" r:id="rId39"/>
    <p:sldId id="327" r:id="rId40"/>
    <p:sldId id="328" r:id="rId41"/>
    <p:sldId id="282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5316C96-0DB5-8177-B6B7-DF026C3E45F7}" v="108" dt="2023-06-20T18:39:59.502"/>
    <p1510:client id="{21158842-E919-CA43-2F31-002D2F343F62}" v="36" dt="2023-06-20T19:29:33.765"/>
    <p1510:client id="{2A86D552-E2D6-5D75-6159-268FF9C9862C}" v="3" dt="2023-03-23T17:51:27.230"/>
    <p1510:client id="{48309938-95A2-311D-45C4-A1FFE6DF469B}" v="13" dt="2023-03-23T16:07:46.900"/>
    <p1510:client id="{48C24B0F-868E-4A83-89D1-E858672FA92E}" v="1510" dt="2023-03-21T09:48:33.579"/>
    <p1510:client id="{4E5593E8-C9F7-2956-245E-EDD6278914CB}" v="62" dt="2023-06-21T02:25:34.346"/>
    <p1510:client id="{628E8FB6-35BE-3597-DA14-3EB27A9D54F8}" v="15" dt="2023-06-19T17:15:56.744"/>
    <p1510:client id="{64745322-C5BD-B350-3755-0658577AEEAB}" v="321" dt="2023-06-20T19:18:31.902"/>
    <p1510:client id="{758692E5-076C-6F3E-6412-4984F9953969}" v="531" dt="2023-06-20T17:28:08.515"/>
    <p1510:client id="{80793E23-E958-12C7-7735-E84EFEC498F0}" v="213" dt="2023-03-23T17:50:26.581"/>
    <p1510:client id="{90E5F3B6-2B1F-7FAF-1304-B3BF543154A1}" v="39" dt="2023-03-23T18:27:32.611"/>
    <p1510:client id="{9EB9B65D-549E-9114-F7C6-CB3E05F8A688}" v="269" dt="2023-06-20T02:47:57.747"/>
    <p1510:client id="{A99878A1-152D-622B-D2B7-4375478297FD}" v="403" dt="2023-03-23T17:00:11.912"/>
    <p1510:client id="{DD7212F2-F97C-991A-1B7A-DB2274600873}" v="10" dt="2023-03-23T17:54:04.611"/>
    <p1510:client id="{E9A2BA69-7E45-6316-885C-F1D958AF433E}" v="51" dt="2023-06-20T02:01:28.113"/>
    <p1510:client id="{F061E6BF-18EF-F6E3-92A7-9741CF803609}" v="114" dt="2023-03-21T10:04:04.557"/>
    <p1510:client id="{F1FDAFDF-74FD-D48D-56B9-D40168736B7B}" v="262" dt="2023-06-20T03:30:39.590"/>
    <p1510:client id="{F4C9347B-4560-988A-DD33-0DE0042323F8}" v="170" dt="2023-03-24T03:25:28.96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Vidutinis stilius 2 – paryškinima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90" y="7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48" Type="http://schemas.microsoft.com/office/2015/10/relationships/revisionInfo" Target="revisionInfo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sa Žemaitaitienė" userId="S::rasa.zemaitaitiene@licejus.lt::8b133980-43d9-495f-8cf8-8ed334769843" providerId="AD" clId="Web-{628E8FB6-35BE-3597-DA14-3EB27A9D54F8}"/>
    <pc:docChg chg="modSld">
      <pc:chgData name="Rasa Žemaitaitienė" userId="S::rasa.zemaitaitiene@licejus.lt::8b133980-43d9-495f-8cf8-8ed334769843" providerId="AD" clId="Web-{628E8FB6-35BE-3597-DA14-3EB27A9D54F8}" dt="2023-06-19T17:15:56.744" v="13" actId="20577"/>
      <pc:docMkLst>
        <pc:docMk/>
      </pc:docMkLst>
      <pc:sldChg chg="modSp">
        <pc:chgData name="Rasa Žemaitaitienė" userId="S::rasa.zemaitaitiene@licejus.lt::8b133980-43d9-495f-8cf8-8ed334769843" providerId="AD" clId="Web-{628E8FB6-35BE-3597-DA14-3EB27A9D54F8}" dt="2023-06-19T17:15:56.744" v="13" actId="20577"/>
        <pc:sldMkLst>
          <pc:docMk/>
          <pc:sldMk cId="424736396" sldId="256"/>
        </pc:sldMkLst>
        <pc:spChg chg="mod">
          <ac:chgData name="Rasa Žemaitaitienė" userId="S::rasa.zemaitaitiene@licejus.lt::8b133980-43d9-495f-8cf8-8ed334769843" providerId="AD" clId="Web-{628E8FB6-35BE-3597-DA14-3EB27A9D54F8}" dt="2023-06-19T17:15:56.744" v="13" actId="20577"/>
          <ac:spMkLst>
            <pc:docMk/>
            <pc:sldMk cId="424736396" sldId="256"/>
            <ac:spMk id="2" creationId="{00000000-0000-0000-0000-000000000000}"/>
          </ac:spMkLst>
        </pc:spChg>
        <pc:spChg chg="mod">
          <ac:chgData name="Rasa Žemaitaitienė" userId="S::rasa.zemaitaitiene@licejus.lt::8b133980-43d9-495f-8cf8-8ed334769843" providerId="AD" clId="Web-{628E8FB6-35BE-3597-DA14-3EB27A9D54F8}" dt="2023-06-19T17:15:17.946" v="7" actId="20577"/>
          <ac:spMkLst>
            <pc:docMk/>
            <pc:sldMk cId="424736396" sldId="256"/>
            <ac:spMk id="3" creationId="{00000000-0000-0000-0000-000000000000}"/>
          </ac:spMkLst>
        </pc:spChg>
      </pc:sldChg>
    </pc:docChg>
  </pc:docChgLst>
  <pc:docChgLst>
    <pc:chgData name="Rasa Žemaitaitienė" userId="S::rasa.zemaitaitiene@licejus.lt::8b133980-43d9-495f-8cf8-8ed334769843" providerId="AD" clId="Web-{15316C96-0DB5-8177-B6B7-DF026C3E45F7}"/>
    <pc:docChg chg="addSld delSld modSld sldOrd">
      <pc:chgData name="Rasa Žemaitaitienė" userId="S::rasa.zemaitaitiene@licejus.lt::8b133980-43d9-495f-8cf8-8ed334769843" providerId="AD" clId="Web-{15316C96-0DB5-8177-B6B7-DF026C3E45F7}" dt="2023-06-20T18:39:59.502" v="101"/>
      <pc:docMkLst>
        <pc:docMk/>
      </pc:docMkLst>
      <pc:sldChg chg="modSp">
        <pc:chgData name="Rasa Žemaitaitienė" userId="S::rasa.zemaitaitiene@licejus.lt::8b133980-43d9-495f-8cf8-8ed334769843" providerId="AD" clId="Web-{15316C96-0DB5-8177-B6B7-DF026C3E45F7}" dt="2023-06-20T18:28:22.417" v="1" actId="20577"/>
        <pc:sldMkLst>
          <pc:docMk/>
          <pc:sldMk cId="2831543278" sldId="283"/>
        </pc:sldMkLst>
        <pc:spChg chg="mod">
          <ac:chgData name="Rasa Žemaitaitienė" userId="S::rasa.zemaitaitiene@licejus.lt::8b133980-43d9-495f-8cf8-8ed334769843" providerId="AD" clId="Web-{15316C96-0DB5-8177-B6B7-DF026C3E45F7}" dt="2023-06-20T18:28:22.417" v="1" actId="20577"/>
          <ac:spMkLst>
            <pc:docMk/>
            <pc:sldMk cId="2831543278" sldId="283"/>
            <ac:spMk id="2" creationId="{E1625BEB-010E-5FE7-A0FE-CA43A859B533}"/>
          </ac:spMkLst>
        </pc:spChg>
      </pc:sldChg>
      <pc:sldChg chg="modSp">
        <pc:chgData name="Rasa Žemaitaitienė" userId="S::rasa.zemaitaitiene@licejus.lt::8b133980-43d9-495f-8cf8-8ed334769843" providerId="AD" clId="Web-{15316C96-0DB5-8177-B6B7-DF026C3E45F7}" dt="2023-06-20T18:28:57.683" v="4" actId="20577"/>
        <pc:sldMkLst>
          <pc:docMk/>
          <pc:sldMk cId="150262846" sldId="284"/>
        </pc:sldMkLst>
        <pc:spChg chg="mod">
          <ac:chgData name="Rasa Žemaitaitienė" userId="S::rasa.zemaitaitiene@licejus.lt::8b133980-43d9-495f-8cf8-8ed334769843" providerId="AD" clId="Web-{15316C96-0DB5-8177-B6B7-DF026C3E45F7}" dt="2023-06-20T18:28:57.683" v="4" actId="20577"/>
          <ac:spMkLst>
            <pc:docMk/>
            <pc:sldMk cId="150262846" sldId="284"/>
            <ac:spMk id="2" creationId="{E8D7AFF7-76AA-4FA7-D211-1A6E04F7AD42}"/>
          </ac:spMkLst>
        </pc:spChg>
      </pc:sldChg>
      <pc:sldChg chg="modSp">
        <pc:chgData name="Rasa Žemaitaitienė" userId="S::rasa.zemaitaitiene@licejus.lt::8b133980-43d9-495f-8cf8-8ed334769843" providerId="AD" clId="Web-{15316C96-0DB5-8177-B6B7-DF026C3E45F7}" dt="2023-06-20T18:29:06.184" v="6" actId="20577"/>
        <pc:sldMkLst>
          <pc:docMk/>
          <pc:sldMk cId="1395207089" sldId="285"/>
        </pc:sldMkLst>
        <pc:spChg chg="mod">
          <ac:chgData name="Rasa Žemaitaitienė" userId="S::rasa.zemaitaitiene@licejus.lt::8b133980-43d9-495f-8cf8-8ed334769843" providerId="AD" clId="Web-{15316C96-0DB5-8177-B6B7-DF026C3E45F7}" dt="2023-06-20T18:29:06.184" v="6" actId="20577"/>
          <ac:spMkLst>
            <pc:docMk/>
            <pc:sldMk cId="1395207089" sldId="285"/>
            <ac:spMk id="2" creationId="{B443652E-7E76-AB52-4ED4-FDA4928BF1F0}"/>
          </ac:spMkLst>
        </pc:spChg>
      </pc:sldChg>
      <pc:sldChg chg="modSp">
        <pc:chgData name="Rasa Žemaitaitienė" userId="S::rasa.zemaitaitiene@licejus.lt::8b133980-43d9-495f-8cf8-8ed334769843" providerId="AD" clId="Web-{15316C96-0DB5-8177-B6B7-DF026C3E45F7}" dt="2023-06-20T18:29:27.856" v="12" actId="20577"/>
        <pc:sldMkLst>
          <pc:docMk/>
          <pc:sldMk cId="2671994026" sldId="286"/>
        </pc:sldMkLst>
        <pc:spChg chg="mod">
          <ac:chgData name="Rasa Žemaitaitienė" userId="S::rasa.zemaitaitiene@licejus.lt::8b133980-43d9-495f-8cf8-8ed334769843" providerId="AD" clId="Web-{15316C96-0DB5-8177-B6B7-DF026C3E45F7}" dt="2023-06-20T18:29:27.856" v="12" actId="20577"/>
          <ac:spMkLst>
            <pc:docMk/>
            <pc:sldMk cId="2671994026" sldId="286"/>
            <ac:spMk id="2" creationId="{CB8C6B86-74C9-C593-DAF5-E239FC94A33A}"/>
          </ac:spMkLst>
        </pc:spChg>
      </pc:sldChg>
      <pc:sldChg chg="modSp">
        <pc:chgData name="Rasa Žemaitaitienė" userId="S::rasa.zemaitaitiene@licejus.lt::8b133980-43d9-495f-8cf8-8ed334769843" providerId="AD" clId="Web-{15316C96-0DB5-8177-B6B7-DF026C3E45F7}" dt="2023-06-20T18:29:37.778" v="16" actId="20577"/>
        <pc:sldMkLst>
          <pc:docMk/>
          <pc:sldMk cId="1415197517" sldId="287"/>
        </pc:sldMkLst>
        <pc:spChg chg="mod">
          <ac:chgData name="Rasa Žemaitaitienė" userId="S::rasa.zemaitaitiene@licejus.lt::8b133980-43d9-495f-8cf8-8ed334769843" providerId="AD" clId="Web-{15316C96-0DB5-8177-B6B7-DF026C3E45F7}" dt="2023-06-20T18:29:37.778" v="16" actId="20577"/>
          <ac:spMkLst>
            <pc:docMk/>
            <pc:sldMk cId="1415197517" sldId="287"/>
            <ac:spMk id="2" creationId="{744D7E71-B96B-E243-7637-D68291B7F21B}"/>
          </ac:spMkLst>
        </pc:spChg>
      </pc:sldChg>
      <pc:sldChg chg="modSp">
        <pc:chgData name="Rasa Žemaitaitienė" userId="S::rasa.zemaitaitiene@licejus.lt::8b133980-43d9-495f-8cf8-8ed334769843" providerId="AD" clId="Web-{15316C96-0DB5-8177-B6B7-DF026C3E45F7}" dt="2023-06-20T18:35:57.150" v="76" actId="20577"/>
        <pc:sldMkLst>
          <pc:docMk/>
          <pc:sldMk cId="1273183851" sldId="288"/>
        </pc:sldMkLst>
        <pc:spChg chg="mod">
          <ac:chgData name="Rasa Žemaitaitienė" userId="S::rasa.zemaitaitiene@licejus.lt::8b133980-43d9-495f-8cf8-8ed334769843" providerId="AD" clId="Web-{15316C96-0DB5-8177-B6B7-DF026C3E45F7}" dt="2023-06-20T18:35:57.150" v="76" actId="20577"/>
          <ac:spMkLst>
            <pc:docMk/>
            <pc:sldMk cId="1273183851" sldId="288"/>
            <ac:spMk id="2" creationId="{D9730368-2822-BF52-5F1E-905A891BA5C7}"/>
          </ac:spMkLst>
        </pc:spChg>
      </pc:sldChg>
      <pc:sldChg chg="modSp">
        <pc:chgData name="Rasa Žemaitaitienė" userId="S::rasa.zemaitaitiene@licejus.lt::8b133980-43d9-495f-8cf8-8ed334769843" providerId="AD" clId="Web-{15316C96-0DB5-8177-B6B7-DF026C3E45F7}" dt="2023-06-20T18:36:26.667" v="85" actId="20577"/>
        <pc:sldMkLst>
          <pc:docMk/>
          <pc:sldMk cId="2943740322" sldId="294"/>
        </pc:sldMkLst>
        <pc:spChg chg="mod">
          <ac:chgData name="Rasa Žemaitaitienė" userId="S::rasa.zemaitaitiene@licejus.lt::8b133980-43d9-495f-8cf8-8ed334769843" providerId="AD" clId="Web-{15316C96-0DB5-8177-B6B7-DF026C3E45F7}" dt="2023-06-20T18:36:26.667" v="85" actId="20577"/>
          <ac:spMkLst>
            <pc:docMk/>
            <pc:sldMk cId="2943740322" sldId="294"/>
            <ac:spMk id="2" creationId="{ABE1CB20-19FB-02A2-64D7-A1A7D98AA08C}"/>
          </ac:spMkLst>
        </pc:spChg>
      </pc:sldChg>
      <pc:sldChg chg="del">
        <pc:chgData name="Rasa Žemaitaitienė" userId="S::rasa.zemaitaitiene@licejus.lt::8b133980-43d9-495f-8cf8-8ed334769843" providerId="AD" clId="Web-{15316C96-0DB5-8177-B6B7-DF026C3E45F7}" dt="2023-06-20T18:38:16.952" v="86"/>
        <pc:sldMkLst>
          <pc:docMk/>
          <pc:sldMk cId="866887114" sldId="306"/>
        </pc:sldMkLst>
      </pc:sldChg>
      <pc:sldChg chg="modSp add ord replId">
        <pc:chgData name="Rasa Žemaitaitienė" userId="S::rasa.zemaitaitiene@licejus.lt::8b133980-43d9-495f-8cf8-8ed334769843" providerId="AD" clId="Web-{15316C96-0DB5-8177-B6B7-DF026C3E45F7}" dt="2023-06-20T18:34:31.804" v="59" actId="20577"/>
        <pc:sldMkLst>
          <pc:docMk/>
          <pc:sldMk cId="1420399381" sldId="315"/>
        </pc:sldMkLst>
        <pc:spChg chg="mod">
          <ac:chgData name="Rasa Žemaitaitienė" userId="S::rasa.zemaitaitiene@licejus.lt::8b133980-43d9-495f-8cf8-8ed334769843" providerId="AD" clId="Web-{15316C96-0DB5-8177-B6B7-DF026C3E45F7}" dt="2023-06-20T18:34:31.804" v="59" actId="20577"/>
          <ac:spMkLst>
            <pc:docMk/>
            <pc:sldMk cId="1420399381" sldId="315"/>
            <ac:spMk id="2" creationId="{25EDF7F2-A891-7397-8738-236C4769F454}"/>
          </ac:spMkLst>
        </pc:spChg>
      </pc:sldChg>
      <pc:sldChg chg="new del">
        <pc:chgData name="Rasa Žemaitaitienė" userId="S::rasa.zemaitaitiene@licejus.lt::8b133980-43d9-495f-8cf8-8ed334769843" providerId="AD" clId="Web-{15316C96-0DB5-8177-B6B7-DF026C3E45F7}" dt="2023-06-20T18:30:38.515" v="18"/>
        <pc:sldMkLst>
          <pc:docMk/>
          <pc:sldMk cId="3309853895" sldId="315"/>
        </pc:sldMkLst>
      </pc:sldChg>
      <pc:sldChg chg="modSp add ord replId">
        <pc:chgData name="Rasa Žemaitaitienė" userId="S::rasa.zemaitaitiene@licejus.lt::8b133980-43d9-495f-8cf8-8ed334769843" providerId="AD" clId="Web-{15316C96-0DB5-8177-B6B7-DF026C3E45F7}" dt="2023-06-20T18:35:43.322" v="74" actId="20577"/>
        <pc:sldMkLst>
          <pc:docMk/>
          <pc:sldMk cId="1715326880" sldId="316"/>
        </pc:sldMkLst>
        <pc:spChg chg="mod">
          <ac:chgData name="Rasa Žemaitaitienė" userId="S::rasa.zemaitaitiene@licejus.lt::8b133980-43d9-495f-8cf8-8ed334769843" providerId="AD" clId="Web-{15316C96-0DB5-8177-B6B7-DF026C3E45F7}" dt="2023-06-20T18:35:43.322" v="74" actId="20577"/>
          <ac:spMkLst>
            <pc:docMk/>
            <pc:sldMk cId="1715326880" sldId="316"/>
            <ac:spMk id="2" creationId="{D9730368-2822-BF52-5F1E-905A891BA5C7}"/>
          </ac:spMkLst>
        </pc:spChg>
      </pc:sldChg>
      <pc:sldChg chg="add ord replId">
        <pc:chgData name="Rasa Žemaitaitienė" userId="S::rasa.zemaitaitiene@licejus.lt::8b133980-43d9-495f-8cf8-8ed334769843" providerId="AD" clId="Web-{15316C96-0DB5-8177-B6B7-DF026C3E45F7}" dt="2023-06-20T18:38:53.953" v="89"/>
        <pc:sldMkLst>
          <pc:docMk/>
          <pc:sldMk cId="2395184495" sldId="317"/>
        </pc:sldMkLst>
      </pc:sldChg>
      <pc:sldChg chg="addSp delSp modSp add ord replId">
        <pc:chgData name="Rasa Žemaitaitienė" userId="S::rasa.zemaitaitiene@licejus.lt::8b133980-43d9-495f-8cf8-8ed334769843" providerId="AD" clId="Web-{15316C96-0DB5-8177-B6B7-DF026C3E45F7}" dt="2023-06-20T18:39:59.502" v="101"/>
        <pc:sldMkLst>
          <pc:docMk/>
          <pc:sldMk cId="3488575514" sldId="318"/>
        </pc:sldMkLst>
        <pc:spChg chg="mod">
          <ac:chgData name="Rasa Žemaitaitienė" userId="S::rasa.zemaitaitiene@licejus.lt::8b133980-43d9-495f-8cf8-8ed334769843" providerId="AD" clId="Web-{15316C96-0DB5-8177-B6B7-DF026C3E45F7}" dt="2023-06-20T18:39:57.846" v="100" actId="20577"/>
          <ac:spMkLst>
            <pc:docMk/>
            <pc:sldMk cId="3488575514" sldId="318"/>
            <ac:spMk id="2" creationId="{ABE1CB20-19FB-02A2-64D7-A1A7D98AA08C}"/>
          </ac:spMkLst>
        </pc:spChg>
        <pc:spChg chg="add mod">
          <ac:chgData name="Rasa Žemaitaitienė" userId="S::rasa.zemaitaitiene@licejus.lt::8b133980-43d9-495f-8cf8-8ed334769843" providerId="AD" clId="Web-{15316C96-0DB5-8177-B6B7-DF026C3E45F7}" dt="2023-06-20T18:39:59.502" v="101"/>
          <ac:spMkLst>
            <pc:docMk/>
            <pc:sldMk cId="3488575514" sldId="318"/>
            <ac:spMk id="5" creationId="{4400C66C-7EE1-C3F6-A7FE-3FEBB674AC2A}"/>
          </ac:spMkLst>
        </pc:spChg>
        <pc:picChg chg="del">
          <ac:chgData name="Rasa Žemaitaitienė" userId="S::rasa.zemaitaitiene@licejus.lt::8b133980-43d9-495f-8cf8-8ed334769843" providerId="AD" clId="Web-{15316C96-0DB5-8177-B6B7-DF026C3E45F7}" dt="2023-06-20T18:39:59.502" v="101"/>
          <ac:picMkLst>
            <pc:docMk/>
            <pc:sldMk cId="3488575514" sldId="318"/>
            <ac:picMk id="4" creationId="{15595828-3F4E-30D9-52D0-C850DEE8636D}"/>
          </ac:picMkLst>
        </pc:picChg>
      </pc:sldChg>
    </pc:docChg>
  </pc:docChgLst>
  <pc:docChgLst>
    <pc:chgData name="Rasa Žemaitaitienė" userId="S::rasa.zemaitaitiene@licejus.lt::8b133980-43d9-495f-8cf8-8ed334769843" providerId="AD" clId="Web-{F4C9347B-4560-988A-DD33-0DE0042323F8}"/>
    <pc:docChg chg="delSld modSld">
      <pc:chgData name="Rasa Žemaitaitienė" userId="S::rasa.zemaitaitiene@licejus.lt::8b133980-43d9-495f-8cf8-8ed334769843" providerId="AD" clId="Web-{F4C9347B-4560-988A-DD33-0DE0042323F8}" dt="2023-03-24T03:25:28.963" v="112" actId="1076"/>
      <pc:docMkLst>
        <pc:docMk/>
      </pc:docMkLst>
      <pc:sldChg chg="addSp modSp">
        <pc:chgData name="Rasa Žemaitaitienė" userId="S::rasa.zemaitaitiene@licejus.lt::8b133980-43d9-495f-8cf8-8ed334769843" providerId="AD" clId="Web-{F4C9347B-4560-988A-DD33-0DE0042323F8}" dt="2023-03-24T03:24:48.899" v="108" actId="20577"/>
        <pc:sldMkLst>
          <pc:docMk/>
          <pc:sldMk cId="424736396" sldId="256"/>
        </pc:sldMkLst>
        <pc:spChg chg="add mod">
          <ac:chgData name="Rasa Žemaitaitienė" userId="S::rasa.zemaitaitiene@licejus.lt::8b133980-43d9-495f-8cf8-8ed334769843" providerId="AD" clId="Web-{F4C9347B-4560-988A-DD33-0DE0042323F8}" dt="2023-03-24T03:24:48.899" v="108" actId="20577"/>
          <ac:spMkLst>
            <pc:docMk/>
            <pc:sldMk cId="424736396" sldId="256"/>
            <ac:spMk id="4" creationId="{2066E1B9-94F5-6D47-AE5D-AD992CBA65DC}"/>
          </ac:spMkLst>
        </pc:spChg>
      </pc:sldChg>
      <pc:sldChg chg="modSp">
        <pc:chgData name="Rasa Žemaitaitienė" userId="S::rasa.zemaitaitiene@licejus.lt::8b133980-43d9-495f-8cf8-8ed334769843" providerId="AD" clId="Web-{F4C9347B-4560-988A-DD33-0DE0042323F8}" dt="2023-03-24T03:09:13.018" v="28" actId="1076"/>
        <pc:sldMkLst>
          <pc:docMk/>
          <pc:sldMk cId="130903053" sldId="268"/>
        </pc:sldMkLst>
        <pc:picChg chg="mod">
          <ac:chgData name="Rasa Žemaitaitienė" userId="S::rasa.zemaitaitiene@licejus.lt::8b133980-43d9-495f-8cf8-8ed334769843" providerId="AD" clId="Web-{F4C9347B-4560-988A-DD33-0DE0042323F8}" dt="2023-03-24T03:09:13.018" v="28" actId="1076"/>
          <ac:picMkLst>
            <pc:docMk/>
            <pc:sldMk cId="130903053" sldId="268"/>
            <ac:picMk id="5" creationId="{EA61F77A-8D2A-A8A2-E4E6-A615F595CB1E}"/>
          </ac:picMkLst>
        </pc:picChg>
      </pc:sldChg>
      <pc:sldChg chg="modSp">
        <pc:chgData name="Rasa Žemaitaitienė" userId="S::rasa.zemaitaitiene@licejus.lt::8b133980-43d9-495f-8cf8-8ed334769843" providerId="AD" clId="Web-{F4C9347B-4560-988A-DD33-0DE0042323F8}" dt="2023-03-24T03:09:28.940" v="31" actId="1076"/>
        <pc:sldMkLst>
          <pc:docMk/>
          <pc:sldMk cId="3330948003" sldId="269"/>
        </pc:sldMkLst>
        <pc:picChg chg="mod">
          <ac:chgData name="Rasa Žemaitaitienė" userId="S::rasa.zemaitaitiene@licejus.lt::8b133980-43d9-495f-8cf8-8ed334769843" providerId="AD" clId="Web-{F4C9347B-4560-988A-DD33-0DE0042323F8}" dt="2023-03-24T03:09:28.940" v="31" actId="1076"/>
          <ac:picMkLst>
            <pc:docMk/>
            <pc:sldMk cId="3330948003" sldId="269"/>
            <ac:picMk id="5" creationId="{9168CA8F-87B6-A405-EC25-34CF88D5F84D}"/>
          </ac:picMkLst>
        </pc:picChg>
      </pc:sldChg>
      <pc:sldChg chg="addSp delSp modSp">
        <pc:chgData name="Rasa Žemaitaitienė" userId="S::rasa.zemaitaitiene@licejus.lt::8b133980-43d9-495f-8cf8-8ed334769843" providerId="AD" clId="Web-{F4C9347B-4560-988A-DD33-0DE0042323F8}" dt="2023-03-24T03:12:58.791" v="44" actId="1076"/>
        <pc:sldMkLst>
          <pc:docMk/>
          <pc:sldMk cId="750300339" sldId="271"/>
        </pc:sldMkLst>
        <pc:picChg chg="add mod">
          <ac:chgData name="Rasa Žemaitaitienė" userId="S::rasa.zemaitaitiene@licejus.lt::8b133980-43d9-495f-8cf8-8ed334769843" providerId="AD" clId="Web-{F4C9347B-4560-988A-DD33-0DE0042323F8}" dt="2023-03-24T03:12:56.338" v="43" actId="1076"/>
          <ac:picMkLst>
            <pc:docMk/>
            <pc:sldMk cId="750300339" sldId="271"/>
            <ac:picMk id="3" creationId="{F7FA9C6C-4621-5711-87D8-E08E5D657ED4}"/>
          </ac:picMkLst>
        </pc:picChg>
        <pc:picChg chg="mod">
          <ac:chgData name="Rasa Žemaitaitienė" userId="S::rasa.zemaitaitiene@licejus.lt::8b133980-43d9-495f-8cf8-8ed334769843" providerId="AD" clId="Web-{F4C9347B-4560-988A-DD33-0DE0042323F8}" dt="2023-03-24T03:12:54.791" v="42" actId="1076"/>
          <ac:picMkLst>
            <pc:docMk/>
            <pc:sldMk cId="750300339" sldId="271"/>
            <ac:picMk id="4" creationId="{836433AB-D089-0318-EB58-03CA6AFDFA58}"/>
          </ac:picMkLst>
        </pc:picChg>
        <pc:picChg chg="del mod">
          <ac:chgData name="Rasa Žemaitaitienė" userId="S::rasa.zemaitaitiene@licejus.lt::8b133980-43d9-495f-8cf8-8ed334769843" providerId="AD" clId="Web-{F4C9347B-4560-988A-DD33-0DE0042323F8}" dt="2023-03-24T03:12:44.510" v="39"/>
          <ac:picMkLst>
            <pc:docMk/>
            <pc:sldMk cId="750300339" sldId="271"/>
            <ac:picMk id="5" creationId="{8FC4515B-8320-7B25-463D-7B5D81CA70D9}"/>
          </ac:picMkLst>
        </pc:picChg>
        <pc:picChg chg="add mod">
          <ac:chgData name="Rasa Žemaitaitienė" userId="S::rasa.zemaitaitiene@licejus.lt::8b133980-43d9-495f-8cf8-8ed334769843" providerId="AD" clId="Web-{F4C9347B-4560-988A-DD33-0DE0042323F8}" dt="2023-03-24T03:12:58.791" v="44" actId="1076"/>
          <ac:picMkLst>
            <pc:docMk/>
            <pc:sldMk cId="750300339" sldId="271"/>
            <ac:picMk id="7" creationId="{E41558BA-E44D-15B6-5BEE-BD5BB9626B83}"/>
          </ac:picMkLst>
        </pc:picChg>
      </pc:sldChg>
      <pc:sldChg chg="modSp">
        <pc:chgData name="Rasa Žemaitaitienė" userId="S::rasa.zemaitaitiene@licejus.lt::8b133980-43d9-495f-8cf8-8ed334769843" providerId="AD" clId="Web-{F4C9347B-4560-988A-DD33-0DE0042323F8}" dt="2023-03-24T03:13:23.089" v="46" actId="14100"/>
        <pc:sldMkLst>
          <pc:docMk/>
          <pc:sldMk cId="4081717795" sldId="275"/>
        </pc:sldMkLst>
        <pc:picChg chg="mod">
          <ac:chgData name="Rasa Žemaitaitienė" userId="S::rasa.zemaitaitiene@licejus.lt::8b133980-43d9-495f-8cf8-8ed334769843" providerId="AD" clId="Web-{F4C9347B-4560-988A-DD33-0DE0042323F8}" dt="2023-03-24T03:13:23.089" v="46" actId="14100"/>
          <ac:picMkLst>
            <pc:docMk/>
            <pc:sldMk cId="4081717795" sldId="275"/>
            <ac:picMk id="4" creationId="{2DC6CD1D-E195-2482-69FA-DBB9D1E1A3EF}"/>
          </ac:picMkLst>
        </pc:picChg>
        <pc:picChg chg="mod">
          <ac:chgData name="Rasa Žemaitaitienė" userId="S::rasa.zemaitaitiene@licejus.lt::8b133980-43d9-495f-8cf8-8ed334769843" providerId="AD" clId="Web-{F4C9347B-4560-988A-DD33-0DE0042323F8}" dt="2023-03-24T03:13:18.714" v="45" actId="14100"/>
          <ac:picMkLst>
            <pc:docMk/>
            <pc:sldMk cId="4081717795" sldId="275"/>
            <ac:picMk id="5" creationId="{EA61F77A-8D2A-A8A2-E4E6-A615F595CB1E}"/>
          </ac:picMkLst>
        </pc:picChg>
      </pc:sldChg>
      <pc:sldChg chg="modSp">
        <pc:chgData name="Rasa Žemaitaitienė" userId="S::rasa.zemaitaitiene@licejus.lt::8b133980-43d9-495f-8cf8-8ed334769843" providerId="AD" clId="Web-{F4C9347B-4560-988A-DD33-0DE0042323F8}" dt="2023-03-24T03:13:37.386" v="47" actId="1076"/>
        <pc:sldMkLst>
          <pc:docMk/>
          <pc:sldMk cId="4291435209" sldId="276"/>
        </pc:sldMkLst>
        <pc:picChg chg="mod">
          <ac:chgData name="Rasa Žemaitaitienė" userId="S::rasa.zemaitaitiene@licejus.lt::8b133980-43d9-495f-8cf8-8ed334769843" providerId="AD" clId="Web-{F4C9347B-4560-988A-DD33-0DE0042323F8}" dt="2023-03-24T03:13:37.386" v="47" actId="1076"/>
          <ac:picMkLst>
            <pc:docMk/>
            <pc:sldMk cId="4291435209" sldId="276"/>
            <ac:picMk id="5" creationId="{9168CA8F-87B6-A405-EC25-34CF88D5F84D}"/>
          </ac:picMkLst>
        </pc:picChg>
      </pc:sldChg>
      <pc:sldChg chg="modSp">
        <pc:chgData name="Rasa Žemaitaitienė" userId="S::rasa.zemaitaitiene@licejus.lt::8b133980-43d9-495f-8cf8-8ed334769843" providerId="AD" clId="Web-{F4C9347B-4560-988A-DD33-0DE0042323F8}" dt="2023-03-24T03:25:28.963" v="112" actId="1076"/>
        <pc:sldMkLst>
          <pc:docMk/>
          <pc:sldMk cId="2622590575" sldId="277"/>
        </pc:sldMkLst>
        <pc:spChg chg="mod">
          <ac:chgData name="Rasa Žemaitaitienė" userId="S::rasa.zemaitaitiene@licejus.lt::8b133980-43d9-495f-8cf8-8ed334769843" providerId="AD" clId="Web-{F4C9347B-4560-988A-DD33-0DE0042323F8}" dt="2023-03-24T03:24:59.227" v="110" actId="20577"/>
          <ac:spMkLst>
            <pc:docMk/>
            <pc:sldMk cId="2622590575" sldId="277"/>
            <ac:spMk id="3" creationId="{E31D0644-2458-3EA5-8E9C-35CA7AD4EE0A}"/>
          </ac:spMkLst>
        </pc:spChg>
        <pc:picChg chg="mod">
          <ac:chgData name="Rasa Žemaitaitienė" userId="S::rasa.zemaitaitiene@licejus.lt::8b133980-43d9-495f-8cf8-8ed334769843" providerId="AD" clId="Web-{F4C9347B-4560-988A-DD33-0DE0042323F8}" dt="2023-03-24T03:25:28.963" v="112" actId="1076"/>
          <ac:picMkLst>
            <pc:docMk/>
            <pc:sldMk cId="2622590575" sldId="277"/>
            <ac:picMk id="6" creationId="{48C8A07B-4FFF-8301-3280-A519F59E98B1}"/>
          </ac:picMkLst>
        </pc:picChg>
      </pc:sldChg>
      <pc:sldChg chg="delSp modSp">
        <pc:chgData name="Rasa Žemaitaitienė" userId="S::rasa.zemaitaitiene@licejus.lt::8b133980-43d9-495f-8cf8-8ed334769843" providerId="AD" clId="Web-{F4C9347B-4560-988A-DD33-0DE0042323F8}" dt="2023-03-24T03:25:24.463" v="111" actId="1076"/>
        <pc:sldMkLst>
          <pc:docMk/>
          <pc:sldMk cId="2642300547" sldId="278"/>
        </pc:sldMkLst>
        <pc:spChg chg="mod">
          <ac:chgData name="Rasa Žemaitaitienė" userId="S::rasa.zemaitaitiene@licejus.lt::8b133980-43d9-495f-8cf8-8ed334769843" providerId="AD" clId="Web-{F4C9347B-4560-988A-DD33-0DE0042323F8}" dt="2023-03-24T03:18:34.147" v="58" actId="20577"/>
          <ac:spMkLst>
            <pc:docMk/>
            <pc:sldMk cId="2642300547" sldId="278"/>
            <ac:spMk id="3" creationId="{72BB81CB-766C-46EF-8835-545CC3A9911F}"/>
          </ac:spMkLst>
        </pc:spChg>
        <pc:picChg chg="del">
          <ac:chgData name="Rasa Žemaitaitienė" userId="S::rasa.zemaitaitiene@licejus.lt::8b133980-43d9-495f-8cf8-8ed334769843" providerId="AD" clId="Web-{F4C9347B-4560-988A-DD33-0DE0042323F8}" dt="2023-03-24T03:18:30.444" v="56"/>
          <ac:picMkLst>
            <pc:docMk/>
            <pc:sldMk cId="2642300547" sldId="278"/>
            <ac:picMk id="4" creationId="{76FB39E7-D67D-7A53-E271-C5FE14543060}"/>
          </ac:picMkLst>
        </pc:picChg>
        <pc:picChg chg="mod">
          <ac:chgData name="Rasa Žemaitaitienė" userId="S::rasa.zemaitaitiene@licejus.lt::8b133980-43d9-495f-8cf8-8ed334769843" providerId="AD" clId="Web-{F4C9347B-4560-988A-DD33-0DE0042323F8}" dt="2023-03-24T03:25:24.463" v="111" actId="1076"/>
          <ac:picMkLst>
            <pc:docMk/>
            <pc:sldMk cId="2642300547" sldId="278"/>
            <ac:picMk id="6" creationId="{A1EB4363-E3F2-ACAE-CC8D-E4468FEB52D6}"/>
          </ac:picMkLst>
        </pc:picChg>
      </pc:sldChg>
      <pc:sldChg chg="modSp del">
        <pc:chgData name="Rasa Žemaitaitienė" userId="S::rasa.zemaitaitiene@licejus.lt::8b133980-43d9-495f-8cf8-8ed334769843" providerId="AD" clId="Web-{F4C9347B-4560-988A-DD33-0DE0042323F8}" dt="2023-03-24T03:18:50.882" v="60"/>
        <pc:sldMkLst>
          <pc:docMk/>
          <pc:sldMk cId="3231477173" sldId="279"/>
        </pc:sldMkLst>
        <pc:spChg chg="mod">
          <ac:chgData name="Rasa Žemaitaitienė" userId="S::rasa.zemaitaitiene@licejus.lt::8b133980-43d9-495f-8cf8-8ed334769843" providerId="AD" clId="Web-{F4C9347B-4560-988A-DD33-0DE0042323F8}" dt="2023-03-24T03:18:18.693" v="51" actId="20577"/>
          <ac:spMkLst>
            <pc:docMk/>
            <pc:sldMk cId="3231477173" sldId="279"/>
            <ac:spMk id="3" creationId="{72BB81CB-766C-46EF-8835-545CC3A9911F}"/>
          </ac:spMkLst>
        </pc:spChg>
      </pc:sldChg>
      <pc:sldChg chg="del">
        <pc:chgData name="Rasa Žemaitaitienė" userId="S::rasa.zemaitaitiene@licejus.lt::8b133980-43d9-495f-8cf8-8ed334769843" providerId="AD" clId="Web-{F4C9347B-4560-988A-DD33-0DE0042323F8}" dt="2023-03-24T03:18:59.773" v="62"/>
        <pc:sldMkLst>
          <pc:docMk/>
          <pc:sldMk cId="2102283416" sldId="280"/>
        </pc:sldMkLst>
      </pc:sldChg>
      <pc:sldChg chg="addSp modSp">
        <pc:chgData name="Rasa Žemaitaitienė" userId="S::rasa.zemaitaitiene@licejus.lt::8b133980-43d9-495f-8cf8-8ed334769843" providerId="AD" clId="Web-{F4C9347B-4560-988A-DD33-0DE0042323F8}" dt="2023-03-24T03:23:33.959" v="104" actId="20577"/>
        <pc:sldMkLst>
          <pc:docMk/>
          <pc:sldMk cId="3227270095" sldId="282"/>
        </pc:sldMkLst>
        <pc:spChg chg="add mod">
          <ac:chgData name="Rasa Žemaitaitienė" userId="S::rasa.zemaitaitiene@licejus.lt::8b133980-43d9-495f-8cf8-8ed334769843" providerId="AD" clId="Web-{F4C9347B-4560-988A-DD33-0DE0042323F8}" dt="2023-03-24T03:23:33.959" v="104" actId="20577"/>
          <ac:spMkLst>
            <pc:docMk/>
            <pc:sldMk cId="3227270095" sldId="282"/>
            <ac:spMk id="2" creationId="{1F53D116-9AAE-0A8D-B50A-1B959102F490}"/>
          </ac:spMkLst>
        </pc:spChg>
        <pc:spChg chg="mod">
          <ac:chgData name="Rasa Žemaitaitienė" userId="S::rasa.zemaitaitiene@licejus.lt::8b133980-43d9-495f-8cf8-8ed334769843" providerId="AD" clId="Web-{F4C9347B-4560-988A-DD33-0DE0042323F8}" dt="2023-03-24T03:22:43.894" v="97" actId="14100"/>
          <ac:spMkLst>
            <pc:docMk/>
            <pc:sldMk cId="3227270095" sldId="282"/>
            <ac:spMk id="19" creationId="{4EB9563B-8832-2DE5-DD1E-6E29822CFD80}"/>
          </ac:spMkLst>
        </pc:spChg>
        <pc:picChg chg="mod">
          <ac:chgData name="Rasa Žemaitaitienė" userId="S::rasa.zemaitaitiene@licejus.lt::8b133980-43d9-495f-8cf8-8ed334769843" providerId="AD" clId="Web-{F4C9347B-4560-988A-DD33-0DE0042323F8}" dt="2023-03-24T03:19:18.102" v="63" actId="1076"/>
          <ac:picMkLst>
            <pc:docMk/>
            <pc:sldMk cId="3227270095" sldId="282"/>
            <ac:picMk id="4" creationId="{CB26058A-461F-7104-4995-CA5245531C92}"/>
          </ac:picMkLst>
        </pc:picChg>
      </pc:sldChg>
    </pc:docChg>
  </pc:docChgLst>
  <pc:docChgLst>
    <pc:chgData name="Rasa Žemaitaitienė" userId="S::rasa.zemaitaitiene@licejus.lt::8b133980-43d9-495f-8cf8-8ed334769843" providerId="AD" clId="Web-{64745322-C5BD-B350-3755-0658577AEEAB}"/>
    <pc:docChg chg="addSld delSld modSld sldOrd">
      <pc:chgData name="Rasa Žemaitaitienė" userId="S::rasa.zemaitaitiene@licejus.lt::8b133980-43d9-495f-8cf8-8ed334769843" providerId="AD" clId="Web-{64745322-C5BD-B350-3755-0658577AEEAB}" dt="2023-06-20T19:18:31.902" v="295" actId="20577"/>
      <pc:docMkLst>
        <pc:docMk/>
      </pc:docMkLst>
      <pc:sldChg chg="del">
        <pc:chgData name="Rasa Žemaitaitienė" userId="S::rasa.zemaitaitiene@licejus.lt::8b133980-43d9-495f-8cf8-8ed334769843" providerId="AD" clId="Web-{64745322-C5BD-B350-3755-0658577AEEAB}" dt="2023-06-20T18:50:08.401" v="58"/>
        <pc:sldMkLst>
          <pc:docMk/>
          <pc:sldMk cId="3660854373" sldId="257"/>
        </pc:sldMkLst>
      </pc:sldChg>
      <pc:sldChg chg="del">
        <pc:chgData name="Rasa Žemaitaitienė" userId="S::rasa.zemaitaitiene@licejus.lt::8b133980-43d9-495f-8cf8-8ed334769843" providerId="AD" clId="Web-{64745322-C5BD-B350-3755-0658577AEEAB}" dt="2023-06-20T18:50:02.120" v="55"/>
        <pc:sldMkLst>
          <pc:docMk/>
          <pc:sldMk cId="4193455180" sldId="258"/>
        </pc:sldMkLst>
      </pc:sldChg>
      <pc:sldChg chg="del">
        <pc:chgData name="Rasa Žemaitaitienė" userId="S::rasa.zemaitaitiene@licejus.lt::8b133980-43d9-495f-8cf8-8ed334769843" providerId="AD" clId="Web-{64745322-C5BD-B350-3755-0658577AEEAB}" dt="2023-06-20T18:49:59.479" v="54"/>
        <pc:sldMkLst>
          <pc:docMk/>
          <pc:sldMk cId="1578559434" sldId="260"/>
        </pc:sldMkLst>
      </pc:sldChg>
      <pc:sldChg chg="del">
        <pc:chgData name="Rasa Žemaitaitienė" userId="S::rasa.zemaitaitiene@licejus.lt::8b133980-43d9-495f-8cf8-8ed334769843" providerId="AD" clId="Web-{64745322-C5BD-B350-3755-0658577AEEAB}" dt="2023-06-20T18:50:05.901" v="57"/>
        <pc:sldMkLst>
          <pc:docMk/>
          <pc:sldMk cId="130903053" sldId="268"/>
        </pc:sldMkLst>
      </pc:sldChg>
      <pc:sldChg chg="del">
        <pc:chgData name="Rasa Žemaitaitienė" userId="S::rasa.zemaitaitiene@licejus.lt::8b133980-43d9-495f-8cf8-8ed334769843" providerId="AD" clId="Web-{64745322-C5BD-B350-3755-0658577AEEAB}" dt="2023-06-20T18:50:04.073" v="56"/>
        <pc:sldMkLst>
          <pc:docMk/>
          <pc:sldMk cId="3330948003" sldId="269"/>
        </pc:sldMkLst>
      </pc:sldChg>
      <pc:sldChg chg="del">
        <pc:chgData name="Rasa Žemaitaitienė" userId="S::rasa.zemaitaitiene@licejus.lt::8b133980-43d9-495f-8cf8-8ed334769843" providerId="AD" clId="Web-{64745322-C5BD-B350-3755-0658577AEEAB}" dt="2023-06-20T18:49:58.401" v="53"/>
        <pc:sldMkLst>
          <pc:docMk/>
          <pc:sldMk cId="750300339" sldId="271"/>
        </pc:sldMkLst>
      </pc:sldChg>
      <pc:sldChg chg="del">
        <pc:chgData name="Rasa Žemaitaitienė" userId="S::rasa.zemaitaitiene@licejus.lt::8b133980-43d9-495f-8cf8-8ed334769843" providerId="AD" clId="Web-{64745322-C5BD-B350-3755-0658577AEEAB}" dt="2023-06-20T18:49:56.589" v="52"/>
        <pc:sldMkLst>
          <pc:docMk/>
          <pc:sldMk cId="1902630252" sldId="274"/>
        </pc:sldMkLst>
      </pc:sldChg>
      <pc:sldChg chg="del">
        <pc:chgData name="Rasa Žemaitaitienė" userId="S::rasa.zemaitaitiene@licejus.lt::8b133980-43d9-495f-8cf8-8ed334769843" providerId="AD" clId="Web-{64745322-C5BD-B350-3755-0658577AEEAB}" dt="2023-06-20T18:49:54.026" v="51"/>
        <pc:sldMkLst>
          <pc:docMk/>
          <pc:sldMk cId="4081717795" sldId="275"/>
        </pc:sldMkLst>
      </pc:sldChg>
      <pc:sldChg chg="del">
        <pc:chgData name="Rasa Žemaitaitienė" userId="S::rasa.zemaitaitiene@licejus.lt::8b133980-43d9-495f-8cf8-8ed334769843" providerId="AD" clId="Web-{64745322-C5BD-B350-3755-0658577AEEAB}" dt="2023-06-20T18:49:51.979" v="50"/>
        <pc:sldMkLst>
          <pc:docMk/>
          <pc:sldMk cId="4291435209" sldId="276"/>
        </pc:sldMkLst>
      </pc:sldChg>
      <pc:sldChg chg="del">
        <pc:chgData name="Rasa Žemaitaitienė" userId="S::rasa.zemaitaitiene@licejus.lt::8b133980-43d9-495f-8cf8-8ed334769843" providerId="AD" clId="Web-{64745322-C5BD-B350-3755-0658577AEEAB}" dt="2023-06-20T18:49:46.979" v="48"/>
        <pc:sldMkLst>
          <pc:docMk/>
          <pc:sldMk cId="2622590575" sldId="277"/>
        </pc:sldMkLst>
      </pc:sldChg>
      <pc:sldChg chg="del">
        <pc:chgData name="Rasa Žemaitaitienė" userId="S::rasa.zemaitaitiene@licejus.lt::8b133980-43d9-495f-8cf8-8ed334769843" providerId="AD" clId="Web-{64745322-C5BD-B350-3755-0658577AEEAB}" dt="2023-06-20T18:49:44.385" v="47"/>
        <pc:sldMkLst>
          <pc:docMk/>
          <pc:sldMk cId="2642300547" sldId="278"/>
        </pc:sldMkLst>
      </pc:sldChg>
      <pc:sldChg chg="del">
        <pc:chgData name="Rasa Žemaitaitienė" userId="S::rasa.zemaitaitiene@licejus.lt::8b133980-43d9-495f-8cf8-8ed334769843" providerId="AD" clId="Web-{64745322-C5BD-B350-3755-0658577AEEAB}" dt="2023-06-20T18:49:49.010" v="49"/>
        <pc:sldMkLst>
          <pc:docMk/>
          <pc:sldMk cId="1866903401" sldId="281"/>
        </pc:sldMkLst>
      </pc:sldChg>
      <pc:sldChg chg="modSp">
        <pc:chgData name="Rasa Žemaitaitienė" userId="S::rasa.zemaitaitiene@licejus.lt::8b133980-43d9-495f-8cf8-8ed334769843" providerId="AD" clId="Web-{64745322-C5BD-B350-3755-0658577AEEAB}" dt="2023-06-20T19:12:57.188" v="203" actId="20577"/>
        <pc:sldMkLst>
          <pc:docMk/>
          <pc:sldMk cId="2855631677" sldId="292"/>
        </pc:sldMkLst>
        <pc:spChg chg="mod">
          <ac:chgData name="Rasa Žemaitaitienė" userId="S::rasa.zemaitaitiene@licejus.lt::8b133980-43d9-495f-8cf8-8ed334769843" providerId="AD" clId="Web-{64745322-C5BD-B350-3755-0658577AEEAB}" dt="2023-06-20T19:12:57.188" v="203" actId="20577"/>
          <ac:spMkLst>
            <pc:docMk/>
            <pc:sldMk cId="2855631677" sldId="292"/>
            <ac:spMk id="2" creationId="{6768A29D-E6ED-486C-F1CE-2E5DB421D733}"/>
          </ac:spMkLst>
        </pc:spChg>
      </pc:sldChg>
      <pc:sldChg chg="modSp">
        <pc:chgData name="Rasa Žemaitaitienė" userId="S::rasa.zemaitaitiene@licejus.lt::8b133980-43d9-495f-8cf8-8ed334769843" providerId="AD" clId="Web-{64745322-C5BD-B350-3755-0658577AEEAB}" dt="2023-06-20T18:45:49.268" v="8" actId="20577"/>
        <pc:sldMkLst>
          <pc:docMk/>
          <pc:sldMk cId="1058417330" sldId="293"/>
        </pc:sldMkLst>
        <pc:spChg chg="mod">
          <ac:chgData name="Rasa Žemaitaitienė" userId="S::rasa.zemaitaitiene@licejus.lt::8b133980-43d9-495f-8cf8-8ed334769843" providerId="AD" clId="Web-{64745322-C5BD-B350-3755-0658577AEEAB}" dt="2023-06-20T18:45:49.268" v="8" actId="20577"/>
          <ac:spMkLst>
            <pc:docMk/>
            <pc:sldMk cId="1058417330" sldId="293"/>
            <ac:spMk id="2" creationId="{BB0C588B-50AA-745C-28E1-C9771FA058BC}"/>
          </ac:spMkLst>
        </pc:spChg>
      </pc:sldChg>
      <pc:sldChg chg="modSp">
        <pc:chgData name="Rasa Žemaitaitienė" userId="S::rasa.zemaitaitiene@licejus.lt::8b133980-43d9-495f-8cf8-8ed334769843" providerId="AD" clId="Web-{64745322-C5BD-B350-3755-0658577AEEAB}" dt="2023-06-20T19:13:37.611" v="210" actId="20577"/>
        <pc:sldMkLst>
          <pc:docMk/>
          <pc:sldMk cId="2506114044" sldId="313"/>
        </pc:sldMkLst>
        <pc:spChg chg="mod">
          <ac:chgData name="Rasa Žemaitaitienė" userId="S::rasa.zemaitaitiene@licejus.lt::8b133980-43d9-495f-8cf8-8ed334769843" providerId="AD" clId="Web-{64745322-C5BD-B350-3755-0658577AEEAB}" dt="2023-06-20T19:13:37.611" v="210" actId="20577"/>
          <ac:spMkLst>
            <pc:docMk/>
            <pc:sldMk cId="2506114044" sldId="313"/>
            <ac:spMk id="2" creationId="{25EDF7F2-A891-7397-8738-236C4769F454}"/>
          </ac:spMkLst>
        </pc:spChg>
      </pc:sldChg>
      <pc:sldChg chg="del">
        <pc:chgData name="Rasa Žemaitaitienė" userId="S::rasa.zemaitaitiene@licejus.lt::8b133980-43d9-495f-8cf8-8ed334769843" providerId="AD" clId="Web-{64745322-C5BD-B350-3755-0658577AEEAB}" dt="2023-06-20T18:48:39.039" v="33"/>
        <pc:sldMkLst>
          <pc:docMk/>
          <pc:sldMk cId="2031592172" sldId="314"/>
        </pc:sldMkLst>
      </pc:sldChg>
      <pc:sldChg chg="addSp delSp modSp">
        <pc:chgData name="Rasa Žemaitaitienė" userId="S::rasa.zemaitaitiene@licejus.lt::8b133980-43d9-495f-8cf8-8ed334769843" providerId="AD" clId="Web-{64745322-C5BD-B350-3755-0658577AEEAB}" dt="2023-06-20T18:44:50.797" v="4" actId="1076"/>
        <pc:sldMkLst>
          <pc:docMk/>
          <pc:sldMk cId="3488575514" sldId="318"/>
        </pc:sldMkLst>
        <pc:spChg chg="del mod">
          <ac:chgData name="Rasa Žemaitaitienė" userId="S::rasa.zemaitaitiene@licejus.lt::8b133980-43d9-495f-8cf8-8ed334769843" providerId="AD" clId="Web-{64745322-C5BD-B350-3755-0658577AEEAB}" dt="2023-06-20T18:44:38.719" v="1"/>
          <ac:spMkLst>
            <pc:docMk/>
            <pc:sldMk cId="3488575514" sldId="318"/>
            <ac:spMk id="5" creationId="{4400C66C-7EE1-C3F6-A7FE-3FEBB674AC2A}"/>
          </ac:spMkLst>
        </pc:spChg>
        <pc:picChg chg="add mod ord">
          <ac:chgData name="Rasa Žemaitaitienė" userId="S::rasa.zemaitaitiene@licejus.lt::8b133980-43d9-495f-8cf8-8ed334769843" providerId="AD" clId="Web-{64745322-C5BD-B350-3755-0658577AEEAB}" dt="2023-06-20T18:44:50.797" v="4" actId="1076"/>
          <ac:picMkLst>
            <pc:docMk/>
            <pc:sldMk cId="3488575514" sldId="318"/>
            <ac:picMk id="3" creationId="{387C9BD3-ED50-AA4B-CC9A-65E54DDFF251}"/>
          </ac:picMkLst>
        </pc:picChg>
      </pc:sldChg>
      <pc:sldChg chg="addSp delSp modSp add ord replId">
        <pc:chgData name="Rasa Žemaitaitienė" userId="S::rasa.zemaitaitiene@licejus.lt::8b133980-43d9-495f-8cf8-8ed334769843" providerId="AD" clId="Web-{64745322-C5BD-B350-3755-0658577AEEAB}" dt="2023-06-20T18:49:28.713" v="46" actId="20577"/>
        <pc:sldMkLst>
          <pc:docMk/>
          <pc:sldMk cId="2446517782" sldId="319"/>
        </pc:sldMkLst>
        <pc:spChg chg="mod">
          <ac:chgData name="Rasa Žemaitaitienė" userId="S::rasa.zemaitaitiene@licejus.lt::8b133980-43d9-495f-8cf8-8ed334769843" providerId="AD" clId="Web-{64745322-C5BD-B350-3755-0658577AEEAB}" dt="2023-06-20T18:49:28.713" v="46" actId="20577"/>
          <ac:spMkLst>
            <pc:docMk/>
            <pc:sldMk cId="2446517782" sldId="319"/>
            <ac:spMk id="2" creationId="{ABE1CB20-19FB-02A2-64D7-A1A7D98AA08C}"/>
          </ac:spMkLst>
        </pc:spChg>
        <pc:spChg chg="add mod">
          <ac:chgData name="Rasa Žemaitaitienė" userId="S::rasa.zemaitaitiene@licejus.lt::8b133980-43d9-495f-8cf8-8ed334769843" providerId="AD" clId="Web-{64745322-C5BD-B350-3755-0658577AEEAB}" dt="2023-06-20T18:47:43.412" v="30" actId="20577"/>
          <ac:spMkLst>
            <pc:docMk/>
            <pc:sldMk cId="2446517782" sldId="319"/>
            <ac:spMk id="5" creationId="{14D5261E-CC92-8FE4-E1FF-535B5453CB1E}"/>
          </ac:spMkLst>
        </pc:spChg>
        <pc:picChg chg="del">
          <ac:chgData name="Rasa Žemaitaitienė" userId="S::rasa.zemaitaitiene@licejus.lt::8b133980-43d9-495f-8cf8-8ed334769843" providerId="AD" clId="Web-{64745322-C5BD-B350-3755-0658577AEEAB}" dt="2023-06-20T18:47:11.552" v="29"/>
          <ac:picMkLst>
            <pc:docMk/>
            <pc:sldMk cId="2446517782" sldId="319"/>
            <ac:picMk id="3" creationId="{387C9BD3-ED50-AA4B-CC9A-65E54DDFF251}"/>
          </ac:picMkLst>
        </pc:picChg>
      </pc:sldChg>
      <pc:sldChg chg="add ord replId">
        <pc:chgData name="Rasa Žemaitaitienė" userId="S::rasa.zemaitaitiene@licejus.lt::8b133980-43d9-495f-8cf8-8ed334769843" providerId="AD" clId="Web-{64745322-C5BD-B350-3755-0658577AEEAB}" dt="2023-06-20T18:48:36.852" v="32"/>
        <pc:sldMkLst>
          <pc:docMk/>
          <pc:sldMk cId="953335033" sldId="320"/>
        </pc:sldMkLst>
      </pc:sldChg>
      <pc:sldChg chg="addSp delSp modSp new mod modClrScheme chgLayout">
        <pc:chgData name="Rasa Žemaitaitienė" userId="S::rasa.zemaitaitiene@licejus.lt::8b133980-43d9-495f-8cf8-8ed334769843" providerId="AD" clId="Web-{64745322-C5BD-B350-3755-0658577AEEAB}" dt="2023-06-20T18:53:58.612" v="84" actId="20577"/>
        <pc:sldMkLst>
          <pc:docMk/>
          <pc:sldMk cId="335504134" sldId="321"/>
        </pc:sldMkLst>
        <pc:spChg chg="mod ord">
          <ac:chgData name="Rasa Žemaitaitienė" userId="S::rasa.zemaitaitiene@licejus.lt::8b133980-43d9-495f-8cf8-8ed334769843" providerId="AD" clId="Web-{64745322-C5BD-B350-3755-0658577AEEAB}" dt="2023-06-20T18:53:58.612" v="84" actId="20577"/>
          <ac:spMkLst>
            <pc:docMk/>
            <pc:sldMk cId="335504134" sldId="321"/>
            <ac:spMk id="2" creationId="{6D2CC81B-2968-19ED-A8E0-1277414449B8}"/>
          </ac:spMkLst>
        </pc:spChg>
        <pc:spChg chg="del mod ord">
          <ac:chgData name="Rasa Žemaitaitienė" userId="S::rasa.zemaitaitiene@licejus.lt::8b133980-43d9-495f-8cf8-8ed334769843" providerId="AD" clId="Web-{64745322-C5BD-B350-3755-0658577AEEAB}" dt="2023-06-20T18:52:34.922" v="62"/>
          <ac:spMkLst>
            <pc:docMk/>
            <pc:sldMk cId="335504134" sldId="321"/>
            <ac:spMk id="3" creationId="{99C6AE52-BA64-458B-E56F-A4900DC6B02F}"/>
          </ac:spMkLst>
        </pc:spChg>
        <pc:spChg chg="del">
          <ac:chgData name="Rasa Žemaitaitienė" userId="S::rasa.zemaitaitiene@licejus.lt::8b133980-43d9-495f-8cf8-8ed334769843" providerId="AD" clId="Web-{64745322-C5BD-B350-3755-0658577AEEAB}" dt="2023-06-20T18:52:30.250" v="60"/>
          <ac:spMkLst>
            <pc:docMk/>
            <pc:sldMk cId="335504134" sldId="321"/>
            <ac:spMk id="4" creationId="{51DB45A5-FB24-2C70-0FEA-9C569369AAC4}"/>
          </ac:spMkLst>
        </pc:spChg>
        <pc:picChg chg="add mod ord">
          <ac:chgData name="Rasa Žemaitaitienė" userId="S::rasa.zemaitaitiene@licejus.lt::8b133980-43d9-495f-8cf8-8ed334769843" providerId="AD" clId="Web-{64745322-C5BD-B350-3755-0658577AEEAB}" dt="2023-06-20T18:52:34.922" v="62"/>
          <ac:picMkLst>
            <pc:docMk/>
            <pc:sldMk cId="335504134" sldId="321"/>
            <ac:picMk id="5" creationId="{5B7128FB-2473-53FD-3615-46CAC87CDB9A}"/>
          </ac:picMkLst>
        </pc:picChg>
      </pc:sldChg>
      <pc:sldChg chg="addSp delSp modSp add replId">
        <pc:chgData name="Rasa Žemaitaitienė" userId="S::rasa.zemaitaitiene@licejus.lt::8b133980-43d9-495f-8cf8-8ed334769843" providerId="AD" clId="Web-{64745322-C5BD-B350-3755-0658577AEEAB}" dt="2023-06-20T18:55:52.819" v="101" actId="14100"/>
        <pc:sldMkLst>
          <pc:docMk/>
          <pc:sldMk cId="857114093" sldId="322"/>
        </pc:sldMkLst>
        <pc:spChg chg="mod">
          <ac:chgData name="Rasa Žemaitaitienė" userId="S::rasa.zemaitaitiene@licejus.lt::8b133980-43d9-495f-8cf8-8ed334769843" providerId="AD" clId="Web-{64745322-C5BD-B350-3755-0658577AEEAB}" dt="2023-06-20T18:54:04.316" v="87" actId="20577"/>
          <ac:spMkLst>
            <pc:docMk/>
            <pc:sldMk cId="857114093" sldId="322"/>
            <ac:spMk id="2" creationId="{6D2CC81B-2968-19ED-A8E0-1277414449B8}"/>
          </ac:spMkLst>
        </pc:spChg>
        <pc:spChg chg="add del mod">
          <ac:chgData name="Rasa Žemaitaitienė" userId="S::rasa.zemaitaitiene@licejus.lt::8b133980-43d9-495f-8cf8-8ed334769843" providerId="AD" clId="Web-{64745322-C5BD-B350-3755-0658577AEEAB}" dt="2023-06-20T18:55:45.944" v="99"/>
          <ac:spMkLst>
            <pc:docMk/>
            <pc:sldMk cId="857114093" sldId="322"/>
            <ac:spMk id="4" creationId="{04447EBE-F1E3-31B7-E2CA-D5A5887D0FB6}"/>
          </ac:spMkLst>
        </pc:spChg>
        <pc:picChg chg="del">
          <ac:chgData name="Rasa Žemaitaitienė" userId="S::rasa.zemaitaitiene@licejus.lt::8b133980-43d9-495f-8cf8-8ed334769843" providerId="AD" clId="Web-{64745322-C5BD-B350-3755-0658577AEEAB}" dt="2023-06-20T18:55:07.443" v="98"/>
          <ac:picMkLst>
            <pc:docMk/>
            <pc:sldMk cId="857114093" sldId="322"/>
            <ac:picMk id="5" creationId="{5B7128FB-2473-53FD-3615-46CAC87CDB9A}"/>
          </ac:picMkLst>
        </pc:picChg>
        <pc:picChg chg="add mod ord">
          <ac:chgData name="Rasa Žemaitaitienė" userId="S::rasa.zemaitaitiene@licejus.lt::8b133980-43d9-495f-8cf8-8ed334769843" providerId="AD" clId="Web-{64745322-C5BD-B350-3755-0658577AEEAB}" dt="2023-06-20T18:55:52.819" v="101" actId="14100"/>
          <ac:picMkLst>
            <pc:docMk/>
            <pc:sldMk cId="857114093" sldId="322"/>
            <ac:picMk id="6" creationId="{06F2AB0A-C656-6548-A3D3-CA6F64F213A5}"/>
          </ac:picMkLst>
        </pc:picChg>
      </pc:sldChg>
      <pc:sldChg chg="addSp delSp modSp add replId">
        <pc:chgData name="Rasa Žemaitaitienė" userId="S::rasa.zemaitaitiene@licejus.lt::8b133980-43d9-495f-8cf8-8ed334769843" providerId="AD" clId="Web-{64745322-C5BD-B350-3755-0658577AEEAB}" dt="2023-06-20T18:57:02.087" v="103"/>
        <pc:sldMkLst>
          <pc:docMk/>
          <pc:sldMk cId="1817284332" sldId="323"/>
        </pc:sldMkLst>
        <pc:spChg chg="mod">
          <ac:chgData name="Rasa Žemaitaitienė" userId="S::rasa.zemaitaitiene@licejus.lt::8b133980-43d9-495f-8cf8-8ed334769843" providerId="AD" clId="Web-{64745322-C5BD-B350-3755-0658577AEEAB}" dt="2023-06-20T18:54:42.051" v="94" actId="20577"/>
          <ac:spMkLst>
            <pc:docMk/>
            <pc:sldMk cId="1817284332" sldId="323"/>
            <ac:spMk id="2" creationId="{6D2CC81B-2968-19ED-A8E0-1277414449B8}"/>
          </ac:spMkLst>
        </pc:spChg>
        <pc:spChg chg="add del mod">
          <ac:chgData name="Rasa Žemaitaitienė" userId="S::rasa.zemaitaitiene@licejus.lt::8b133980-43d9-495f-8cf8-8ed334769843" providerId="AD" clId="Web-{64745322-C5BD-B350-3755-0658577AEEAB}" dt="2023-06-20T18:57:02.087" v="103"/>
          <ac:spMkLst>
            <pc:docMk/>
            <pc:sldMk cId="1817284332" sldId="323"/>
            <ac:spMk id="4" creationId="{2E9EF6D7-B935-01DE-0B3B-D7F08A8495AF}"/>
          </ac:spMkLst>
        </pc:spChg>
        <pc:picChg chg="del">
          <ac:chgData name="Rasa Žemaitaitienė" userId="S::rasa.zemaitaitiene@licejus.lt::8b133980-43d9-495f-8cf8-8ed334769843" providerId="AD" clId="Web-{64745322-C5BD-B350-3755-0658577AEEAB}" dt="2023-06-20T18:57:00.400" v="102"/>
          <ac:picMkLst>
            <pc:docMk/>
            <pc:sldMk cId="1817284332" sldId="323"/>
            <ac:picMk id="5" creationId="{5B7128FB-2473-53FD-3615-46CAC87CDB9A}"/>
          </ac:picMkLst>
        </pc:picChg>
        <pc:picChg chg="add mod ord">
          <ac:chgData name="Rasa Žemaitaitienė" userId="S::rasa.zemaitaitiene@licejus.lt::8b133980-43d9-495f-8cf8-8ed334769843" providerId="AD" clId="Web-{64745322-C5BD-B350-3755-0658577AEEAB}" dt="2023-06-20T18:57:02.087" v="103"/>
          <ac:picMkLst>
            <pc:docMk/>
            <pc:sldMk cId="1817284332" sldId="323"/>
            <ac:picMk id="6" creationId="{0D232A03-9453-EB60-AAA5-4C850457E537}"/>
          </ac:picMkLst>
        </pc:picChg>
      </pc:sldChg>
      <pc:sldChg chg="addSp delSp modSp add replId">
        <pc:chgData name="Rasa Žemaitaitienė" userId="S::rasa.zemaitaitiene@licejus.lt::8b133980-43d9-495f-8cf8-8ed334769843" providerId="AD" clId="Web-{64745322-C5BD-B350-3755-0658577AEEAB}" dt="2023-06-20T19:09:53.213" v="178" actId="14100"/>
        <pc:sldMkLst>
          <pc:docMk/>
          <pc:sldMk cId="2798919454" sldId="324"/>
        </pc:sldMkLst>
        <pc:spChg chg="mod">
          <ac:chgData name="Rasa Žemaitaitienė" userId="S::rasa.zemaitaitiene@licejus.lt::8b133980-43d9-495f-8cf8-8ed334769843" providerId="AD" clId="Web-{64745322-C5BD-B350-3755-0658577AEEAB}" dt="2023-06-20T18:54:47.270" v="95" actId="20577"/>
          <ac:spMkLst>
            <pc:docMk/>
            <pc:sldMk cId="2798919454" sldId="324"/>
            <ac:spMk id="2" creationId="{6D2CC81B-2968-19ED-A8E0-1277414449B8}"/>
          </ac:spMkLst>
        </pc:spChg>
        <pc:spChg chg="add del mod">
          <ac:chgData name="Rasa Žemaitaitienė" userId="S::rasa.zemaitaitiene@licejus.lt::8b133980-43d9-495f-8cf8-8ed334769843" providerId="AD" clId="Web-{64745322-C5BD-B350-3755-0658577AEEAB}" dt="2023-06-20T19:09:49.134" v="177"/>
          <ac:spMkLst>
            <pc:docMk/>
            <pc:sldMk cId="2798919454" sldId="324"/>
            <ac:spMk id="4" creationId="{05C8F197-BA0A-2F15-0821-B00E7BF4B624}"/>
          </ac:spMkLst>
        </pc:spChg>
        <pc:picChg chg="del">
          <ac:chgData name="Rasa Žemaitaitienė" userId="S::rasa.zemaitaitiene@licejus.lt::8b133980-43d9-495f-8cf8-8ed334769843" providerId="AD" clId="Web-{64745322-C5BD-B350-3755-0658577AEEAB}" dt="2023-06-20T18:57:14.244" v="104"/>
          <ac:picMkLst>
            <pc:docMk/>
            <pc:sldMk cId="2798919454" sldId="324"/>
            <ac:picMk id="5" creationId="{5B7128FB-2473-53FD-3615-46CAC87CDB9A}"/>
          </ac:picMkLst>
        </pc:picChg>
        <pc:picChg chg="add mod ord">
          <ac:chgData name="Rasa Žemaitaitienė" userId="S::rasa.zemaitaitiene@licejus.lt::8b133980-43d9-495f-8cf8-8ed334769843" providerId="AD" clId="Web-{64745322-C5BD-B350-3755-0658577AEEAB}" dt="2023-06-20T19:09:53.213" v="178" actId="14100"/>
          <ac:picMkLst>
            <pc:docMk/>
            <pc:sldMk cId="2798919454" sldId="324"/>
            <ac:picMk id="6" creationId="{F26F96A1-B5BD-82C4-59E3-7B103CFA4605}"/>
          </ac:picMkLst>
        </pc:picChg>
      </pc:sldChg>
      <pc:sldChg chg="addSp delSp modSp add replId">
        <pc:chgData name="Rasa Žemaitaitienė" userId="S::rasa.zemaitaitiene@licejus.lt::8b133980-43d9-495f-8cf8-8ed334769843" providerId="AD" clId="Web-{64745322-C5BD-B350-3755-0658577AEEAB}" dt="2023-06-20T19:10:59.043" v="182" actId="14100"/>
        <pc:sldMkLst>
          <pc:docMk/>
          <pc:sldMk cId="354757046" sldId="325"/>
        </pc:sldMkLst>
        <pc:spChg chg="mod">
          <ac:chgData name="Rasa Žemaitaitienė" userId="S::rasa.zemaitaitiene@licejus.lt::8b133980-43d9-495f-8cf8-8ed334769843" providerId="AD" clId="Web-{64745322-C5BD-B350-3755-0658577AEEAB}" dt="2023-06-20T18:54:56.833" v="97" actId="20577"/>
          <ac:spMkLst>
            <pc:docMk/>
            <pc:sldMk cId="354757046" sldId="325"/>
            <ac:spMk id="2" creationId="{6D2CC81B-2968-19ED-A8E0-1277414449B8}"/>
          </ac:spMkLst>
        </pc:spChg>
        <pc:spChg chg="add del mod">
          <ac:chgData name="Rasa Žemaitaitienė" userId="S::rasa.zemaitaitiene@licejus.lt::8b133980-43d9-495f-8cf8-8ed334769843" providerId="AD" clId="Web-{64745322-C5BD-B350-3755-0658577AEEAB}" dt="2023-06-20T19:10:54.137" v="181"/>
          <ac:spMkLst>
            <pc:docMk/>
            <pc:sldMk cId="354757046" sldId="325"/>
            <ac:spMk id="4" creationId="{5B193B28-1AAC-4245-30FC-EC0AC4851DD8}"/>
          </ac:spMkLst>
        </pc:spChg>
        <pc:picChg chg="del">
          <ac:chgData name="Rasa Žemaitaitienė" userId="S::rasa.zemaitaitiene@licejus.lt::8b133980-43d9-495f-8cf8-8ed334769843" providerId="AD" clId="Web-{64745322-C5BD-B350-3755-0658577AEEAB}" dt="2023-06-20T19:09:58.713" v="179"/>
          <ac:picMkLst>
            <pc:docMk/>
            <pc:sldMk cId="354757046" sldId="325"/>
            <ac:picMk id="5" creationId="{5B7128FB-2473-53FD-3615-46CAC87CDB9A}"/>
          </ac:picMkLst>
        </pc:picChg>
        <pc:picChg chg="add mod ord">
          <ac:chgData name="Rasa Žemaitaitienė" userId="S::rasa.zemaitaitiene@licejus.lt::8b133980-43d9-495f-8cf8-8ed334769843" providerId="AD" clId="Web-{64745322-C5BD-B350-3755-0658577AEEAB}" dt="2023-06-20T19:10:59.043" v="182" actId="14100"/>
          <ac:picMkLst>
            <pc:docMk/>
            <pc:sldMk cId="354757046" sldId="325"/>
            <ac:picMk id="6" creationId="{231643DA-62FC-BF73-07D7-F4D1217046D5}"/>
          </ac:picMkLst>
        </pc:picChg>
      </pc:sldChg>
      <pc:sldChg chg="addSp delSp modSp new ord">
        <pc:chgData name="Rasa Žemaitaitienė" userId="S::rasa.zemaitaitiene@licejus.lt::8b133980-43d9-495f-8cf8-8ed334769843" providerId="AD" clId="Web-{64745322-C5BD-B350-3755-0658577AEEAB}" dt="2023-06-20T19:17:20.884" v="272"/>
        <pc:sldMkLst>
          <pc:docMk/>
          <pc:sldMk cId="4252682461" sldId="326"/>
        </pc:sldMkLst>
        <pc:spChg chg="mod">
          <ac:chgData name="Rasa Žemaitaitienė" userId="S::rasa.zemaitaitiene@licejus.lt::8b133980-43d9-495f-8cf8-8ed334769843" providerId="AD" clId="Web-{64745322-C5BD-B350-3755-0658577AEEAB}" dt="2023-06-20T19:07:11.264" v="159" actId="20577"/>
          <ac:spMkLst>
            <pc:docMk/>
            <pc:sldMk cId="4252682461" sldId="326"/>
            <ac:spMk id="2" creationId="{79C429BE-A7FA-01B7-8F37-8142462D21C8}"/>
          </ac:spMkLst>
        </pc:spChg>
        <pc:spChg chg="del mod">
          <ac:chgData name="Rasa Žemaitaitienė" userId="S::rasa.zemaitaitiene@licejus.lt::8b133980-43d9-495f-8cf8-8ed334769843" providerId="AD" clId="Web-{64745322-C5BD-B350-3755-0658577AEEAB}" dt="2023-06-20T19:03:25.147" v="107"/>
          <ac:spMkLst>
            <pc:docMk/>
            <pc:sldMk cId="4252682461" sldId="326"/>
            <ac:spMk id="3" creationId="{E46FE72F-35B9-2B22-FDAC-D78780AC418A}"/>
          </ac:spMkLst>
        </pc:spChg>
        <pc:spChg chg="add del mod">
          <ac:chgData name="Rasa Žemaitaitienė" userId="S::rasa.zemaitaitiene@licejus.lt::8b133980-43d9-495f-8cf8-8ed334769843" providerId="AD" clId="Web-{64745322-C5BD-B350-3755-0658577AEEAB}" dt="2023-06-20T19:04:50.572" v="119"/>
          <ac:spMkLst>
            <pc:docMk/>
            <pc:sldMk cId="4252682461" sldId="326"/>
            <ac:spMk id="5" creationId="{7439C2BE-F59C-0F47-F25E-45EA30258AF4}"/>
          </ac:spMkLst>
        </pc:spChg>
        <pc:spChg chg="add mod">
          <ac:chgData name="Rasa Žemaitaitienė" userId="S::rasa.zemaitaitiene@licejus.lt::8b133980-43d9-495f-8cf8-8ed334769843" providerId="AD" clId="Web-{64745322-C5BD-B350-3755-0658577AEEAB}" dt="2023-06-20T19:08:44.225" v="175" actId="14100"/>
          <ac:spMkLst>
            <pc:docMk/>
            <pc:sldMk cId="4252682461" sldId="326"/>
            <ac:spMk id="6" creationId="{41EE9A85-9DBE-E712-F475-F8A9239B87C6}"/>
          </ac:spMkLst>
        </pc:spChg>
        <pc:picChg chg="add mod ord">
          <ac:chgData name="Rasa Žemaitaitienė" userId="S::rasa.zemaitaitiene@licejus.lt::8b133980-43d9-495f-8cf8-8ed334769843" providerId="AD" clId="Web-{64745322-C5BD-B350-3755-0658577AEEAB}" dt="2023-06-20T19:05:06.619" v="123" actId="14100"/>
          <ac:picMkLst>
            <pc:docMk/>
            <pc:sldMk cId="4252682461" sldId="326"/>
            <ac:picMk id="4" creationId="{2B52EA7A-A3B8-6E2C-D59F-5613A64B0DCE}"/>
          </ac:picMkLst>
        </pc:picChg>
      </pc:sldChg>
      <pc:sldChg chg="modSp add ord replId">
        <pc:chgData name="Rasa Žemaitaitienė" userId="S::rasa.zemaitaitiene@licejus.lt::8b133980-43d9-495f-8cf8-8ed334769843" providerId="AD" clId="Web-{64745322-C5BD-B350-3755-0658577AEEAB}" dt="2023-06-20T19:17:47.432" v="278" actId="20577"/>
        <pc:sldMkLst>
          <pc:docMk/>
          <pc:sldMk cId="3289330165" sldId="327"/>
        </pc:sldMkLst>
        <pc:spChg chg="mod">
          <ac:chgData name="Rasa Žemaitaitienė" userId="S::rasa.zemaitaitiene@licejus.lt::8b133980-43d9-495f-8cf8-8ed334769843" providerId="AD" clId="Web-{64745322-C5BD-B350-3755-0658577AEEAB}" dt="2023-06-20T19:17:47.432" v="278" actId="20577"/>
          <ac:spMkLst>
            <pc:docMk/>
            <pc:sldMk cId="3289330165" sldId="327"/>
            <ac:spMk id="2" creationId="{25EDF7F2-A891-7397-8738-236C4769F454}"/>
          </ac:spMkLst>
        </pc:spChg>
      </pc:sldChg>
      <pc:sldChg chg="modSp add ord replId">
        <pc:chgData name="Rasa Žemaitaitienė" userId="S::rasa.zemaitaitiene@licejus.lt::8b133980-43d9-495f-8cf8-8ed334769843" providerId="AD" clId="Web-{64745322-C5BD-B350-3755-0658577AEEAB}" dt="2023-06-20T19:18:31.902" v="295" actId="20577"/>
        <pc:sldMkLst>
          <pc:docMk/>
          <pc:sldMk cId="1729102790" sldId="328"/>
        </pc:sldMkLst>
        <pc:spChg chg="mod">
          <ac:chgData name="Rasa Žemaitaitienė" userId="S::rasa.zemaitaitiene@licejus.lt::8b133980-43d9-495f-8cf8-8ed334769843" providerId="AD" clId="Web-{64745322-C5BD-B350-3755-0658577AEEAB}" dt="2023-06-20T19:18:31.902" v="295" actId="20577"/>
          <ac:spMkLst>
            <pc:docMk/>
            <pc:sldMk cId="1729102790" sldId="328"/>
            <ac:spMk id="2" creationId="{ABE1CB20-19FB-02A2-64D7-A1A7D98AA08C}"/>
          </ac:spMkLst>
        </pc:spChg>
      </pc:sldChg>
    </pc:docChg>
  </pc:docChgLst>
  <pc:docChgLst>
    <pc:chgData name="Rasa Žemaitaitienė" userId="S::rasa.zemaitaitiene@licejus.lt::8b133980-43d9-495f-8cf8-8ed334769843" providerId="AD" clId="Web-{F061E6BF-18EF-F6E3-92A7-9741CF803609}"/>
    <pc:docChg chg="addSld modSld">
      <pc:chgData name="Rasa Žemaitaitienė" userId="S::rasa.zemaitaitiene@licejus.lt::8b133980-43d9-495f-8cf8-8ed334769843" providerId="AD" clId="Web-{F061E6BF-18EF-F6E3-92A7-9741CF803609}" dt="2023-03-21T10:04:04.557" v="114" actId="20577"/>
      <pc:docMkLst>
        <pc:docMk/>
      </pc:docMkLst>
      <pc:sldChg chg="modSp">
        <pc:chgData name="Rasa Žemaitaitienė" userId="S::rasa.zemaitaitiene@licejus.lt::8b133980-43d9-495f-8cf8-8ed334769843" providerId="AD" clId="Web-{F061E6BF-18EF-F6E3-92A7-9741CF803609}" dt="2023-03-21T09:51:43.533" v="2" actId="20577"/>
        <pc:sldMkLst>
          <pc:docMk/>
          <pc:sldMk cId="2335246723" sldId="264"/>
        </pc:sldMkLst>
        <pc:spChg chg="mod">
          <ac:chgData name="Rasa Žemaitaitienė" userId="S::rasa.zemaitaitiene@licejus.lt::8b133980-43d9-495f-8cf8-8ed334769843" providerId="AD" clId="Web-{F061E6BF-18EF-F6E3-92A7-9741CF803609}" dt="2023-03-21T09:51:43.533" v="2" actId="20577"/>
          <ac:spMkLst>
            <pc:docMk/>
            <pc:sldMk cId="2335246723" sldId="264"/>
            <ac:spMk id="3" creationId="{2C334D93-97DE-B143-E598-A05CF8DFD2BC}"/>
          </ac:spMkLst>
        </pc:spChg>
      </pc:sldChg>
      <pc:sldChg chg="modSp">
        <pc:chgData name="Rasa Žemaitaitienė" userId="S::rasa.zemaitaitiene@licejus.lt::8b133980-43d9-495f-8cf8-8ed334769843" providerId="AD" clId="Web-{F061E6BF-18EF-F6E3-92A7-9741CF803609}" dt="2023-03-21T10:04:04.557" v="114" actId="20577"/>
        <pc:sldMkLst>
          <pc:docMk/>
          <pc:sldMk cId="1874064268" sldId="265"/>
        </pc:sldMkLst>
        <pc:spChg chg="mod">
          <ac:chgData name="Rasa Žemaitaitienė" userId="S::rasa.zemaitaitiene@licejus.lt::8b133980-43d9-495f-8cf8-8ed334769843" providerId="AD" clId="Web-{F061E6BF-18EF-F6E3-92A7-9741CF803609}" dt="2023-03-21T10:04:04.557" v="114" actId="20577"/>
          <ac:spMkLst>
            <pc:docMk/>
            <pc:sldMk cId="1874064268" sldId="265"/>
            <ac:spMk id="3" creationId="{CC26A6C4-0031-0A53-112E-AD175A428E54}"/>
          </ac:spMkLst>
        </pc:spChg>
      </pc:sldChg>
      <pc:sldChg chg="modSp new">
        <pc:chgData name="Rasa Žemaitaitienė" userId="S::rasa.zemaitaitiene@licejus.lt::8b133980-43d9-495f-8cf8-8ed334769843" providerId="AD" clId="Web-{F061E6BF-18EF-F6E3-92A7-9741CF803609}" dt="2023-03-21T09:58:29.265" v="104" actId="20577"/>
        <pc:sldMkLst>
          <pc:docMk/>
          <pc:sldMk cId="1723533553" sldId="266"/>
        </pc:sldMkLst>
        <pc:spChg chg="mod">
          <ac:chgData name="Rasa Žemaitaitienė" userId="S::rasa.zemaitaitiene@licejus.lt::8b133980-43d9-495f-8cf8-8ed334769843" providerId="AD" clId="Web-{F061E6BF-18EF-F6E3-92A7-9741CF803609}" dt="2023-03-21T09:58:29.265" v="104" actId="20577"/>
          <ac:spMkLst>
            <pc:docMk/>
            <pc:sldMk cId="1723533553" sldId="266"/>
            <ac:spMk id="2" creationId="{11388AEA-2796-4C81-DE32-A735038456BF}"/>
          </ac:spMkLst>
        </pc:spChg>
        <pc:spChg chg="mod">
          <ac:chgData name="Rasa Žemaitaitienė" userId="S::rasa.zemaitaitiene@licejus.lt::8b133980-43d9-495f-8cf8-8ed334769843" providerId="AD" clId="Web-{F061E6BF-18EF-F6E3-92A7-9741CF803609}" dt="2023-03-21T09:57:39.529" v="75" actId="20577"/>
          <ac:spMkLst>
            <pc:docMk/>
            <pc:sldMk cId="1723533553" sldId="266"/>
            <ac:spMk id="3" creationId="{BB7808B2-AE62-75DD-818F-A95604961BF1}"/>
          </ac:spMkLst>
        </pc:spChg>
      </pc:sldChg>
      <pc:sldChg chg="addSp delSp modSp new">
        <pc:chgData name="Rasa Žemaitaitienė" userId="S::rasa.zemaitaitiene@licejus.lt::8b133980-43d9-495f-8cf8-8ed334769843" providerId="AD" clId="Web-{F061E6BF-18EF-F6E3-92A7-9741CF803609}" dt="2023-03-21T10:01:47.021" v="109" actId="1076"/>
        <pc:sldMkLst>
          <pc:docMk/>
          <pc:sldMk cId="1040187311" sldId="267"/>
        </pc:sldMkLst>
        <pc:spChg chg="del mod">
          <ac:chgData name="Rasa Žemaitaitienė" userId="S::rasa.zemaitaitiene@licejus.lt::8b133980-43d9-495f-8cf8-8ed334769843" providerId="AD" clId="Web-{F061E6BF-18EF-F6E3-92A7-9741CF803609}" dt="2023-03-21T10:01:34.052" v="107"/>
          <ac:spMkLst>
            <pc:docMk/>
            <pc:sldMk cId="1040187311" sldId="267"/>
            <ac:spMk id="3" creationId="{EBF5994F-BE09-652E-1E28-63F9F5CFF83B}"/>
          </ac:spMkLst>
        </pc:spChg>
        <pc:picChg chg="add mod ord">
          <ac:chgData name="Rasa Žemaitaitienė" userId="S::rasa.zemaitaitiene@licejus.lt::8b133980-43d9-495f-8cf8-8ed334769843" providerId="AD" clId="Web-{F061E6BF-18EF-F6E3-92A7-9741CF803609}" dt="2023-03-21T10:01:47.021" v="109" actId="1076"/>
          <ac:picMkLst>
            <pc:docMk/>
            <pc:sldMk cId="1040187311" sldId="267"/>
            <ac:picMk id="4" creationId="{FA19A405-DE62-C903-29F9-5148F6532188}"/>
          </ac:picMkLst>
        </pc:picChg>
      </pc:sldChg>
    </pc:docChg>
  </pc:docChgLst>
  <pc:docChgLst>
    <pc:chgData name="Rasa Žemaitaitienė" userId="S::rasa.zemaitaitiene@licejus.lt::8b133980-43d9-495f-8cf8-8ed334769843" providerId="AD" clId="Web-{9EB9B65D-549E-9114-F7C6-CB3E05F8A688}"/>
    <pc:docChg chg="addSld modSld sldOrd">
      <pc:chgData name="Rasa Žemaitaitienė" userId="S::rasa.zemaitaitiene@licejus.lt::8b133980-43d9-495f-8cf8-8ed334769843" providerId="AD" clId="Web-{9EB9B65D-549E-9114-F7C6-CB3E05F8A688}" dt="2023-06-20T02:47:57.747" v="259"/>
      <pc:docMkLst>
        <pc:docMk/>
      </pc:docMkLst>
      <pc:sldChg chg="modSp ord">
        <pc:chgData name="Rasa Žemaitaitienė" userId="S::rasa.zemaitaitiene@licejus.lt::8b133980-43d9-495f-8cf8-8ed334769843" providerId="AD" clId="Web-{9EB9B65D-549E-9114-F7C6-CB3E05F8A688}" dt="2023-06-20T02:39:24.565" v="206" actId="20577"/>
        <pc:sldMkLst>
          <pc:docMk/>
          <pc:sldMk cId="1885132039" sldId="270"/>
        </pc:sldMkLst>
        <pc:spChg chg="mod">
          <ac:chgData name="Rasa Žemaitaitienė" userId="S::rasa.zemaitaitiene@licejus.lt::8b133980-43d9-495f-8cf8-8ed334769843" providerId="AD" clId="Web-{9EB9B65D-549E-9114-F7C6-CB3E05F8A688}" dt="2023-06-20T02:39:24.565" v="206" actId="20577"/>
          <ac:spMkLst>
            <pc:docMk/>
            <pc:sldMk cId="1885132039" sldId="270"/>
            <ac:spMk id="2" creationId="{25EDF7F2-A891-7397-8738-236C4769F454}"/>
          </ac:spMkLst>
        </pc:spChg>
        <pc:spChg chg="mod">
          <ac:chgData name="Rasa Žemaitaitienė" userId="S::rasa.zemaitaitiene@licejus.lt::8b133980-43d9-495f-8cf8-8ed334769843" providerId="AD" clId="Web-{9EB9B65D-549E-9114-F7C6-CB3E05F8A688}" dt="2023-06-20T02:09:12.535" v="86" actId="20577"/>
          <ac:spMkLst>
            <pc:docMk/>
            <pc:sldMk cId="1885132039" sldId="270"/>
            <ac:spMk id="3" creationId="{72BB81CB-766C-46EF-8835-545CC3A9911F}"/>
          </ac:spMkLst>
        </pc:spChg>
      </pc:sldChg>
      <pc:sldChg chg="addSp delSp modSp new ord">
        <pc:chgData name="Rasa Žemaitaitienė" userId="S::rasa.zemaitaitiene@licejus.lt::8b133980-43d9-495f-8cf8-8ed334769843" providerId="AD" clId="Web-{9EB9B65D-549E-9114-F7C6-CB3E05F8A688}" dt="2023-06-20T02:37:16.681" v="183" actId="20577"/>
        <pc:sldMkLst>
          <pc:docMk/>
          <pc:sldMk cId="2831543278" sldId="283"/>
        </pc:sldMkLst>
        <pc:spChg chg="mod">
          <ac:chgData name="Rasa Žemaitaitienė" userId="S::rasa.zemaitaitiene@licejus.lt::8b133980-43d9-495f-8cf8-8ed334769843" providerId="AD" clId="Web-{9EB9B65D-549E-9114-F7C6-CB3E05F8A688}" dt="2023-06-20T02:37:16.681" v="183" actId="20577"/>
          <ac:spMkLst>
            <pc:docMk/>
            <pc:sldMk cId="2831543278" sldId="283"/>
            <ac:spMk id="2" creationId="{E1625BEB-010E-5FE7-A0FE-CA43A859B533}"/>
          </ac:spMkLst>
        </pc:spChg>
        <pc:spChg chg="del mod">
          <ac:chgData name="Rasa Žemaitaitienė" userId="S::rasa.zemaitaitiene@licejus.lt::8b133980-43d9-495f-8cf8-8ed334769843" providerId="AD" clId="Web-{9EB9B65D-549E-9114-F7C6-CB3E05F8A688}" dt="2023-06-20T02:12:55.754" v="90"/>
          <ac:spMkLst>
            <pc:docMk/>
            <pc:sldMk cId="2831543278" sldId="283"/>
            <ac:spMk id="3" creationId="{6F76A7BB-1419-4306-FC9B-BBCFCC090AEC}"/>
          </ac:spMkLst>
        </pc:spChg>
        <pc:picChg chg="add mod ord">
          <ac:chgData name="Rasa Žemaitaitienė" userId="S::rasa.zemaitaitiene@licejus.lt::8b133980-43d9-495f-8cf8-8ed334769843" providerId="AD" clId="Web-{9EB9B65D-549E-9114-F7C6-CB3E05F8A688}" dt="2023-06-20T02:12:55.754" v="90"/>
          <ac:picMkLst>
            <pc:docMk/>
            <pc:sldMk cId="2831543278" sldId="283"/>
            <ac:picMk id="4" creationId="{0016C774-21CB-F1F7-396A-DF826A382090}"/>
          </ac:picMkLst>
        </pc:picChg>
      </pc:sldChg>
      <pc:sldChg chg="addSp delSp modSp new">
        <pc:chgData name="Rasa Žemaitaitienė" userId="S::rasa.zemaitaitiene@licejus.lt::8b133980-43d9-495f-8cf8-8ed334769843" providerId="AD" clId="Web-{9EB9B65D-549E-9114-F7C6-CB3E05F8A688}" dt="2023-06-20T02:38:15.045" v="187" actId="14100"/>
        <pc:sldMkLst>
          <pc:docMk/>
          <pc:sldMk cId="150262846" sldId="284"/>
        </pc:sldMkLst>
        <pc:spChg chg="mod">
          <ac:chgData name="Rasa Žemaitaitienė" userId="S::rasa.zemaitaitiene@licejus.lt::8b133980-43d9-495f-8cf8-8ed334769843" providerId="AD" clId="Web-{9EB9B65D-549E-9114-F7C6-CB3E05F8A688}" dt="2023-06-20T02:38:15.045" v="187" actId="14100"/>
          <ac:spMkLst>
            <pc:docMk/>
            <pc:sldMk cId="150262846" sldId="284"/>
            <ac:spMk id="2" creationId="{E8D7AFF7-76AA-4FA7-D211-1A6E04F7AD42}"/>
          </ac:spMkLst>
        </pc:spChg>
        <pc:spChg chg="del">
          <ac:chgData name="Rasa Žemaitaitienė" userId="S::rasa.zemaitaitiene@licejus.lt::8b133980-43d9-495f-8cf8-8ed334769843" providerId="AD" clId="Web-{9EB9B65D-549E-9114-F7C6-CB3E05F8A688}" dt="2023-06-20T02:16:01.911" v="92"/>
          <ac:spMkLst>
            <pc:docMk/>
            <pc:sldMk cId="150262846" sldId="284"/>
            <ac:spMk id="3" creationId="{35BCC62A-E560-4EE4-6C7A-ACFB9235D1E6}"/>
          </ac:spMkLst>
        </pc:spChg>
        <pc:picChg chg="add mod ord">
          <ac:chgData name="Rasa Žemaitaitienė" userId="S::rasa.zemaitaitiene@licejus.lt::8b133980-43d9-495f-8cf8-8ed334769843" providerId="AD" clId="Web-{9EB9B65D-549E-9114-F7C6-CB3E05F8A688}" dt="2023-06-20T02:16:01.911" v="92"/>
          <ac:picMkLst>
            <pc:docMk/>
            <pc:sldMk cId="150262846" sldId="284"/>
            <ac:picMk id="4" creationId="{C608EC39-B8AC-F09A-37A1-E7D2BBCEB7B4}"/>
          </ac:picMkLst>
        </pc:picChg>
      </pc:sldChg>
      <pc:sldChg chg="addSp delSp modSp new">
        <pc:chgData name="Rasa Žemaitaitienė" userId="S::rasa.zemaitaitiene@licejus.lt::8b133980-43d9-495f-8cf8-8ed334769843" providerId="AD" clId="Web-{9EB9B65D-549E-9114-F7C6-CB3E05F8A688}" dt="2023-06-20T02:40:07.100" v="219" actId="20577"/>
        <pc:sldMkLst>
          <pc:docMk/>
          <pc:sldMk cId="1395207089" sldId="285"/>
        </pc:sldMkLst>
        <pc:spChg chg="mod">
          <ac:chgData name="Rasa Žemaitaitienė" userId="S::rasa.zemaitaitiene@licejus.lt::8b133980-43d9-495f-8cf8-8ed334769843" providerId="AD" clId="Web-{9EB9B65D-549E-9114-F7C6-CB3E05F8A688}" dt="2023-06-20T02:40:07.100" v="219" actId="20577"/>
          <ac:spMkLst>
            <pc:docMk/>
            <pc:sldMk cId="1395207089" sldId="285"/>
            <ac:spMk id="2" creationId="{B443652E-7E76-AB52-4ED4-FDA4928BF1F0}"/>
          </ac:spMkLst>
        </pc:spChg>
        <pc:spChg chg="del">
          <ac:chgData name="Rasa Žemaitaitienė" userId="S::rasa.zemaitaitiene@licejus.lt::8b133980-43d9-495f-8cf8-8ed334769843" providerId="AD" clId="Web-{9EB9B65D-549E-9114-F7C6-CB3E05F8A688}" dt="2023-06-20T02:27:51.686" v="116"/>
          <ac:spMkLst>
            <pc:docMk/>
            <pc:sldMk cId="1395207089" sldId="285"/>
            <ac:spMk id="3" creationId="{6F97BDA7-B5CB-F0AE-82B1-0E9E5B616D2B}"/>
          </ac:spMkLst>
        </pc:spChg>
        <pc:picChg chg="add mod ord">
          <ac:chgData name="Rasa Žemaitaitienė" userId="S::rasa.zemaitaitiene@licejus.lt::8b133980-43d9-495f-8cf8-8ed334769843" providerId="AD" clId="Web-{9EB9B65D-549E-9114-F7C6-CB3E05F8A688}" dt="2023-06-20T02:27:51.686" v="116"/>
          <ac:picMkLst>
            <pc:docMk/>
            <pc:sldMk cId="1395207089" sldId="285"/>
            <ac:picMk id="4" creationId="{CC33CD94-E23C-BBEF-9501-9E4793463FCB}"/>
          </ac:picMkLst>
        </pc:picChg>
      </pc:sldChg>
      <pc:sldChg chg="addSp delSp modSp new">
        <pc:chgData name="Rasa Žemaitaitienė" userId="S::rasa.zemaitaitiene@licejus.lt::8b133980-43d9-495f-8cf8-8ed334769843" providerId="AD" clId="Web-{9EB9B65D-549E-9114-F7C6-CB3E05F8A688}" dt="2023-06-20T02:40:17.741" v="222" actId="20577"/>
        <pc:sldMkLst>
          <pc:docMk/>
          <pc:sldMk cId="2671994026" sldId="286"/>
        </pc:sldMkLst>
        <pc:spChg chg="mod">
          <ac:chgData name="Rasa Žemaitaitienė" userId="S::rasa.zemaitaitiene@licejus.lt::8b133980-43d9-495f-8cf8-8ed334769843" providerId="AD" clId="Web-{9EB9B65D-549E-9114-F7C6-CB3E05F8A688}" dt="2023-06-20T02:40:17.741" v="222" actId="20577"/>
          <ac:spMkLst>
            <pc:docMk/>
            <pc:sldMk cId="2671994026" sldId="286"/>
            <ac:spMk id="2" creationId="{CB8C6B86-74C9-C593-DAF5-E239FC94A33A}"/>
          </ac:spMkLst>
        </pc:spChg>
        <pc:spChg chg="del">
          <ac:chgData name="Rasa Žemaitaitienė" userId="S::rasa.zemaitaitiene@licejus.lt::8b133980-43d9-495f-8cf8-8ed334769843" providerId="AD" clId="Web-{9EB9B65D-549E-9114-F7C6-CB3E05F8A688}" dt="2023-06-20T02:28:05.968" v="118"/>
          <ac:spMkLst>
            <pc:docMk/>
            <pc:sldMk cId="2671994026" sldId="286"/>
            <ac:spMk id="3" creationId="{6FE994A7-F297-265A-A9A7-7EF26A9635AF}"/>
          </ac:spMkLst>
        </pc:spChg>
        <pc:picChg chg="add mod ord">
          <ac:chgData name="Rasa Žemaitaitienė" userId="S::rasa.zemaitaitiene@licejus.lt::8b133980-43d9-495f-8cf8-8ed334769843" providerId="AD" clId="Web-{9EB9B65D-549E-9114-F7C6-CB3E05F8A688}" dt="2023-06-20T02:28:05.968" v="118"/>
          <ac:picMkLst>
            <pc:docMk/>
            <pc:sldMk cId="2671994026" sldId="286"/>
            <ac:picMk id="4" creationId="{FA1010E8-985C-F59A-CA1F-606D70EEC05B}"/>
          </ac:picMkLst>
        </pc:picChg>
      </pc:sldChg>
      <pc:sldChg chg="addSp delSp modSp new mod modClrScheme chgLayout">
        <pc:chgData name="Rasa Žemaitaitienė" userId="S::rasa.zemaitaitiene@licejus.lt::8b133980-43d9-495f-8cf8-8ed334769843" providerId="AD" clId="Web-{9EB9B65D-549E-9114-F7C6-CB3E05F8A688}" dt="2023-06-20T02:45:00.466" v="229"/>
        <pc:sldMkLst>
          <pc:docMk/>
          <pc:sldMk cId="1415197517" sldId="287"/>
        </pc:sldMkLst>
        <pc:spChg chg="mod ord">
          <ac:chgData name="Rasa Žemaitaitienė" userId="S::rasa.zemaitaitiene@licejus.lt::8b133980-43d9-495f-8cf8-8ed334769843" providerId="AD" clId="Web-{9EB9B65D-549E-9114-F7C6-CB3E05F8A688}" dt="2023-06-20T02:45:00.466" v="229"/>
          <ac:spMkLst>
            <pc:docMk/>
            <pc:sldMk cId="1415197517" sldId="287"/>
            <ac:spMk id="2" creationId="{744D7E71-B96B-E243-7637-D68291B7F21B}"/>
          </ac:spMkLst>
        </pc:spChg>
        <pc:spChg chg="del">
          <ac:chgData name="Rasa Žemaitaitienė" userId="S::rasa.zemaitaitiene@licejus.lt::8b133980-43d9-495f-8cf8-8ed334769843" providerId="AD" clId="Web-{9EB9B65D-549E-9114-F7C6-CB3E05F8A688}" dt="2023-06-20T02:31:46.953" v="120"/>
          <ac:spMkLst>
            <pc:docMk/>
            <pc:sldMk cId="1415197517" sldId="287"/>
            <ac:spMk id="3" creationId="{974FBED8-3584-0F80-F979-00452586B696}"/>
          </ac:spMkLst>
        </pc:spChg>
        <pc:spChg chg="add del mod ord">
          <ac:chgData name="Rasa Žemaitaitienė" userId="S::rasa.zemaitaitiene@licejus.lt::8b133980-43d9-495f-8cf8-8ed334769843" providerId="AD" clId="Web-{9EB9B65D-549E-9114-F7C6-CB3E05F8A688}" dt="2023-06-20T02:45:00.466" v="229"/>
          <ac:spMkLst>
            <pc:docMk/>
            <pc:sldMk cId="1415197517" sldId="287"/>
            <ac:spMk id="5" creationId="{19B3F945-5220-6297-EC0B-6030A088F4E2}"/>
          </ac:spMkLst>
        </pc:spChg>
        <pc:picChg chg="add mod ord">
          <ac:chgData name="Rasa Žemaitaitienė" userId="S::rasa.zemaitaitiene@licejus.lt::8b133980-43d9-495f-8cf8-8ed334769843" providerId="AD" clId="Web-{9EB9B65D-549E-9114-F7C6-CB3E05F8A688}" dt="2023-06-20T02:45:00.466" v="229"/>
          <ac:picMkLst>
            <pc:docMk/>
            <pc:sldMk cId="1415197517" sldId="287"/>
            <ac:picMk id="4" creationId="{A4914359-459A-3B43-C01C-A01ADB4CB816}"/>
          </ac:picMkLst>
        </pc:picChg>
      </pc:sldChg>
      <pc:sldChg chg="addSp modSp new mod modClrScheme chgLayout">
        <pc:chgData name="Rasa Žemaitaitienė" userId="S::rasa.zemaitaitiene@licejus.lt::8b133980-43d9-495f-8cf8-8ed334769843" providerId="AD" clId="Web-{9EB9B65D-549E-9114-F7C6-CB3E05F8A688}" dt="2023-06-20T02:47:18.788" v="258" actId="20577"/>
        <pc:sldMkLst>
          <pc:docMk/>
          <pc:sldMk cId="1273183851" sldId="288"/>
        </pc:sldMkLst>
        <pc:spChg chg="mod ord">
          <ac:chgData name="Rasa Žemaitaitienė" userId="S::rasa.zemaitaitiene@licejus.lt::8b133980-43d9-495f-8cf8-8ed334769843" providerId="AD" clId="Web-{9EB9B65D-549E-9114-F7C6-CB3E05F8A688}" dt="2023-06-20T02:47:18.788" v="258" actId="20577"/>
          <ac:spMkLst>
            <pc:docMk/>
            <pc:sldMk cId="1273183851" sldId="288"/>
            <ac:spMk id="2" creationId="{D9730368-2822-BF52-5F1E-905A891BA5C7}"/>
          </ac:spMkLst>
        </pc:spChg>
        <pc:spChg chg="mod ord">
          <ac:chgData name="Rasa Žemaitaitienė" userId="S::rasa.zemaitaitiene@licejus.lt::8b133980-43d9-495f-8cf8-8ed334769843" providerId="AD" clId="Web-{9EB9B65D-549E-9114-F7C6-CB3E05F8A688}" dt="2023-06-20T02:45:17.545" v="230"/>
          <ac:spMkLst>
            <pc:docMk/>
            <pc:sldMk cId="1273183851" sldId="288"/>
            <ac:spMk id="3" creationId="{50B68584-17BE-EB4E-723E-A57AA4E80775}"/>
          </ac:spMkLst>
        </pc:spChg>
        <pc:spChg chg="add mod ord">
          <ac:chgData name="Rasa Žemaitaitienė" userId="S::rasa.zemaitaitiene@licejus.lt::8b133980-43d9-495f-8cf8-8ed334769843" providerId="AD" clId="Web-{9EB9B65D-549E-9114-F7C6-CB3E05F8A688}" dt="2023-06-20T02:45:17.545" v="230"/>
          <ac:spMkLst>
            <pc:docMk/>
            <pc:sldMk cId="1273183851" sldId="288"/>
            <ac:spMk id="4" creationId="{6616852D-87A0-DFCF-637E-B491342ECB5D}"/>
          </ac:spMkLst>
        </pc:spChg>
        <pc:picChg chg="add mod">
          <ac:chgData name="Rasa Žemaitaitienė" userId="S::rasa.zemaitaitiene@licejus.lt::8b133980-43d9-495f-8cf8-8ed334769843" providerId="AD" clId="Web-{9EB9B65D-549E-9114-F7C6-CB3E05F8A688}" dt="2023-06-20T02:46:05.533" v="234" actId="1076"/>
          <ac:picMkLst>
            <pc:docMk/>
            <pc:sldMk cId="1273183851" sldId="288"/>
            <ac:picMk id="6" creationId="{D5AE0830-71B3-D0A6-2B61-53F827FD6A8A}"/>
          </ac:picMkLst>
        </pc:picChg>
        <pc:picChg chg="add mod">
          <ac:chgData name="Rasa Žemaitaitienė" userId="S::rasa.zemaitaitiene@licejus.lt::8b133980-43d9-495f-8cf8-8ed334769843" providerId="AD" clId="Web-{9EB9B65D-549E-9114-F7C6-CB3E05F8A688}" dt="2023-06-20T02:46:21.550" v="238" actId="1076"/>
          <ac:picMkLst>
            <pc:docMk/>
            <pc:sldMk cId="1273183851" sldId="288"/>
            <ac:picMk id="8" creationId="{D3C11123-CD79-C821-339A-2E1770B8EEC8}"/>
          </ac:picMkLst>
        </pc:picChg>
      </pc:sldChg>
      <pc:sldChg chg="new">
        <pc:chgData name="Rasa Žemaitaitienė" userId="S::rasa.zemaitaitiene@licejus.lt::8b133980-43d9-495f-8cf8-8ed334769843" providerId="AD" clId="Web-{9EB9B65D-549E-9114-F7C6-CB3E05F8A688}" dt="2023-06-20T02:47:57.747" v="259"/>
        <pc:sldMkLst>
          <pc:docMk/>
          <pc:sldMk cId="346339856" sldId="289"/>
        </pc:sldMkLst>
      </pc:sldChg>
    </pc:docChg>
  </pc:docChgLst>
  <pc:docChgLst>
    <pc:chgData name="Rasa Žemaitaitienė" userId="S::rasa.zemaitaitiene@licejus.lt::8b133980-43d9-495f-8cf8-8ed334769843" providerId="AD" clId="Web-{21158842-E919-CA43-2F31-002D2F343F62}"/>
    <pc:docChg chg="modSld">
      <pc:chgData name="Rasa Žemaitaitienė" userId="S::rasa.zemaitaitiene@licejus.lt::8b133980-43d9-495f-8cf8-8ed334769843" providerId="AD" clId="Web-{21158842-E919-CA43-2F31-002D2F343F62}" dt="2023-06-20T19:29:33.765" v="29" actId="14100"/>
      <pc:docMkLst>
        <pc:docMk/>
      </pc:docMkLst>
      <pc:sldChg chg="modSp">
        <pc:chgData name="Rasa Žemaitaitienė" userId="S::rasa.zemaitaitiene@licejus.lt::8b133980-43d9-495f-8cf8-8ed334769843" providerId="AD" clId="Web-{21158842-E919-CA43-2F31-002D2F343F62}" dt="2023-06-20T19:29:33.765" v="29" actId="14100"/>
        <pc:sldMkLst>
          <pc:docMk/>
          <pc:sldMk cId="3227270095" sldId="282"/>
        </pc:sldMkLst>
        <pc:spChg chg="mod">
          <ac:chgData name="Rasa Žemaitaitienė" userId="S::rasa.zemaitaitiene@licejus.lt::8b133980-43d9-495f-8cf8-8ed334769843" providerId="AD" clId="Web-{21158842-E919-CA43-2F31-002D2F343F62}" dt="2023-06-20T19:29:33.765" v="29" actId="14100"/>
          <ac:spMkLst>
            <pc:docMk/>
            <pc:sldMk cId="3227270095" sldId="282"/>
            <ac:spMk id="19" creationId="{4EB9563B-8832-2DE5-DD1E-6E29822CFD80}"/>
          </ac:spMkLst>
        </pc:spChg>
      </pc:sldChg>
      <pc:sldChg chg="addSp delSp modSp">
        <pc:chgData name="Rasa Žemaitaitienė" userId="S::rasa.zemaitaitiene@licejus.lt::8b133980-43d9-495f-8cf8-8ed334769843" providerId="AD" clId="Web-{21158842-E919-CA43-2F31-002D2F343F62}" dt="2023-06-20T19:29:10.264" v="24" actId="1076"/>
        <pc:sldMkLst>
          <pc:docMk/>
          <pc:sldMk cId="1729102790" sldId="328"/>
        </pc:sldMkLst>
        <pc:spChg chg="mod">
          <ac:chgData name="Rasa Žemaitaitienė" userId="S::rasa.zemaitaitiene@licejus.lt::8b133980-43d9-495f-8cf8-8ed334769843" providerId="AD" clId="Web-{21158842-E919-CA43-2F31-002D2F343F62}" dt="2023-06-20T19:24:28.492" v="3" actId="20577"/>
          <ac:spMkLst>
            <pc:docMk/>
            <pc:sldMk cId="1729102790" sldId="328"/>
            <ac:spMk id="2" creationId="{ABE1CB20-19FB-02A2-64D7-A1A7D98AA08C}"/>
          </ac:spMkLst>
        </pc:spChg>
        <pc:spChg chg="del">
          <ac:chgData name="Rasa Žemaitaitienė" userId="S::rasa.zemaitaitiene@licejus.lt::8b133980-43d9-495f-8cf8-8ed334769843" providerId="AD" clId="Web-{21158842-E919-CA43-2F31-002D2F343F62}" dt="2023-06-20T19:24:18.148" v="0"/>
          <ac:spMkLst>
            <pc:docMk/>
            <pc:sldMk cId="1729102790" sldId="328"/>
            <ac:spMk id="5" creationId="{14D5261E-CC92-8FE4-E1FF-535B5453CB1E}"/>
          </ac:spMkLst>
        </pc:spChg>
        <pc:picChg chg="add mod ord">
          <ac:chgData name="Rasa Žemaitaitienė" userId="S::rasa.zemaitaitiene@licejus.lt::8b133980-43d9-495f-8cf8-8ed334769843" providerId="AD" clId="Web-{21158842-E919-CA43-2F31-002D2F343F62}" dt="2023-06-20T19:27:38.231" v="16" actId="1076"/>
          <ac:picMkLst>
            <pc:docMk/>
            <pc:sldMk cId="1729102790" sldId="328"/>
            <ac:picMk id="3" creationId="{F2A989B5-6C0B-FF55-DDAF-6888DEB6A9DF}"/>
          </ac:picMkLst>
        </pc:picChg>
        <pc:picChg chg="add del mod">
          <ac:chgData name="Rasa Žemaitaitienė" userId="S::rasa.zemaitaitiene@licejus.lt::8b133980-43d9-495f-8cf8-8ed334769843" providerId="AD" clId="Web-{21158842-E919-CA43-2F31-002D2F343F62}" dt="2023-06-20T19:25:39.744" v="8"/>
          <ac:picMkLst>
            <pc:docMk/>
            <pc:sldMk cId="1729102790" sldId="328"/>
            <ac:picMk id="4" creationId="{A107DB1F-D3E9-D81E-9E85-2A93C9287456}"/>
          </ac:picMkLst>
        </pc:picChg>
        <pc:picChg chg="add mod">
          <ac:chgData name="Rasa Žemaitaitienė" userId="S::rasa.zemaitaitiene@licejus.lt::8b133980-43d9-495f-8cf8-8ed334769843" providerId="AD" clId="Web-{21158842-E919-CA43-2F31-002D2F343F62}" dt="2023-06-20T19:28:25.466" v="20" actId="1076"/>
          <ac:picMkLst>
            <pc:docMk/>
            <pc:sldMk cId="1729102790" sldId="328"/>
            <ac:picMk id="6" creationId="{C3B125CE-9642-5451-60FD-F6AA9307DB90}"/>
          </ac:picMkLst>
        </pc:picChg>
        <pc:picChg chg="add mod">
          <ac:chgData name="Rasa Žemaitaitienė" userId="S::rasa.zemaitaitiene@licejus.lt::8b133980-43d9-495f-8cf8-8ed334769843" providerId="AD" clId="Web-{21158842-E919-CA43-2F31-002D2F343F62}" dt="2023-06-20T19:27:41.184" v="17" actId="14100"/>
          <ac:picMkLst>
            <pc:docMk/>
            <pc:sldMk cId="1729102790" sldId="328"/>
            <ac:picMk id="7" creationId="{0BCFE191-7A2F-8A9A-5433-096B577FCA4E}"/>
          </ac:picMkLst>
        </pc:picChg>
        <pc:picChg chg="add mod">
          <ac:chgData name="Rasa Žemaitaitienė" userId="S::rasa.zemaitaitiene@licejus.lt::8b133980-43d9-495f-8cf8-8ed334769843" providerId="AD" clId="Web-{21158842-E919-CA43-2F31-002D2F343F62}" dt="2023-06-20T19:29:07.936" v="23" actId="1076"/>
          <ac:picMkLst>
            <pc:docMk/>
            <pc:sldMk cId="1729102790" sldId="328"/>
            <ac:picMk id="8" creationId="{140946F7-5D37-02E0-373B-BB6429956948}"/>
          </ac:picMkLst>
        </pc:picChg>
        <pc:picChg chg="add mod">
          <ac:chgData name="Rasa Žemaitaitienė" userId="S::rasa.zemaitaitiene@licejus.lt::8b133980-43d9-495f-8cf8-8ed334769843" providerId="AD" clId="Web-{21158842-E919-CA43-2F31-002D2F343F62}" dt="2023-06-20T19:29:10.264" v="24" actId="1076"/>
          <ac:picMkLst>
            <pc:docMk/>
            <pc:sldMk cId="1729102790" sldId="328"/>
            <ac:picMk id="9" creationId="{93230ACA-1D68-5933-3DD2-211E5E30A6E8}"/>
          </ac:picMkLst>
        </pc:picChg>
      </pc:sldChg>
    </pc:docChg>
  </pc:docChgLst>
  <pc:docChgLst>
    <pc:chgData name="Rasa Žemaitaitienė" userId="S::rasa.zemaitaitiene@licejus.lt::8b133980-43d9-495f-8cf8-8ed334769843" providerId="AD" clId="Web-{90E5F3B6-2B1F-7FAF-1304-B3BF543154A1}"/>
    <pc:docChg chg="modSld">
      <pc:chgData name="Rasa Žemaitaitienė" userId="S::rasa.zemaitaitiene@licejus.lt::8b133980-43d9-495f-8cf8-8ed334769843" providerId="AD" clId="Web-{90E5F3B6-2B1F-7FAF-1304-B3BF543154A1}" dt="2023-03-23T18:27:32.611" v="36" actId="1076"/>
      <pc:docMkLst>
        <pc:docMk/>
      </pc:docMkLst>
      <pc:sldChg chg="modSp">
        <pc:chgData name="Rasa Žemaitaitienė" userId="S::rasa.zemaitaitiene@licejus.lt::8b133980-43d9-495f-8cf8-8ed334769843" providerId="AD" clId="Web-{90E5F3B6-2B1F-7FAF-1304-B3BF543154A1}" dt="2023-03-23T18:24:06.902" v="27" actId="20577"/>
        <pc:sldMkLst>
          <pc:docMk/>
          <pc:sldMk cId="4193455180" sldId="258"/>
        </pc:sldMkLst>
        <pc:spChg chg="mod">
          <ac:chgData name="Rasa Žemaitaitienė" userId="S::rasa.zemaitaitiene@licejus.lt::8b133980-43d9-495f-8cf8-8ed334769843" providerId="AD" clId="Web-{90E5F3B6-2B1F-7FAF-1304-B3BF543154A1}" dt="2023-03-23T18:24:06.902" v="27" actId="20577"/>
          <ac:spMkLst>
            <pc:docMk/>
            <pc:sldMk cId="4193455180" sldId="258"/>
            <ac:spMk id="3" creationId="{E31D0644-2458-3EA5-8E9C-35CA7AD4EE0A}"/>
          </ac:spMkLst>
        </pc:spChg>
      </pc:sldChg>
      <pc:sldChg chg="modSp">
        <pc:chgData name="Rasa Žemaitaitienė" userId="S::rasa.zemaitaitiene@licejus.lt::8b133980-43d9-495f-8cf8-8ed334769843" providerId="AD" clId="Web-{90E5F3B6-2B1F-7FAF-1304-B3BF543154A1}" dt="2023-03-23T18:02:58.224" v="8" actId="20577"/>
        <pc:sldMkLst>
          <pc:docMk/>
          <pc:sldMk cId="1578559434" sldId="260"/>
        </pc:sldMkLst>
        <pc:spChg chg="mod">
          <ac:chgData name="Rasa Žemaitaitienė" userId="S::rasa.zemaitaitiene@licejus.lt::8b133980-43d9-495f-8cf8-8ed334769843" providerId="AD" clId="Web-{90E5F3B6-2B1F-7FAF-1304-B3BF543154A1}" dt="2023-03-23T18:02:58.224" v="8" actId="20577"/>
          <ac:spMkLst>
            <pc:docMk/>
            <pc:sldMk cId="1578559434" sldId="260"/>
            <ac:spMk id="3" creationId="{72BB81CB-766C-46EF-8835-545CC3A9911F}"/>
          </ac:spMkLst>
        </pc:spChg>
      </pc:sldChg>
      <pc:sldChg chg="addSp delSp modSp">
        <pc:chgData name="Rasa Žemaitaitienė" userId="S::rasa.zemaitaitiene@licejus.lt::8b133980-43d9-495f-8cf8-8ed334769843" providerId="AD" clId="Web-{90E5F3B6-2B1F-7FAF-1304-B3BF543154A1}" dt="2023-03-23T18:27:32.611" v="36" actId="1076"/>
        <pc:sldMkLst>
          <pc:docMk/>
          <pc:sldMk cId="750300339" sldId="271"/>
        </pc:sldMkLst>
        <pc:spChg chg="del">
          <ac:chgData name="Rasa Žemaitaitienė" userId="S::rasa.zemaitaitiene@licejus.lt::8b133980-43d9-495f-8cf8-8ed334769843" providerId="AD" clId="Web-{90E5F3B6-2B1F-7FAF-1304-B3BF543154A1}" dt="2023-03-23T18:26:46.797" v="28"/>
          <ac:spMkLst>
            <pc:docMk/>
            <pc:sldMk cId="750300339" sldId="271"/>
            <ac:spMk id="3" creationId="{72BB81CB-766C-46EF-8835-545CC3A9911F}"/>
          </ac:spMkLst>
        </pc:spChg>
        <pc:picChg chg="add mod ord">
          <ac:chgData name="Rasa Žemaitaitienė" userId="S::rasa.zemaitaitiene@licejus.lt::8b133980-43d9-495f-8cf8-8ed334769843" providerId="AD" clId="Web-{90E5F3B6-2B1F-7FAF-1304-B3BF543154A1}" dt="2023-03-23T18:27:31.079" v="35" actId="1076"/>
          <ac:picMkLst>
            <pc:docMk/>
            <pc:sldMk cId="750300339" sldId="271"/>
            <ac:picMk id="4" creationId="{836433AB-D089-0318-EB58-03CA6AFDFA58}"/>
          </ac:picMkLst>
        </pc:picChg>
        <pc:picChg chg="add mod">
          <ac:chgData name="Rasa Žemaitaitienė" userId="S::rasa.zemaitaitiene@licejus.lt::8b133980-43d9-495f-8cf8-8ed334769843" providerId="AD" clId="Web-{90E5F3B6-2B1F-7FAF-1304-B3BF543154A1}" dt="2023-03-23T18:27:32.611" v="36" actId="1076"/>
          <ac:picMkLst>
            <pc:docMk/>
            <pc:sldMk cId="750300339" sldId="271"/>
            <ac:picMk id="5" creationId="{8FC4515B-8320-7B25-463D-7B5D81CA70D9}"/>
          </ac:picMkLst>
        </pc:picChg>
      </pc:sldChg>
    </pc:docChg>
  </pc:docChgLst>
  <pc:docChgLst>
    <pc:chgData name="Rasa Žemaitaitienė" userId="S::rasa.zemaitaitiene@licejus.lt::8b133980-43d9-495f-8cf8-8ed334769843" providerId="AD" clId="Web-{2A86D552-E2D6-5D75-6159-268FF9C9862C}"/>
    <pc:docChg chg="modSld">
      <pc:chgData name="Rasa Žemaitaitienė" userId="S::rasa.zemaitaitiene@licejus.lt::8b133980-43d9-495f-8cf8-8ed334769843" providerId="AD" clId="Web-{2A86D552-E2D6-5D75-6159-268FF9C9862C}" dt="2023-03-23T17:51:31.918" v="5"/>
      <pc:docMkLst>
        <pc:docMk/>
      </pc:docMkLst>
      <pc:sldChg chg="addSp delSp modSp mod setBg">
        <pc:chgData name="Rasa Žemaitaitienė" userId="S::rasa.zemaitaitiene@licejus.lt::8b133980-43d9-495f-8cf8-8ed334769843" providerId="AD" clId="Web-{2A86D552-E2D6-5D75-6159-268FF9C9862C}" dt="2023-03-23T17:51:31.918" v="5"/>
        <pc:sldMkLst>
          <pc:docMk/>
          <pc:sldMk cId="3227270095" sldId="282"/>
        </pc:sldMkLst>
        <pc:spChg chg="add del">
          <ac:chgData name="Rasa Žemaitaitienė" userId="S::rasa.zemaitaitiene@licejus.lt::8b133980-43d9-495f-8cf8-8ed334769843" providerId="AD" clId="Web-{2A86D552-E2D6-5D75-6159-268FF9C9862C}" dt="2023-03-23T17:51:18.918" v="3"/>
          <ac:spMkLst>
            <pc:docMk/>
            <pc:sldMk cId="3227270095" sldId="282"/>
            <ac:spMk id="2" creationId="{4EB9563B-8832-2DE5-DD1E-6E29822CFD80}"/>
          </ac:spMkLst>
        </pc:spChg>
        <pc:spChg chg="del">
          <ac:chgData name="Rasa Žemaitaitienė" userId="S::rasa.zemaitaitiene@licejus.lt::8b133980-43d9-495f-8cf8-8ed334769843" providerId="AD" clId="Web-{2A86D552-E2D6-5D75-6159-268FF9C9862C}" dt="2023-03-23T17:51:07.386" v="0"/>
          <ac:spMkLst>
            <pc:docMk/>
            <pc:sldMk cId="3227270095" sldId="282"/>
            <ac:spMk id="3" creationId="{F3BE7790-FCF8-0B42-8A61-5DFD95CD4F70}"/>
          </ac:spMkLst>
        </pc:spChg>
        <pc:spChg chg="add del">
          <ac:chgData name="Rasa Žemaitaitienė" userId="S::rasa.zemaitaitiene@licejus.lt::8b133980-43d9-495f-8cf8-8ed334769843" providerId="AD" clId="Web-{2A86D552-E2D6-5D75-6159-268FF9C9862C}" dt="2023-03-23T17:51:31.918" v="5"/>
          <ac:spMkLst>
            <pc:docMk/>
            <pc:sldMk cId="3227270095" sldId="282"/>
            <ac:spMk id="8" creationId="{F23DA41D-C40C-87E0-1258-0AF0F074F4F0}"/>
          </ac:spMkLst>
        </pc:spChg>
        <pc:spChg chg="add del">
          <ac:chgData name="Rasa Žemaitaitienė" userId="S::rasa.zemaitaitiene@licejus.lt::8b133980-43d9-495f-8cf8-8ed334769843" providerId="AD" clId="Web-{2A86D552-E2D6-5D75-6159-268FF9C9862C}" dt="2023-03-23T17:51:18.855" v="2"/>
          <ac:spMkLst>
            <pc:docMk/>
            <pc:sldMk cId="3227270095" sldId="282"/>
            <ac:spMk id="9" creationId="{38CB19FB-7C96-4FEC-9331-E826E4E36CE4}"/>
          </ac:spMkLst>
        </pc:spChg>
        <pc:spChg chg="add del">
          <ac:chgData name="Rasa Žemaitaitienė" userId="S::rasa.zemaitaitiene@licejus.lt::8b133980-43d9-495f-8cf8-8ed334769843" providerId="AD" clId="Web-{2A86D552-E2D6-5D75-6159-268FF9C9862C}" dt="2023-03-23T17:51:31.918" v="5"/>
          <ac:spMkLst>
            <pc:docMk/>
            <pc:sldMk cId="3227270095" sldId="282"/>
            <ac:spMk id="18" creationId="{C2B4C0C7-2745-46BE-B15F-E50582545365}"/>
          </ac:spMkLst>
        </pc:spChg>
        <pc:spChg chg="add mod">
          <ac:chgData name="Rasa Žemaitaitienė" userId="S::rasa.zemaitaitiene@licejus.lt::8b133980-43d9-495f-8cf8-8ed334769843" providerId="AD" clId="Web-{2A86D552-E2D6-5D75-6159-268FF9C9862C}" dt="2023-03-23T17:51:31.918" v="5"/>
          <ac:spMkLst>
            <pc:docMk/>
            <pc:sldMk cId="3227270095" sldId="282"/>
            <ac:spMk id="19" creationId="{4EB9563B-8832-2DE5-DD1E-6E29822CFD80}"/>
          </ac:spMkLst>
        </pc:spChg>
        <pc:spChg chg="add">
          <ac:chgData name="Rasa Žemaitaitienė" userId="S::rasa.zemaitaitiene@licejus.lt::8b133980-43d9-495f-8cf8-8ed334769843" providerId="AD" clId="Web-{2A86D552-E2D6-5D75-6159-268FF9C9862C}" dt="2023-03-23T17:51:31.918" v="5"/>
          <ac:spMkLst>
            <pc:docMk/>
            <pc:sldMk cId="3227270095" sldId="282"/>
            <ac:spMk id="24" creationId="{A3363022-C969-41E9-8EB2-E4C94908C1FA}"/>
          </ac:spMkLst>
        </pc:spChg>
        <pc:spChg chg="add">
          <ac:chgData name="Rasa Žemaitaitienė" userId="S::rasa.zemaitaitiene@licejus.lt::8b133980-43d9-495f-8cf8-8ed334769843" providerId="AD" clId="Web-{2A86D552-E2D6-5D75-6159-268FF9C9862C}" dt="2023-03-23T17:51:31.918" v="5"/>
          <ac:spMkLst>
            <pc:docMk/>
            <pc:sldMk cId="3227270095" sldId="282"/>
            <ac:spMk id="26" creationId="{8D1AD6B3-BE88-4CEB-BA17-790657CC4729}"/>
          </ac:spMkLst>
        </pc:spChg>
        <pc:grpChg chg="add del">
          <ac:chgData name="Rasa Žemaitaitienė" userId="S::rasa.zemaitaitiene@licejus.lt::8b133980-43d9-495f-8cf8-8ed334769843" providerId="AD" clId="Web-{2A86D552-E2D6-5D75-6159-268FF9C9862C}" dt="2023-03-23T17:51:18.855" v="2"/>
          <ac:grpSpMkLst>
            <pc:docMk/>
            <pc:sldMk cId="3227270095" sldId="282"/>
            <ac:grpSpMk id="11" creationId="{DF071BB7-867E-46A9-A7C2-3FCB28CB8FBD}"/>
          </ac:grpSpMkLst>
        </pc:grpChg>
        <pc:grpChg chg="add del">
          <ac:chgData name="Rasa Žemaitaitienė" userId="S::rasa.zemaitaitiene@licejus.lt::8b133980-43d9-495f-8cf8-8ed334769843" providerId="AD" clId="Web-{2A86D552-E2D6-5D75-6159-268FF9C9862C}" dt="2023-03-23T17:51:31.918" v="5"/>
          <ac:grpSpMkLst>
            <pc:docMk/>
            <pc:sldMk cId="3227270095" sldId="282"/>
            <ac:grpSpMk id="13" creationId="{89D8939B-D984-4564-B942-51C44F623C98}"/>
          </ac:grpSpMkLst>
        </pc:grpChg>
        <pc:grpChg chg="add">
          <ac:chgData name="Rasa Žemaitaitienė" userId="S::rasa.zemaitaitiene@licejus.lt::8b133980-43d9-495f-8cf8-8ed334769843" providerId="AD" clId="Web-{2A86D552-E2D6-5D75-6159-268FF9C9862C}" dt="2023-03-23T17:51:31.918" v="5"/>
          <ac:grpSpMkLst>
            <pc:docMk/>
            <pc:sldMk cId="3227270095" sldId="282"/>
            <ac:grpSpMk id="28" creationId="{89D1390B-7E13-4B4F-9CB2-391063412E54}"/>
          </ac:grpSpMkLst>
        </pc:grpChg>
        <pc:picChg chg="add mod ord">
          <ac:chgData name="Rasa Žemaitaitienė" userId="S::rasa.zemaitaitiene@licejus.lt::8b133980-43d9-495f-8cf8-8ed334769843" providerId="AD" clId="Web-{2A86D552-E2D6-5D75-6159-268FF9C9862C}" dt="2023-03-23T17:51:31.918" v="5"/>
          <ac:picMkLst>
            <pc:docMk/>
            <pc:sldMk cId="3227270095" sldId="282"/>
            <ac:picMk id="4" creationId="{CB26058A-461F-7104-4995-CA5245531C92}"/>
          </ac:picMkLst>
        </pc:picChg>
      </pc:sldChg>
    </pc:docChg>
  </pc:docChgLst>
  <pc:docChgLst>
    <pc:chgData name="Rasa Žemaitaitienė" userId="S::rasa.zemaitaitiene@licejus.lt::8b133980-43d9-495f-8cf8-8ed334769843" providerId="AD" clId="Web-{A99878A1-152D-622B-D2B7-4375478297FD}"/>
    <pc:docChg chg="addSld delSld modSld sldOrd">
      <pc:chgData name="Rasa Žemaitaitienė" userId="S::rasa.zemaitaitiene@licejus.lt::8b133980-43d9-495f-8cf8-8ed334769843" providerId="AD" clId="Web-{A99878A1-152D-622B-D2B7-4375478297FD}" dt="2023-03-23T17:00:11.912" v="376"/>
      <pc:docMkLst>
        <pc:docMk/>
      </pc:docMkLst>
      <pc:sldChg chg="modSp">
        <pc:chgData name="Rasa Žemaitaitienė" userId="S::rasa.zemaitaitiene@licejus.lt::8b133980-43d9-495f-8cf8-8ed334769843" providerId="AD" clId="Web-{A99878A1-152D-622B-D2B7-4375478297FD}" dt="2023-03-23T16:12:01.511" v="15" actId="20577"/>
        <pc:sldMkLst>
          <pc:docMk/>
          <pc:sldMk cId="424736396" sldId="256"/>
        </pc:sldMkLst>
        <pc:spChg chg="mod">
          <ac:chgData name="Rasa Žemaitaitienė" userId="S::rasa.zemaitaitiene@licejus.lt::8b133980-43d9-495f-8cf8-8ed334769843" providerId="AD" clId="Web-{A99878A1-152D-622B-D2B7-4375478297FD}" dt="2023-03-23T16:12:01.511" v="15" actId="20577"/>
          <ac:spMkLst>
            <pc:docMk/>
            <pc:sldMk cId="424736396" sldId="256"/>
            <ac:spMk id="3" creationId="{00000000-0000-0000-0000-000000000000}"/>
          </ac:spMkLst>
        </pc:spChg>
      </pc:sldChg>
      <pc:sldChg chg="addSp delSp modSp mod setBg">
        <pc:chgData name="Rasa Žemaitaitienė" userId="S::rasa.zemaitaitiene@licejus.lt::8b133980-43d9-495f-8cf8-8ed334769843" providerId="AD" clId="Web-{A99878A1-152D-622B-D2B7-4375478297FD}" dt="2023-03-23T16:43:21.912" v="231" actId="14100"/>
        <pc:sldMkLst>
          <pc:docMk/>
          <pc:sldMk cId="3660854373" sldId="257"/>
        </pc:sldMkLst>
        <pc:spChg chg="mod">
          <ac:chgData name="Rasa Žemaitaitienė" userId="S::rasa.zemaitaitiene@licejus.lt::8b133980-43d9-495f-8cf8-8ed334769843" providerId="AD" clId="Web-{A99878A1-152D-622B-D2B7-4375478297FD}" dt="2023-03-23T16:43:21.912" v="231" actId="14100"/>
          <ac:spMkLst>
            <pc:docMk/>
            <pc:sldMk cId="3660854373" sldId="257"/>
            <ac:spMk id="2" creationId="{F449D931-2DB9-A4D5-0B99-4410965ECC14}"/>
          </ac:spMkLst>
        </pc:spChg>
        <pc:spChg chg="mod">
          <ac:chgData name="Rasa Žemaitaitienė" userId="S::rasa.zemaitaitiene@licejus.lt::8b133980-43d9-495f-8cf8-8ed334769843" providerId="AD" clId="Web-{A99878A1-152D-622B-D2B7-4375478297FD}" dt="2023-03-23T16:36:43.088" v="178" actId="20577"/>
          <ac:spMkLst>
            <pc:docMk/>
            <pc:sldMk cId="3660854373" sldId="257"/>
            <ac:spMk id="3" creationId="{81BD1411-236C-8FEA-AD1A-D90D3A633DAE}"/>
          </ac:spMkLst>
        </pc:spChg>
        <pc:spChg chg="add del">
          <ac:chgData name="Rasa Žemaitaitienė" userId="S::rasa.zemaitaitiene@licejus.lt::8b133980-43d9-495f-8cf8-8ed334769843" providerId="AD" clId="Web-{A99878A1-152D-622B-D2B7-4375478297FD}" dt="2023-03-23T16:15:05.267" v="20"/>
          <ac:spMkLst>
            <pc:docMk/>
            <pc:sldMk cId="3660854373" sldId="257"/>
            <ac:spMk id="9" creationId="{743AA782-23D1-4521-8CAD-47662984AA08}"/>
          </ac:spMkLst>
        </pc:spChg>
        <pc:spChg chg="add del">
          <ac:chgData name="Rasa Žemaitaitienė" userId="S::rasa.zemaitaitiene@licejus.lt::8b133980-43d9-495f-8cf8-8ed334769843" providerId="AD" clId="Web-{A99878A1-152D-622B-D2B7-4375478297FD}" dt="2023-03-23T16:15:05.267" v="20"/>
          <ac:spMkLst>
            <pc:docMk/>
            <pc:sldMk cId="3660854373" sldId="257"/>
            <ac:spMk id="11" creationId="{71877DBC-BB60-40F0-AC93-2ACDBAAE60CE}"/>
          </ac:spMkLst>
        </pc:spChg>
        <pc:spChg chg="add del">
          <ac:chgData name="Rasa Žemaitaitienė" userId="S::rasa.zemaitaitiene@licejus.lt::8b133980-43d9-495f-8cf8-8ed334769843" providerId="AD" clId="Web-{A99878A1-152D-622B-D2B7-4375478297FD}" dt="2023-03-23T16:16:57.770" v="26"/>
          <ac:spMkLst>
            <pc:docMk/>
            <pc:sldMk cId="3660854373" sldId="257"/>
            <ac:spMk id="16" creationId="{B6FACB3C-9069-4791-BC5C-0DB7CD19B853}"/>
          </ac:spMkLst>
        </pc:spChg>
        <pc:spChg chg="add del">
          <ac:chgData name="Rasa Žemaitaitienė" userId="S::rasa.zemaitaitiene@licejus.lt::8b133980-43d9-495f-8cf8-8ed334769843" providerId="AD" clId="Web-{A99878A1-152D-622B-D2B7-4375478297FD}" dt="2023-03-23T16:16:57.770" v="26"/>
          <ac:spMkLst>
            <pc:docMk/>
            <pc:sldMk cId="3660854373" sldId="257"/>
            <ac:spMk id="18" creationId="{71F2038E-D777-4B76-81DD-DD13EE91B9DD}"/>
          </ac:spMkLst>
        </pc:spChg>
        <pc:spChg chg="add">
          <ac:chgData name="Rasa Žemaitaitienė" userId="S::rasa.zemaitaitiene@licejus.lt::8b133980-43d9-495f-8cf8-8ed334769843" providerId="AD" clId="Web-{A99878A1-152D-622B-D2B7-4375478297FD}" dt="2023-03-23T16:16:57.770" v="26"/>
          <ac:spMkLst>
            <pc:docMk/>
            <pc:sldMk cId="3660854373" sldId="257"/>
            <ac:spMk id="29" creationId="{B6FACB3C-9069-4791-BC5C-0DB7CD19B853}"/>
          </ac:spMkLst>
        </pc:spChg>
        <pc:spChg chg="add">
          <ac:chgData name="Rasa Žemaitaitienė" userId="S::rasa.zemaitaitiene@licejus.lt::8b133980-43d9-495f-8cf8-8ed334769843" providerId="AD" clId="Web-{A99878A1-152D-622B-D2B7-4375478297FD}" dt="2023-03-23T16:16:57.770" v="26"/>
          <ac:spMkLst>
            <pc:docMk/>
            <pc:sldMk cId="3660854373" sldId="257"/>
            <ac:spMk id="31" creationId="{71F2038E-D777-4B76-81DD-DD13EE91B9DD}"/>
          </ac:spMkLst>
        </pc:spChg>
        <pc:grpChg chg="add del">
          <ac:chgData name="Rasa Žemaitaitienė" userId="S::rasa.zemaitaitiene@licejus.lt::8b133980-43d9-495f-8cf8-8ed334769843" providerId="AD" clId="Web-{A99878A1-152D-622B-D2B7-4375478297FD}" dt="2023-03-23T16:16:57.770" v="26"/>
          <ac:grpSpMkLst>
            <pc:docMk/>
            <pc:sldMk cId="3660854373" sldId="257"/>
            <ac:grpSpMk id="20" creationId="{DD354807-230F-4402-B1B9-F733A8F1F190}"/>
          </ac:grpSpMkLst>
        </pc:grpChg>
        <pc:grpChg chg="add">
          <ac:chgData name="Rasa Žemaitaitienė" userId="S::rasa.zemaitaitiene@licejus.lt::8b133980-43d9-495f-8cf8-8ed334769843" providerId="AD" clId="Web-{A99878A1-152D-622B-D2B7-4375478297FD}" dt="2023-03-23T16:16:57.770" v="26"/>
          <ac:grpSpMkLst>
            <pc:docMk/>
            <pc:sldMk cId="3660854373" sldId="257"/>
            <ac:grpSpMk id="33" creationId="{DD354807-230F-4402-B1B9-F733A8F1F190}"/>
          </ac:grpSpMkLst>
        </pc:grpChg>
        <pc:picChg chg="add mod">
          <ac:chgData name="Rasa Žemaitaitienė" userId="S::rasa.zemaitaitiene@licejus.lt::8b133980-43d9-495f-8cf8-8ed334769843" providerId="AD" clId="Web-{A99878A1-152D-622B-D2B7-4375478297FD}" dt="2023-03-23T16:15:05.267" v="20"/>
          <ac:picMkLst>
            <pc:docMk/>
            <pc:sldMk cId="3660854373" sldId="257"/>
            <ac:picMk id="4" creationId="{70EA6D2F-73A2-4B31-41D3-55D654F7908A}"/>
          </ac:picMkLst>
        </pc:picChg>
      </pc:sldChg>
      <pc:sldChg chg="addSp delSp modSp mod setBg">
        <pc:chgData name="Rasa Žemaitaitienė" userId="S::rasa.zemaitaitiene@licejus.lt::8b133980-43d9-495f-8cf8-8ed334769843" providerId="AD" clId="Web-{A99878A1-152D-622B-D2B7-4375478297FD}" dt="2023-03-23T16:44:49.603" v="251" actId="20577"/>
        <pc:sldMkLst>
          <pc:docMk/>
          <pc:sldMk cId="4193455180" sldId="258"/>
        </pc:sldMkLst>
        <pc:spChg chg="mod">
          <ac:chgData name="Rasa Žemaitaitienė" userId="S::rasa.zemaitaitiene@licejus.lt::8b133980-43d9-495f-8cf8-8ed334769843" providerId="AD" clId="Web-{A99878A1-152D-622B-D2B7-4375478297FD}" dt="2023-03-23T16:44:11.992" v="236" actId="14100"/>
          <ac:spMkLst>
            <pc:docMk/>
            <pc:sldMk cId="4193455180" sldId="258"/>
            <ac:spMk id="2" creationId="{FC0D41B0-3D31-1C50-24B1-C59C5117E682}"/>
          </ac:spMkLst>
        </pc:spChg>
        <pc:spChg chg="mod ord">
          <ac:chgData name="Rasa Žemaitaitienė" userId="S::rasa.zemaitaitiene@licejus.lt::8b133980-43d9-495f-8cf8-8ed334769843" providerId="AD" clId="Web-{A99878A1-152D-622B-D2B7-4375478297FD}" dt="2023-03-23T16:44:49.603" v="251" actId="20577"/>
          <ac:spMkLst>
            <pc:docMk/>
            <pc:sldMk cId="4193455180" sldId="258"/>
            <ac:spMk id="3" creationId="{E31D0644-2458-3EA5-8E9C-35CA7AD4EE0A}"/>
          </ac:spMkLst>
        </pc:spChg>
        <pc:spChg chg="add del">
          <ac:chgData name="Rasa Žemaitaitienė" userId="S::rasa.zemaitaitiene@licejus.lt::8b133980-43d9-495f-8cf8-8ed334769843" providerId="AD" clId="Web-{A99878A1-152D-622B-D2B7-4375478297FD}" dt="2023-03-23T16:23:44.330" v="76"/>
          <ac:spMkLst>
            <pc:docMk/>
            <pc:sldMk cId="4193455180" sldId="258"/>
            <ac:spMk id="9" creationId="{A440A548-C0D4-4418-940E-EDC2F1D9A599}"/>
          </ac:spMkLst>
        </pc:spChg>
        <pc:spChg chg="add del">
          <ac:chgData name="Rasa Žemaitaitienė" userId="S::rasa.zemaitaitiene@licejus.lt::8b133980-43d9-495f-8cf8-8ed334769843" providerId="AD" clId="Web-{A99878A1-152D-622B-D2B7-4375478297FD}" dt="2023-03-23T16:23:44.330" v="76"/>
          <ac:spMkLst>
            <pc:docMk/>
            <pc:sldMk cId="4193455180" sldId="258"/>
            <ac:spMk id="11" creationId="{E708B267-8CD2-4684-A57B-9F1070769203}"/>
          </ac:spMkLst>
        </pc:spChg>
        <pc:spChg chg="add del">
          <ac:chgData name="Rasa Žemaitaitienė" userId="S::rasa.zemaitaitiene@licejus.lt::8b133980-43d9-495f-8cf8-8ed334769843" providerId="AD" clId="Web-{A99878A1-152D-622B-D2B7-4375478297FD}" dt="2023-03-23T16:23:50.642" v="78"/>
          <ac:spMkLst>
            <pc:docMk/>
            <pc:sldMk cId="4193455180" sldId="258"/>
            <ac:spMk id="18" creationId="{79BB35BC-D5C2-4C8B-A22A-A71E6191913B}"/>
          </ac:spMkLst>
        </pc:spChg>
        <pc:spChg chg="add">
          <ac:chgData name="Rasa Žemaitaitienė" userId="S::rasa.zemaitaitiene@licejus.lt::8b133980-43d9-495f-8cf8-8ed334769843" providerId="AD" clId="Web-{A99878A1-152D-622B-D2B7-4375478297FD}" dt="2023-03-23T16:23:50.658" v="79"/>
          <ac:spMkLst>
            <pc:docMk/>
            <pc:sldMk cId="4193455180" sldId="258"/>
            <ac:spMk id="20" creationId="{A440A548-C0D4-4418-940E-EDC2F1D9A599}"/>
          </ac:spMkLst>
        </pc:spChg>
        <pc:spChg chg="add">
          <ac:chgData name="Rasa Žemaitaitienė" userId="S::rasa.zemaitaitiene@licejus.lt::8b133980-43d9-495f-8cf8-8ed334769843" providerId="AD" clId="Web-{A99878A1-152D-622B-D2B7-4375478297FD}" dt="2023-03-23T16:23:50.658" v="79"/>
          <ac:spMkLst>
            <pc:docMk/>
            <pc:sldMk cId="4193455180" sldId="258"/>
            <ac:spMk id="21" creationId="{E708B267-8CD2-4684-A57B-9F1070769203}"/>
          </ac:spMkLst>
        </pc:spChg>
        <pc:grpChg chg="add del">
          <ac:chgData name="Rasa Žemaitaitienė" userId="S::rasa.zemaitaitiene@licejus.lt::8b133980-43d9-495f-8cf8-8ed334769843" providerId="AD" clId="Web-{A99878A1-152D-622B-D2B7-4375478297FD}" dt="2023-03-23T16:23:44.330" v="76"/>
          <ac:grpSpMkLst>
            <pc:docMk/>
            <pc:sldMk cId="4193455180" sldId="258"/>
            <ac:grpSpMk id="13" creationId="{41E5AB36-9328-47E9-95AD-E38AC1C0E18D}"/>
          </ac:grpSpMkLst>
        </pc:grpChg>
        <pc:grpChg chg="add">
          <ac:chgData name="Rasa Žemaitaitienė" userId="S::rasa.zemaitaitiene@licejus.lt::8b133980-43d9-495f-8cf8-8ed334769843" providerId="AD" clId="Web-{A99878A1-152D-622B-D2B7-4375478297FD}" dt="2023-03-23T16:23:50.658" v="79"/>
          <ac:grpSpMkLst>
            <pc:docMk/>
            <pc:sldMk cId="4193455180" sldId="258"/>
            <ac:grpSpMk id="22" creationId="{41E5AB36-9328-47E9-95AD-E38AC1C0E18D}"/>
          </ac:grpSpMkLst>
        </pc:grpChg>
        <pc:picChg chg="add del mod">
          <ac:chgData name="Rasa Žemaitaitienė" userId="S::rasa.zemaitaitiene@licejus.lt::8b133980-43d9-495f-8cf8-8ed334769843" providerId="AD" clId="Web-{A99878A1-152D-622B-D2B7-4375478297FD}" dt="2023-03-23T16:25:23.083" v="82"/>
          <ac:picMkLst>
            <pc:docMk/>
            <pc:sldMk cId="4193455180" sldId="258"/>
            <ac:picMk id="4" creationId="{B0648B47-53A9-2714-9723-13D2F15F0F18}"/>
          </ac:picMkLst>
        </pc:picChg>
        <pc:picChg chg="add del mod">
          <ac:chgData name="Rasa Žemaitaitienė" userId="S::rasa.zemaitaitiene@licejus.lt::8b133980-43d9-495f-8cf8-8ed334769843" providerId="AD" clId="Web-{A99878A1-152D-622B-D2B7-4375478297FD}" dt="2023-03-23T16:25:37.286" v="84"/>
          <ac:picMkLst>
            <pc:docMk/>
            <pc:sldMk cId="4193455180" sldId="258"/>
            <ac:picMk id="5" creationId="{6997370C-D1B2-F3DA-297A-7570B0B41851}"/>
          </ac:picMkLst>
        </pc:picChg>
        <pc:picChg chg="add mod">
          <ac:chgData name="Rasa Žemaitaitienė" userId="S::rasa.zemaitaitiene@licejus.lt::8b133980-43d9-495f-8cf8-8ed334769843" providerId="AD" clId="Web-{A99878A1-152D-622B-D2B7-4375478297FD}" dt="2023-03-23T16:25:48.677" v="86" actId="1076"/>
          <ac:picMkLst>
            <pc:docMk/>
            <pc:sldMk cId="4193455180" sldId="258"/>
            <ac:picMk id="6" creationId="{48C8A07B-4FFF-8301-3280-A519F59E98B1}"/>
          </ac:picMkLst>
        </pc:picChg>
      </pc:sldChg>
      <pc:sldChg chg="addSp delSp modSp del">
        <pc:chgData name="Rasa Žemaitaitienė" userId="S::rasa.zemaitaitiene@licejus.lt::8b133980-43d9-495f-8cf8-8ed334769843" providerId="AD" clId="Web-{A99878A1-152D-622B-D2B7-4375478297FD}" dt="2023-03-23T16:22:03.327" v="71"/>
        <pc:sldMkLst>
          <pc:docMk/>
          <pc:sldMk cId="1238952869" sldId="259"/>
        </pc:sldMkLst>
        <pc:picChg chg="add del mod">
          <ac:chgData name="Rasa Žemaitaitienė" userId="S::rasa.zemaitaitiene@licejus.lt::8b133980-43d9-495f-8cf8-8ed334769843" providerId="AD" clId="Web-{A99878A1-152D-622B-D2B7-4375478297FD}" dt="2023-03-23T16:19:32.322" v="52"/>
          <ac:picMkLst>
            <pc:docMk/>
            <pc:sldMk cId="1238952869" sldId="259"/>
            <ac:picMk id="3" creationId="{002222D2-57A1-05CD-CFFA-50D27E54C074}"/>
          </ac:picMkLst>
        </pc:picChg>
        <pc:picChg chg="add del">
          <ac:chgData name="Rasa Žemaitaitienė" userId="S::rasa.zemaitaitiene@licejus.lt::8b133980-43d9-495f-8cf8-8ed334769843" providerId="AD" clId="Web-{A99878A1-152D-622B-D2B7-4375478297FD}" dt="2023-03-23T16:19:36.181" v="53"/>
          <ac:picMkLst>
            <pc:docMk/>
            <pc:sldMk cId="1238952869" sldId="259"/>
            <ac:picMk id="6" creationId="{FF850A2F-5241-E80F-681D-ACD0E7FC6FD1}"/>
          </ac:picMkLst>
        </pc:picChg>
      </pc:sldChg>
      <pc:sldChg chg="addSp modSp mod setBg">
        <pc:chgData name="Rasa Žemaitaitienė" userId="S::rasa.zemaitaitiene@licejus.lt::8b133980-43d9-495f-8cf8-8ed334769843" providerId="AD" clId="Web-{A99878A1-152D-622B-D2B7-4375478297FD}" dt="2023-03-23T16:48:02.733" v="286"/>
        <pc:sldMkLst>
          <pc:docMk/>
          <pc:sldMk cId="1578559434" sldId="260"/>
        </pc:sldMkLst>
        <pc:spChg chg="mod">
          <ac:chgData name="Rasa Žemaitaitienė" userId="S::rasa.zemaitaitiene@licejus.lt::8b133980-43d9-495f-8cf8-8ed334769843" providerId="AD" clId="Web-{A99878A1-152D-622B-D2B7-4375478297FD}" dt="2023-03-23T16:45:08.978" v="255" actId="14100"/>
          <ac:spMkLst>
            <pc:docMk/>
            <pc:sldMk cId="1578559434" sldId="260"/>
            <ac:spMk id="2" creationId="{25EDF7F2-A891-7397-8738-236C4769F454}"/>
          </ac:spMkLst>
        </pc:spChg>
        <pc:spChg chg="mod ord">
          <ac:chgData name="Rasa Žemaitaitienė" userId="S::rasa.zemaitaitiene@licejus.lt::8b133980-43d9-495f-8cf8-8ed334769843" providerId="AD" clId="Web-{A99878A1-152D-622B-D2B7-4375478297FD}" dt="2023-03-23T16:40:34.782" v="218" actId="20577"/>
          <ac:spMkLst>
            <pc:docMk/>
            <pc:sldMk cId="1578559434" sldId="260"/>
            <ac:spMk id="3" creationId="{72BB81CB-766C-46EF-8835-545CC3A9911F}"/>
          </ac:spMkLst>
        </pc:spChg>
        <pc:spChg chg="add">
          <ac:chgData name="Rasa Žemaitaitienė" userId="S::rasa.zemaitaitiene@licejus.lt::8b133980-43d9-495f-8cf8-8ed334769843" providerId="AD" clId="Web-{A99878A1-152D-622B-D2B7-4375478297FD}" dt="2023-03-23T16:39:41.859" v="210"/>
          <ac:spMkLst>
            <pc:docMk/>
            <pc:sldMk cId="1578559434" sldId="260"/>
            <ac:spMk id="9" creationId="{A440A548-C0D4-4418-940E-EDC2F1D9A599}"/>
          </ac:spMkLst>
        </pc:spChg>
        <pc:spChg chg="add">
          <ac:chgData name="Rasa Žemaitaitienė" userId="S::rasa.zemaitaitiene@licejus.lt::8b133980-43d9-495f-8cf8-8ed334769843" providerId="AD" clId="Web-{A99878A1-152D-622B-D2B7-4375478297FD}" dt="2023-03-23T16:39:41.859" v="210"/>
          <ac:spMkLst>
            <pc:docMk/>
            <pc:sldMk cId="1578559434" sldId="260"/>
            <ac:spMk id="11" creationId="{E708B267-8CD2-4684-A57B-9F1070769203}"/>
          </ac:spMkLst>
        </pc:spChg>
        <pc:grpChg chg="add">
          <ac:chgData name="Rasa Žemaitaitienė" userId="S::rasa.zemaitaitiene@licejus.lt::8b133980-43d9-495f-8cf8-8ed334769843" providerId="AD" clId="Web-{A99878A1-152D-622B-D2B7-4375478297FD}" dt="2023-03-23T16:39:41.859" v="210"/>
          <ac:grpSpMkLst>
            <pc:docMk/>
            <pc:sldMk cId="1578559434" sldId="260"/>
            <ac:grpSpMk id="13" creationId="{41E5AB36-9328-47E9-95AD-E38AC1C0E18D}"/>
          </ac:grpSpMkLst>
        </pc:grpChg>
        <pc:picChg chg="add mod">
          <ac:chgData name="Rasa Žemaitaitienė" userId="S::rasa.zemaitaitiene@licejus.lt::8b133980-43d9-495f-8cf8-8ed334769843" providerId="AD" clId="Web-{A99878A1-152D-622B-D2B7-4375478297FD}" dt="2023-03-23T16:39:41.859" v="210"/>
          <ac:picMkLst>
            <pc:docMk/>
            <pc:sldMk cId="1578559434" sldId="260"/>
            <ac:picMk id="4" creationId="{76FB39E7-D67D-7A53-E271-C5FE14543060}"/>
          </ac:picMkLst>
        </pc:picChg>
        <pc:picChg chg="add">
          <ac:chgData name="Rasa Žemaitaitienė" userId="S::rasa.zemaitaitiene@licejus.lt::8b133980-43d9-495f-8cf8-8ed334769843" providerId="AD" clId="Web-{A99878A1-152D-622B-D2B7-4375478297FD}" dt="2023-03-23T16:48:02.733" v="286"/>
          <ac:picMkLst>
            <pc:docMk/>
            <pc:sldMk cId="1578559434" sldId="260"/>
            <ac:picMk id="6" creationId="{A1EB4363-E3F2-ACAE-CC8D-E4468FEB52D6}"/>
          </ac:picMkLst>
        </pc:picChg>
      </pc:sldChg>
      <pc:sldChg chg="del">
        <pc:chgData name="Rasa Žemaitaitienė" userId="S::rasa.zemaitaitiene@licejus.lt::8b133980-43d9-495f-8cf8-8ed334769843" providerId="AD" clId="Web-{A99878A1-152D-622B-D2B7-4375478297FD}" dt="2023-03-23T16:22:07.655" v="72"/>
        <pc:sldMkLst>
          <pc:docMk/>
          <pc:sldMk cId="1652612500" sldId="261"/>
        </pc:sldMkLst>
      </pc:sldChg>
      <pc:sldChg chg="addSp delSp modSp del">
        <pc:chgData name="Rasa Žemaitaitienė" userId="S::rasa.zemaitaitiene@licejus.lt::8b133980-43d9-495f-8cf8-8ed334769843" providerId="AD" clId="Web-{A99878A1-152D-622B-D2B7-4375478297FD}" dt="2023-03-23T16:42:06.285" v="226"/>
        <pc:sldMkLst>
          <pc:docMk/>
          <pc:sldMk cId="2325815204" sldId="262"/>
        </pc:sldMkLst>
        <pc:spChg chg="mod">
          <ac:chgData name="Rasa Žemaitaitienė" userId="S::rasa.zemaitaitiene@licejus.lt::8b133980-43d9-495f-8cf8-8ed334769843" providerId="AD" clId="Web-{A99878A1-152D-622B-D2B7-4375478297FD}" dt="2023-03-23T16:29:04.324" v="97" actId="20577"/>
          <ac:spMkLst>
            <pc:docMk/>
            <pc:sldMk cId="2325815204" sldId="262"/>
            <ac:spMk id="2" creationId="{7AA23A56-6444-63F0-7A31-BAADA5CA1092}"/>
          </ac:spMkLst>
        </pc:spChg>
        <pc:spChg chg="mod">
          <ac:chgData name="Rasa Žemaitaitienė" userId="S::rasa.zemaitaitiene@licejus.lt::8b133980-43d9-495f-8cf8-8ed334769843" providerId="AD" clId="Web-{A99878A1-152D-622B-D2B7-4375478297FD}" dt="2023-03-23T16:41:58.363" v="225" actId="20577"/>
          <ac:spMkLst>
            <pc:docMk/>
            <pc:sldMk cId="2325815204" sldId="262"/>
            <ac:spMk id="3" creationId="{75FD3446-1B7E-72EE-E5BE-31DAC12E744B}"/>
          </ac:spMkLst>
        </pc:spChg>
        <pc:picChg chg="add del mod">
          <ac:chgData name="Rasa Žemaitaitienė" userId="S::rasa.zemaitaitiene@licejus.lt::8b133980-43d9-495f-8cf8-8ed334769843" providerId="AD" clId="Web-{A99878A1-152D-622B-D2B7-4375478297FD}" dt="2023-03-23T16:41:04.252" v="220"/>
          <ac:picMkLst>
            <pc:docMk/>
            <pc:sldMk cId="2325815204" sldId="262"/>
            <ac:picMk id="4" creationId="{66E74CF1-BADD-57BE-6A4D-97356C25BE85}"/>
          </ac:picMkLst>
        </pc:picChg>
      </pc:sldChg>
      <pc:sldChg chg="modSp del">
        <pc:chgData name="Rasa Žemaitaitienė" userId="S::rasa.zemaitaitiene@licejus.lt::8b133980-43d9-495f-8cf8-8ed334769843" providerId="AD" clId="Web-{A99878A1-152D-622B-D2B7-4375478297FD}" dt="2023-03-23T17:00:11.912" v="376"/>
        <pc:sldMkLst>
          <pc:docMk/>
          <pc:sldMk cId="2335246723" sldId="264"/>
        </pc:sldMkLst>
        <pc:spChg chg="mod">
          <ac:chgData name="Rasa Žemaitaitienė" userId="S::rasa.zemaitaitiene@licejus.lt::8b133980-43d9-495f-8cf8-8ed334769843" providerId="AD" clId="Web-{A99878A1-152D-622B-D2B7-4375478297FD}" dt="2023-03-23T16:49:42.893" v="297" actId="20577"/>
          <ac:spMkLst>
            <pc:docMk/>
            <pc:sldMk cId="2335246723" sldId="264"/>
            <ac:spMk id="3" creationId="{2C334D93-97DE-B143-E598-A05CF8DFD2BC}"/>
          </ac:spMkLst>
        </pc:spChg>
      </pc:sldChg>
      <pc:sldChg chg="del">
        <pc:chgData name="Rasa Žemaitaitienė" userId="S::rasa.zemaitaitiene@licejus.lt::8b133980-43d9-495f-8cf8-8ed334769843" providerId="AD" clId="Web-{A99878A1-152D-622B-D2B7-4375478297FD}" dt="2023-03-23T16:56:15.498" v="344"/>
        <pc:sldMkLst>
          <pc:docMk/>
          <pc:sldMk cId="1874064268" sldId="265"/>
        </pc:sldMkLst>
      </pc:sldChg>
      <pc:sldChg chg="addSp delSp modSp add replId">
        <pc:chgData name="Rasa Žemaitaitienė" userId="S::rasa.zemaitaitiene@licejus.lt::8b133980-43d9-495f-8cf8-8ed334769843" providerId="AD" clId="Web-{A99878A1-152D-622B-D2B7-4375478297FD}" dt="2023-03-23T16:43:08.850" v="228" actId="14100"/>
        <pc:sldMkLst>
          <pc:docMk/>
          <pc:sldMk cId="130903053" sldId="268"/>
        </pc:sldMkLst>
        <pc:spChg chg="mod">
          <ac:chgData name="Rasa Žemaitaitienė" userId="S::rasa.zemaitaitiene@licejus.lt::8b133980-43d9-495f-8cf8-8ed334769843" providerId="AD" clId="Web-{A99878A1-152D-622B-D2B7-4375478297FD}" dt="2023-03-23T16:43:08.850" v="228" actId="14100"/>
          <ac:spMkLst>
            <pc:docMk/>
            <pc:sldMk cId="130903053" sldId="268"/>
            <ac:spMk id="2" creationId="{F449D931-2DB9-A4D5-0B99-4410965ECC14}"/>
          </ac:spMkLst>
        </pc:spChg>
        <pc:spChg chg="mod">
          <ac:chgData name="Rasa Žemaitaitienė" userId="S::rasa.zemaitaitiene@licejus.lt::8b133980-43d9-495f-8cf8-8ed334769843" providerId="AD" clId="Web-{A99878A1-152D-622B-D2B7-4375478297FD}" dt="2023-03-23T16:18:41.883" v="42" actId="20577"/>
          <ac:spMkLst>
            <pc:docMk/>
            <pc:sldMk cId="130903053" sldId="268"/>
            <ac:spMk id="3" creationId="{81BD1411-236C-8FEA-AD1A-D90D3A633DAE}"/>
          </ac:spMkLst>
        </pc:spChg>
        <pc:spChg chg="del">
          <ac:chgData name="Rasa Žemaitaitienė" userId="S::rasa.zemaitaitiene@licejus.lt::8b133980-43d9-495f-8cf8-8ed334769843" providerId="AD" clId="Web-{A99878A1-152D-622B-D2B7-4375478297FD}" dt="2023-03-23T16:18:15.976" v="38"/>
          <ac:spMkLst>
            <pc:docMk/>
            <pc:sldMk cId="130903053" sldId="268"/>
            <ac:spMk id="29" creationId="{B6FACB3C-9069-4791-BC5C-0DB7CD19B853}"/>
          </ac:spMkLst>
        </pc:spChg>
        <pc:spChg chg="del">
          <ac:chgData name="Rasa Žemaitaitienė" userId="S::rasa.zemaitaitiene@licejus.lt::8b133980-43d9-495f-8cf8-8ed334769843" providerId="AD" clId="Web-{A99878A1-152D-622B-D2B7-4375478297FD}" dt="2023-03-23T16:18:15.976" v="38"/>
          <ac:spMkLst>
            <pc:docMk/>
            <pc:sldMk cId="130903053" sldId="268"/>
            <ac:spMk id="31" creationId="{71F2038E-D777-4B76-81DD-DD13EE91B9DD}"/>
          </ac:spMkLst>
        </pc:spChg>
        <pc:spChg chg="add">
          <ac:chgData name="Rasa Žemaitaitienė" userId="S::rasa.zemaitaitiene@licejus.lt::8b133980-43d9-495f-8cf8-8ed334769843" providerId="AD" clId="Web-{A99878A1-152D-622B-D2B7-4375478297FD}" dt="2023-03-23T16:18:15.976" v="38"/>
          <ac:spMkLst>
            <pc:docMk/>
            <pc:sldMk cId="130903053" sldId="268"/>
            <ac:spMk id="42" creationId="{B6FACB3C-9069-4791-BC5C-0DB7CD19B853}"/>
          </ac:spMkLst>
        </pc:spChg>
        <pc:spChg chg="add">
          <ac:chgData name="Rasa Žemaitaitienė" userId="S::rasa.zemaitaitiene@licejus.lt::8b133980-43d9-495f-8cf8-8ed334769843" providerId="AD" clId="Web-{A99878A1-152D-622B-D2B7-4375478297FD}" dt="2023-03-23T16:18:15.976" v="38"/>
          <ac:spMkLst>
            <pc:docMk/>
            <pc:sldMk cId="130903053" sldId="268"/>
            <ac:spMk id="44" creationId="{71F2038E-D777-4B76-81DD-DD13EE91B9DD}"/>
          </ac:spMkLst>
        </pc:spChg>
        <pc:grpChg chg="del">
          <ac:chgData name="Rasa Žemaitaitienė" userId="S::rasa.zemaitaitiene@licejus.lt::8b133980-43d9-495f-8cf8-8ed334769843" providerId="AD" clId="Web-{A99878A1-152D-622B-D2B7-4375478297FD}" dt="2023-03-23T16:18:15.976" v="38"/>
          <ac:grpSpMkLst>
            <pc:docMk/>
            <pc:sldMk cId="130903053" sldId="268"/>
            <ac:grpSpMk id="33" creationId="{DD354807-230F-4402-B1B9-F733A8F1F190}"/>
          </ac:grpSpMkLst>
        </pc:grpChg>
        <pc:grpChg chg="add">
          <ac:chgData name="Rasa Žemaitaitienė" userId="S::rasa.zemaitaitiene@licejus.lt::8b133980-43d9-495f-8cf8-8ed334769843" providerId="AD" clId="Web-{A99878A1-152D-622B-D2B7-4375478297FD}" dt="2023-03-23T16:18:15.976" v="38"/>
          <ac:grpSpMkLst>
            <pc:docMk/>
            <pc:sldMk cId="130903053" sldId="268"/>
            <ac:grpSpMk id="46" creationId="{DD354807-230F-4402-B1B9-F733A8F1F190}"/>
          </ac:grpSpMkLst>
        </pc:grpChg>
        <pc:picChg chg="del">
          <ac:chgData name="Rasa Žemaitaitienė" userId="S::rasa.zemaitaitiene@licejus.lt::8b133980-43d9-495f-8cf8-8ed334769843" providerId="AD" clId="Web-{A99878A1-152D-622B-D2B7-4375478297FD}" dt="2023-03-23T16:17:58.335" v="34"/>
          <ac:picMkLst>
            <pc:docMk/>
            <pc:sldMk cId="130903053" sldId="268"/>
            <ac:picMk id="4" creationId="{70EA6D2F-73A2-4B31-41D3-55D654F7908A}"/>
          </ac:picMkLst>
        </pc:picChg>
        <pc:picChg chg="add mod">
          <ac:chgData name="Rasa Žemaitaitienė" userId="S::rasa.zemaitaitiene@licejus.lt::8b133980-43d9-495f-8cf8-8ed334769843" providerId="AD" clId="Web-{A99878A1-152D-622B-D2B7-4375478297FD}" dt="2023-03-23T16:18:15.976" v="38"/>
          <ac:picMkLst>
            <pc:docMk/>
            <pc:sldMk cId="130903053" sldId="268"/>
            <ac:picMk id="5" creationId="{EA61F77A-8D2A-A8A2-E4E6-A615F595CB1E}"/>
          </ac:picMkLst>
        </pc:picChg>
        <pc:picChg chg="add mod">
          <ac:chgData name="Rasa Žemaitaitienė" userId="S::rasa.zemaitaitiene@licejus.lt::8b133980-43d9-495f-8cf8-8ed334769843" providerId="AD" clId="Web-{A99878A1-152D-622B-D2B7-4375478297FD}" dt="2023-03-23T16:38:08.903" v="193" actId="1076"/>
          <ac:picMkLst>
            <pc:docMk/>
            <pc:sldMk cId="130903053" sldId="268"/>
            <ac:picMk id="7" creationId="{187DED0B-DAEA-20C0-BC13-318FC200DEA8}"/>
          </ac:picMkLst>
        </pc:picChg>
      </pc:sldChg>
      <pc:sldChg chg="addSp delSp modSp new del mod setBg">
        <pc:chgData name="Rasa Žemaitaitienė" userId="S::rasa.zemaitaitiene@licejus.lt::8b133980-43d9-495f-8cf8-8ed334769843" providerId="AD" clId="Web-{A99878A1-152D-622B-D2B7-4375478297FD}" dt="2023-03-23T16:17:35.037" v="31"/>
        <pc:sldMkLst>
          <pc:docMk/>
          <pc:sldMk cId="1175947140" sldId="268"/>
        </pc:sldMkLst>
        <pc:spChg chg="mod">
          <ac:chgData name="Rasa Žemaitaitienė" userId="S::rasa.zemaitaitiene@licejus.lt::8b133980-43d9-495f-8cf8-8ed334769843" providerId="AD" clId="Web-{A99878A1-152D-622B-D2B7-4375478297FD}" dt="2023-03-23T16:17:04.942" v="27"/>
          <ac:spMkLst>
            <pc:docMk/>
            <pc:sldMk cId="1175947140" sldId="268"/>
            <ac:spMk id="2" creationId="{233B1757-87B3-9D6D-2D36-BFA34E44AF7E}"/>
          </ac:spMkLst>
        </pc:spChg>
        <pc:spChg chg="mod">
          <ac:chgData name="Rasa Žemaitaitienė" userId="S::rasa.zemaitaitiene@licejus.lt::8b133980-43d9-495f-8cf8-8ed334769843" providerId="AD" clId="Web-{A99878A1-152D-622B-D2B7-4375478297FD}" dt="2023-03-23T16:17:04.942" v="27"/>
          <ac:spMkLst>
            <pc:docMk/>
            <pc:sldMk cId="1175947140" sldId="268"/>
            <ac:spMk id="3" creationId="{42CFD4B5-F1EC-64A6-91FE-7905A9020B44}"/>
          </ac:spMkLst>
        </pc:spChg>
        <pc:spChg chg="add del mod">
          <ac:chgData name="Rasa Žemaitaitienė" userId="S::rasa.zemaitaitiene@licejus.lt::8b133980-43d9-495f-8cf8-8ed334769843" providerId="AD" clId="Web-{A99878A1-152D-622B-D2B7-4375478297FD}" dt="2023-03-23T16:17:28.162" v="30"/>
          <ac:spMkLst>
            <pc:docMk/>
            <pc:sldMk cId="1175947140" sldId="268"/>
            <ac:spMk id="4" creationId="{EE3B556F-04BF-CE53-C5CB-2E6F10A5F11B}"/>
          </ac:spMkLst>
        </pc:spChg>
        <pc:spChg chg="add">
          <ac:chgData name="Rasa Žemaitaitienė" userId="S::rasa.zemaitaitiene@licejus.lt::8b133980-43d9-495f-8cf8-8ed334769843" providerId="AD" clId="Web-{A99878A1-152D-622B-D2B7-4375478297FD}" dt="2023-03-23T16:17:04.942" v="27"/>
          <ac:spMkLst>
            <pc:docMk/>
            <pc:sldMk cId="1175947140" sldId="268"/>
            <ac:spMk id="8" creationId="{43C823D3-D619-407C-89E0-C6F6B1E7A42A}"/>
          </ac:spMkLst>
        </pc:spChg>
        <pc:spChg chg="add">
          <ac:chgData name="Rasa Žemaitaitienė" userId="S::rasa.zemaitaitiene@licejus.lt::8b133980-43d9-495f-8cf8-8ed334769843" providerId="AD" clId="Web-{A99878A1-152D-622B-D2B7-4375478297FD}" dt="2023-03-23T16:17:04.942" v="27"/>
          <ac:spMkLst>
            <pc:docMk/>
            <pc:sldMk cId="1175947140" sldId="268"/>
            <ac:spMk id="10" creationId="{047F8E3E-2FFA-4A0F-B3C7-E57ADDCFB415}"/>
          </ac:spMkLst>
        </pc:spChg>
        <pc:grpChg chg="add">
          <ac:chgData name="Rasa Žemaitaitienė" userId="S::rasa.zemaitaitiene@licejus.lt::8b133980-43d9-495f-8cf8-8ed334769843" providerId="AD" clId="Web-{A99878A1-152D-622B-D2B7-4375478297FD}" dt="2023-03-23T16:17:04.942" v="27"/>
          <ac:grpSpMkLst>
            <pc:docMk/>
            <pc:sldMk cId="1175947140" sldId="268"/>
            <ac:grpSpMk id="12" creationId="{33D939F1-7ABE-4D0E-946A-43F37F556AFD}"/>
          </ac:grpSpMkLst>
        </pc:grpChg>
        <pc:grpChg chg="add">
          <ac:chgData name="Rasa Žemaitaitienė" userId="S::rasa.zemaitaitiene@licejus.lt::8b133980-43d9-495f-8cf8-8ed334769843" providerId="AD" clId="Web-{A99878A1-152D-622B-D2B7-4375478297FD}" dt="2023-03-23T16:17:04.942" v="27"/>
          <ac:grpSpMkLst>
            <pc:docMk/>
            <pc:sldMk cId="1175947140" sldId="268"/>
            <ac:grpSpMk id="18" creationId="{9DB3963A-4187-4A72-9DA4-CA6BADE22931}"/>
          </ac:grpSpMkLst>
        </pc:grpChg>
      </pc:sldChg>
      <pc:sldChg chg="addSp delSp modSp add replId">
        <pc:chgData name="Rasa Žemaitaitienė" userId="S::rasa.zemaitaitiene@licejus.lt::8b133980-43d9-495f-8cf8-8ed334769843" providerId="AD" clId="Web-{A99878A1-152D-622B-D2B7-4375478297FD}" dt="2023-03-23T16:37:44.715" v="189" actId="1076"/>
        <pc:sldMkLst>
          <pc:docMk/>
          <pc:sldMk cId="3330948003" sldId="269"/>
        </pc:sldMkLst>
        <pc:spChg chg="mod">
          <ac:chgData name="Rasa Žemaitaitienė" userId="S::rasa.zemaitaitiene@licejus.lt::8b133980-43d9-495f-8cf8-8ed334769843" providerId="AD" clId="Web-{A99878A1-152D-622B-D2B7-4375478297FD}" dt="2023-03-23T16:37:43.355" v="188" actId="14100"/>
          <ac:spMkLst>
            <pc:docMk/>
            <pc:sldMk cId="3330948003" sldId="269"/>
            <ac:spMk id="2" creationId="{F449D931-2DB9-A4D5-0B99-4410965ECC14}"/>
          </ac:spMkLst>
        </pc:spChg>
        <pc:spChg chg="del mod">
          <ac:chgData name="Rasa Žemaitaitienė" userId="S::rasa.zemaitaitiene@licejus.lt::8b133980-43d9-495f-8cf8-8ed334769843" providerId="AD" clId="Web-{A99878A1-152D-622B-D2B7-4375478297FD}" dt="2023-03-23T16:20:38.402" v="60"/>
          <ac:spMkLst>
            <pc:docMk/>
            <pc:sldMk cId="3330948003" sldId="269"/>
            <ac:spMk id="3" creationId="{81BD1411-236C-8FEA-AD1A-D90D3A633DAE}"/>
          </ac:spMkLst>
        </pc:spChg>
        <pc:picChg chg="del">
          <ac:chgData name="Rasa Žemaitaitienė" userId="S::rasa.zemaitaitiene@licejus.lt::8b133980-43d9-495f-8cf8-8ed334769843" providerId="AD" clId="Web-{A99878A1-152D-622B-D2B7-4375478297FD}" dt="2023-03-23T16:20:27.808" v="59"/>
          <ac:picMkLst>
            <pc:docMk/>
            <pc:sldMk cId="3330948003" sldId="269"/>
            <ac:picMk id="4" creationId="{70EA6D2F-73A2-4B31-41D3-55D654F7908A}"/>
          </ac:picMkLst>
        </pc:picChg>
        <pc:picChg chg="add mod ord">
          <ac:chgData name="Rasa Žemaitaitienė" userId="S::rasa.zemaitaitiene@licejus.lt::8b133980-43d9-495f-8cf8-8ed334769843" providerId="AD" clId="Web-{A99878A1-152D-622B-D2B7-4375478297FD}" dt="2023-03-23T16:21:02.012" v="65" actId="1076"/>
          <ac:picMkLst>
            <pc:docMk/>
            <pc:sldMk cId="3330948003" sldId="269"/>
            <ac:picMk id="5" creationId="{9168CA8F-87B6-A405-EC25-34CF88D5F84D}"/>
          </ac:picMkLst>
        </pc:picChg>
        <pc:picChg chg="add mod">
          <ac:chgData name="Rasa Žemaitaitienė" userId="S::rasa.zemaitaitiene@licejus.lt::8b133980-43d9-495f-8cf8-8ed334769843" providerId="AD" clId="Web-{A99878A1-152D-622B-D2B7-4375478297FD}" dt="2023-03-23T16:37:44.715" v="189" actId="1076"/>
          <ac:picMkLst>
            <pc:docMk/>
            <pc:sldMk cId="3330948003" sldId="269"/>
            <ac:picMk id="7" creationId="{FE637901-4CEF-6907-CB1B-275311B46C28}"/>
          </ac:picMkLst>
        </pc:picChg>
      </pc:sldChg>
      <pc:sldChg chg="add del replId">
        <pc:chgData name="Rasa Žemaitaitienė" userId="S::rasa.zemaitaitiene@licejus.lt::8b133980-43d9-495f-8cf8-8ed334769843" providerId="AD" clId="Web-{A99878A1-152D-622B-D2B7-4375478297FD}" dt="2023-03-23T16:26:02.443" v="87"/>
        <pc:sldMkLst>
          <pc:docMk/>
          <pc:sldMk cId="936290285" sldId="270"/>
        </pc:sldMkLst>
      </pc:sldChg>
      <pc:sldChg chg="new del">
        <pc:chgData name="Rasa Žemaitaitienė" userId="S::rasa.zemaitaitiene@licejus.lt::8b133980-43d9-495f-8cf8-8ed334769843" providerId="AD" clId="Web-{A99878A1-152D-622B-D2B7-4375478297FD}" dt="2023-03-23T16:20:06.995" v="55"/>
        <pc:sldMkLst>
          <pc:docMk/>
          <pc:sldMk cId="1507765149" sldId="270"/>
        </pc:sldMkLst>
      </pc:sldChg>
      <pc:sldChg chg="addSp modSp add replId">
        <pc:chgData name="Rasa Žemaitaitienė" userId="S::rasa.zemaitaitiene@licejus.lt::8b133980-43d9-495f-8cf8-8ed334769843" providerId="AD" clId="Web-{A99878A1-152D-622B-D2B7-4375478297FD}" dt="2023-03-23T16:48:06.359" v="287"/>
        <pc:sldMkLst>
          <pc:docMk/>
          <pc:sldMk cId="1885132039" sldId="270"/>
        </pc:sldMkLst>
        <pc:spChg chg="mod">
          <ac:chgData name="Rasa Žemaitaitienė" userId="S::rasa.zemaitaitiene@licejus.lt::8b133980-43d9-495f-8cf8-8ed334769843" providerId="AD" clId="Web-{A99878A1-152D-622B-D2B7-4375478297FD}" dt="2023-03-23T16:47:20.013" v="285" actId="20577"/>
          <ac:spMkLst>
            <pc:docMk/>
            <pc:sldMk cId="1885132039" sldId="270"/>
            <ac:spMk id="2" creationId="{25EDF7F2-A891-7397-8738-236C4769F454}"/>
          </ac:spMkLst>
        </pc:spChg>
        <pc:spChg chg="mod">
          <ac:chgData name="Rasa Žemaitaitienė" userId="S::rasa.zemaitaitiene@licejus.lt::8b133980-43d9-495f-8cf8-8ed334769843" providerId="AD" clId="Web-{A99878A1-152D-622B-D2B7-4375478297FD}" dt="2023-03-23T16:46:26.574" v="274" actId="20577"/>
          <ac:spMkLst>
            <pc:docMk/>
            <pc:sldMk cId="1885132039" sldId="270"/>
            <ac:spMk id="3" creationId="{72BB81CB-766C-46EF-8835-545CC3A9911F}"/>
          </ac:spMkLst>
        </pc:spChg>
        <pc:picChg chg="add">
          <ac:chgData name="Rasa Žemaitaitienė" userId="S::rasa.zemaitaitiene@licejus.lt::8b133980-43d9-495f-8cf8-8ed334769843" providerId="AD" clId="Web-{A99878A1-152D-622B-D2B7-4375478297FD}" dt="2023-03-23T16:48:06.359" v="287"/>
          <ac:picMkLst>
            <pc:docMk/>
            <pc:sldMk cId="1885132039" sldId="270"/>
            <ac:picMk id="6" creationId="{82B0A7C5-79DB-6FCC-36CA-01249E5A81FF}"/>
          </ac:picMkLst>
        </pc:picChg>
      </pc:sldChg>
      <pc:sldChg chg="addSp modSp add replId">
        <pc:chgData name="Rasa Žemaitaitienė" userId="S::rasa.zemaitaitiene@licejus.lt::8b133980-43d9-495f-8cf8-8ed334769843" providerId="AD" clId="Web-{A99878A1-152D-622B-D2B7-4375478297FD}" dt="2023-03-23T16:48:09.937" v="288"/>
        <pc:sldMkLst>
          <pc:docMk/>
          <pc:sldMk cId="750300339" sldId="271"/>
        </pc:sldMkLst>
        <pc:spChg chg="mod">
          <ac:chgData name="Rasa Žemaitaitienė" userId="S::rasa.zemaitaitiene@licejus.lt::8b133980-43d9-495f-8cf8-8ed334769843" providerId="AD" clId="Web-{A99878A1-152D-622B-D2B7-4375478297FD}" dt="2023-03-23T16:47:06.357" v="283" actId="14100"/>
          <ac:spMkLst>
            <pc:docMk/>
            <pc:sldMk cId="750300339" sldId="271"/>
            <ac:spMk id="2" creationId="{25EDF7F2-A891-7397-8738-236C4769F454}"/>
          </ac:spMkLst>
        </pc:spChg>
        <pc:spChg chg="mod">
          <ac:chgData name="Rasa Žemaitaitienė" userId="S::rasa.zemaitaitiene@licejus.lt::8b133980-43d9-495f-8cf8-8ed334769843" providerId="AD" clId="Web-{A99878A1-152D-622B-D2B7-4375478297FD}" dt="2023-03-23T16:46:57.810" v="281" actId="20577"/>
          <ac:spMkLst>
            <pc:docMk/>
            <pc:sldMk cId="750300339" sldId="271"/>
            <ac:spMk id="3" creationId="{72BB81CB-766C-46EF-8835-545CC3A9911F}"/>
          </ac:spMkLst>
        </pc:spChg>
        <pc:picChg chg="add">
          <ac:chgData name="Rasa Žemaitaitienė" userId="S::rasa.zemaitaitiene@licejus.lt::8b133980-43d9-495f-8cf8-8ed334769843" providerId="AD" clId="Web-{A99878A1-152D-622B-D2B7-4375478297FD}" dt="2023-03-23T16:48:09.937" v="288"/>
          <ac:picMkLst>
            <pc:docMk/>
            <pc:sldMk cId="750300339" sldId="271"/>
            <ac:picMk id="6" creationId="{2A6FC7D8-3006-2FDE-EFF6-3EC322C2A31C}"/>
          </ac:picMkLst>
        </pc:picChg>
      </pc:sldChg>
      <pc:sldChg chg="modSp add del replId">
        <pc:chgData name="Rasa Žemaitaitienė" userId="S::rasa.zemaitaitiene@licejus.lt::8b133980-43d9-495f-8cf8-8ed334769843" providerId="AD" clId="Web-{A99878A1-152D-622B-D2B7-4375478297FD}" dt="2023-03-23T17:00:07.974" v="374"/>
        <pc:sldMkLst>
          <pc:docMk/>
          <pc:sldMk cId="3924959067" sldId="272"/>
        </pc:sldMkLst>
        <pc:spChg chg="mod">
          <ac:chgData name="Rasa Žemaitaitienė" userId="S::rasa.zemaitaitiene@licejus.lt::8b133980-43d9-495f-8cf8-8ed334769843" providerId="AD" clId="Web-{A99878A1-152D-622B-D2B7-4375478297FD}" dt="2023-03-23T16:48:39.531" v="291" actId="20577"/>
          <ac:spMkLst>
            <pc:docMk/>
            <pc:sldMk cId="3924959067" sldId="272"/>
            <ac:spMk id="2" creationId="{25EDF7F2-A891-7397-8738-236C4769F454}"/>
          </ac:spMkLst>
        </pc:spChg>
      </pc:sldChg>
      <pc:sldChg chg="add del replId">
        <pc:chgData name="Rasa Žemaitaitienė" userId="S::rasa.zemaitaitiene@licejus.lt::8b133980-43d9-495f-8cf8-8ed334769843" providerId="AD" clId="Web-{A99878A1-152D-622B-D2B7-4375478297FD}" dt="2023-03-23T17:00:09.787" v="375"/>
        <pc:sldMkLst>
          <pc:docMk/>
          <pc:sldMk cId="3356237683" sldId="273"/>
        </pc:sldMkLst>
      </pc:sldChg>
      <pc:sldChg chg="modSp add ord replId">
        <pc:chgData name="Rasa Žemaitaitienė" userId="S::rasa.zemaitaitiene@licejus.lt::8b133980-43d9-495f-8cf8-8ed334769843" providerId="AD" clId="Web-{A99878A1-152D-622B-D2B7-4375478297FD}" dt="2023-03-23T16:50:31.691" v="303" actId="20577"/>
        <pc:sldMkLst>
          <pc:docMk/>
          <pc:sldMk cId="1902630252" sldId="274"/>
        </pc:sldMkLst>
        <pc:spChg chg="mod">
          <ac:chgData name="Rasa Žemaitaitienė" userId="S::rasa.zemaitaitiene@licejus.lt::8b133980-43d9-495f-8cf8-8ed334769843" providerId="AD" clId="Web-{A99878A1-152D-622B-D2B7-4375478297FD}" dt="2023-03-23T16:50:14.550" v="300" actId="14100"/>
          <ac:spMkLst>
            <pc:docMk/>
            <pc:sldMk cId="1902630252" sldId="274"/>
            <ac:spMk id="2" creationId="{F449D931-2DB9-A4D5-0B99-4410965ECC14}"/>
          </ac:spMkLst>
        </pc:spChg>
        <pc:spChg chg="mod">
          <ac:chgData name="Rasa Žemaitaitienė" userId="S::rasa.zemaitaitiene@licejus.lt::8b133980-43d9-495f-8cf8-8ed334769843" providerId="AD" clId="Web-{A99878A1-152D-622B-D2B7-4375478297FD}" dt="2023-03-23T16:50:31.691" v="303" actId="20577"/>
          <ac:spMkLst>
            <pc:docMk/>
            <pc:sldMk cId="1902630252" sldId="274"/>
            <ac:spMk id="3" creationId="{81BD1411-236C-8FEA-AD1A-D90D3A633DAE}"/>
          </ac:spMkLst>
        </pc:spChg>
      </pc:sldChg>
      <pc:sldChg chg="addSp delSp modSp add ord replId">
        <pc:chgData name="Rasa Žemaitaitienė" userId="S::rasa.zemaitaitiene@licejus.lt::8b133980-43d9-495f-8cf8-8ed334769843" providerId="AD" clId="Web-{A99878A1-152D-622B-D2B7-4375478297FD}" dt="2023-03-23T16:53:16.946" v="314" actId="14100"/>
        <pc:sldMkLst>
          <pc:docMk/>
          <pc:sldMk cId="4081717795" sldId="275"/>
        </pc:sldMkLst>
        <pc:spChg chg="mod">
          <ac:chgData name="Rasa Žemaitaitienė" userId="S::rasa.zemaitaitiene@licejus.lt::8b133980-43d9-495f-8cf8-8ed334769843" providerId="AD" clId="Web-{A99878A1-152D-622B-D2B7-4375478297FD}" dt="2023-03-23T16:51:21.833" v="307" actId="14100"/>
          <ac:spMkLst>
            <pc:docMk/>
            <pc:sldMk cId="4081717795" sldId="275"/>
            <ac:spMk id="2" creationId="{F449D931-2DB9-A4D5-0B99-4410965ECC14}"/>
          </ac:spMkLst>
        </pc:spChg>
        <pc:picChg chg="add mod">
          <ac:chgData name="Rasa Žemaitaitienė" userId="S::rasa.zemaitaitiene@licejus.lt::8b133980-43d9-495f-8cf8-8ed334769843" providerId="AD" clId="Web-{A99878A1-152D-622B-D2B7-4375478297FD}" dt="2023-03-23T16:53:16.946" v="314" actId="14100"/>
          <ac:picMkLst>
            <pc:docMk/>
            <pc:sldMk cId="4081717795" sldId="275"/>
            <ac:picMk id="4" creationId="{2DC6CD1D-E195-2482-69FA-DBB9D1E1A3EF}"/>
          </ac:picMkLst>
        </pc:picChg>
        <pc:picChg chg="del">
          <ac:chgData name="Rasa Žemaitaitienė" userId="S::rasa.zemaitaitiene@licejus.lt::8b133980-43d9-495f-8cf8-8ed334769843" providerId="AD" clId="Web-{A99878A1-152D-622B-D2B7-4375478297FD}" dt="2023-03-23T16:53:01.586" v="308"/>
          <ac:picMkLst>
            <pc:docMk/>
            <pc:sldMk cId="4081717795" sldId="275"/>
            <ac:picMk id="7" creationId="{187DED0B-DAEA-20C0-BC13-318FC200DEA8}"/>
          </ac:picMkLst>
        </pc:picChg>
      </pc:sldChg>
      <pc:sldChg chg="addSp delSp modSp add ord replId">
        <pc:chgData name="Rasa Žemaitaitienė" userId="S::rasa.zemaitaitiene@licejus.lt::8b133980-43d9-495f-8cf8-8ed334769843" providerId="AD" clId="Web-{A99878A1-152D-622B-D2B7-4375478297FD}" dt="2023-03-23T16:56:04.592" v="343" actId="20577"/>
        <pc:sldMkLst>
          <pc:docMk/>
          <pc:sldMk cId="4291435209" sldId="276"/>
        </pc:sldMkLst>
        <pc:spChg chg="mod">
          <ac:chgData name="Rasa Žemaitaitienė" userId="S::rasa.zemaitaitiene@licejus.lt::8b133980-43d9-495f-8cf8-8ed334769843" providerId="AD" clId="Web-{A99878A1-152D-622B-D2B7-4375478297FD}" dt="2023-03-23T16:54:32.839" v="322" actId="20577"/>
          <ac:spMkLst>
            <pc:docMk/>
            <pc:sldMk cId="4291435209" sldId="276"/>
            <ac:spMk id="2" creationId="{F449D931-2DB9-A4D5-0B99-4410965ECC14}"/>
          </ac:spMkLst>
        </pc:spChg>
        <pc:spChg chg="add mod">
          <ac:chgData name="Rasa Žemaitaitienė" userId="S::rasa.zemaitaitiene@licejus.lt::8b133980-43d9-495f-8cf8-8ed334769843" providerId="AD" clId="Web-{A99878A1-152D-622B-D2B7-4375478297FD}" dt="2023-03-23T16:56:04.592" v="343" actId="20577"/>
          <ac:spMkLst>
            <pc:docMk/>
            <pc:sldMk cId="4291435209" sldId="276"/>
            <ac:spMk id="3" creationId="{5511B52A-0B38-BFB8-128A-586BD5411DC3}"/>
          </ac:spMkLst>
        </pc:spChg>
        <pc:picChg chg="del">
          <ac:chgData name="Rasa Žemaitaitienė" userId="S::rasa.zemaitaitiene@licejus.lt::8b133980-43d9-495f-8cf8-8ed334769843" providerId="AD" clId="Web-{A99878A1-152D-622B-D2B7-4375478297FD}" dt="2023-03-23T16:54:17.120" v="317"/>
          <ac:picMkLst>
            <pc:docMk/>
            <pc:sldMk cId="4291435209" sldId="276"/>
            <ac:picMk id="7" creationId="{FE637901-4CEF-6907-CB1B-275311B46C28}"/>
          </ac:picMkLst>
        </pc:picChg>
      </pc:sldChg>
      <pc:sldChg chg="modSp add ord replId">
        <pc:chgData name="Rasa Žemaitaitienė" userId="S::rasa.zemaitaitiene@licejus.lt::8b133980-43d9-495f-8cf8-8ed334769843" providerId="AD" clId="Web-{A99878A1-152D-622B-D2B7-4375478297FD}" dt="2023-03-23T16:58:52.378" v="364" actId="20577"/>
        <pc:sldMkLst>
          <pc:docMk/>
          <pc:sldMk cId="2622590575" sldId="277"/>
        </pc:sldMkLst>
        <pc:spChg chg="mod">
          <ac:chgData name="Rasa Žemaitaitienė" userId="S::rasa.zemaitaitiene@licejus.lt::8b133980-43d9-495f-8cf8-8ed334769843" providerId="AD" clId="Web-{A99878A1-152D-622B-D2B7-4375478297FD}" dt="2023-03-23T16:57:08.703" v="347" actId="20577"/>
          <ac:spMkLst>
            <pc:docMk/>
            <pc:sldMk cId="2622590575" sldId="277"/>
            <ac:spMk id="2" creationId="{FC0D41B0-3D31-1C50-24B1-C59C5117E682}"/>
          </ac:spMkLst>
        </pc:spChg>
        <pc:spChg chg="mod">
          <ac:chgData name="Rasa Žemaitaitienė" userId="S::rasa.zemaitaitiene@licejus.lt::8b133980-43d9-495f-8cf8-8ed334769843" providerId="AD" clId="Web-{A99878A1-152D-622B-D2B7-4375478297FD}" dt="2023-03-23T16:58:52.378" v="364" actId="20577"/>
          <ac:spMkLst>
            <pc:docMk/>
            <pc:sldMk cId="2622590575" sldId="277"/>
            <ac:spMk id="3" creationId="{E31D0644-2458-3EA5-8E9C-35CA7AD4EE0A}"/>
          </ac:spMkLst>
        </pc:spChg>
      </pc:sldChg>
      <pc:sldChg chg="modSp add ord replId">
        <pc:chgData name="Rasa Žemaitaitienė" userId="S::rasa.zemaitaitiene@licejus.lt::8b133980-43d9-495f-8cf8-8ed334769843" providerId="AD" clId="Web-{A99878A1-152D-622B-D2B7-4375478297FD}" dt="2023-03-23T16:59:13.488" v="367"/>
        <pc:sldMkLst>
          <pc:docMk/>
          <pc:sldMk cId="2642300547" sldId="278"/>
        </pc:sldMkLst>
        <pc:spChg chg="mod">
          <ac:chgData name="Rasa Žemaitaitienė" userId="S::rasa.zemaitaitiene@licejus.lt::8b133980-43d9-495f-8cf8-8ed334769843" providerId="AD" clId="Web-{A99878A1-152D-622B-D2B7-4375478297FD}" dt="2023-03-23T16:59:05.972" v="366" actId="20577"/>
          <ac:spMkLst>
            <pc:docMk/>
            <pc:sldMk cId="2642300547" sldId="278"/>
            <ac:spMk id="2" creationId="{25EDF7F2-A891-7397-8738-236C4769F454}"/>
          </ac:spMkLst>
        </pc:spChg>
      </pc:sldChg>
      <pc:sldChg chg="modSp add ord replId">
        <pc:chgData name="Rasa Žemaitaitienė" userId="S::rasa.zemaitaitiene@licejus.lt::8b133980-43d9-495f-8cf8-8ed334769843" providerId="AD" clId="Web-{A99878A1-152D-622B-D2B7-4375478297FD}" dt="2023-03-23T16:59:36.176" v="370" actId="20577"/>
        <pc:sldMkLst>
          <pc:docMk/>
          <pc:sldMk cId="3231477173" sldId="279"/>
        </pc:sldMkLst>
        <pc:spChg chg="mod">
          <ac:chgData name="Rasa Žemaitaitienė" userId="S::rasa.zemaitaitiene@licejus.lt::8b133980-43d9-495f-8cf8-8ed334769843" providerId="AD" clId="Web-{A99878A1-152D-622B-D2B7-4375478297FD}" dt="2023-03-23T16:59:36.176" v="370" actId="20577"/>
          <ac:spMkLst>
            <pc:docMk/>
            <pc:sldMk cId="3231477173" sldId="279"/>
            <ac:spMk id="2" creationId="{25EDF7F2-A891-7397-8738-236C4769F454}"/>
          </ac:spMkLst>
        </pc:spChg>
      </pc:sldChg>
      <pc:sldChg chg="modSp add ord replId">
        <pc:chgData name="Rasa Žemaitaitienė" userId="S::rasa.zemaitaitiene@licejus.lt::8b133980-43d9-495f-8cf8-8ed334769843" providerId="AD" clId="Web-{A99878A1-152D-622B-D2B7-4375478297FD}" dt="2023-03-23T17:00:05.787" v="373"/>
        <pc:sldMkLst>
          <pc:docMk/>
          <pc:sldMk cId="2102283416" sldId="280"/>
        </pc:sldMkLst>
        <pc:spChg chg="mod">
          <ac:chgData name="Rasa Žemaitaitienė" userId="S::rasa.zemaitaitiene@licejus.lt::8b133980-43d9-495f-8cf8-8ed334769843" providerId="AD" clId="Web-{A99878A1-152D-622B-D2B7-4375478297FD}" dt="2023-03-23T16:59:52.614" v="372" actId="20577"/>
          <ac:spMkLst>
            <pc:docMk/>
            <pc:sldMk cId="2102283416" sldId="280"/>
            <ac:spMk id="2" creationId="{25EDF7F2-A891-7397-8738-236C4769F454}"/>
          </ac:spMkLst>
        </pc:spChg>
      </pc:sldChg>
    </pc:docChg>
  </pc:docChgLst>
  <pc:docChgLst>
    <pc:chgData name="Rasa Žemaitaitienė" userId="S::rasa.zemaitaitiene@licejus.lt::8b133980-43d9-495f-8cf8-8ed334769843" providerId="AD" clId="Web-{DD7212F2-F97C-991A-1B7A-DB2274600873}"/>
    <pc:docChg chg="delSld modSld">
      <pc:chgData name="Rasa Žemaitaitienė" userId="S::rasa.zemaitaitiene@licejus.lt::8b133980-43d9-495f-8cf8-8ed334769843" providerId="AD" clId="Web-{DD7212F2-F97C-991A-1B7A-DB2274600873}" dt="2023-03-23T17:54:04.611" v="9"/>
      <pc:docMkLst>
        <pc:docMk/>
      </pc:docMkLst>
      <pc:sldChg chg="del">
        <pc:chgData name="Rasa Žemaitaitienė" userId="S::rasa.zemaitaitiene@licejus.lt::8b133980-43d9-495f-8cf8-8ed334769843" providerId="AD" clId="Web-{DD7212F2-F97C-991A-1B7A-DB2274600873}" dt="2023-03-23T17:54:04.611" v="9"/>
        <pc:sldMkLst>
          <pc:docMk/>
          <pc:sldMk cId="1723533553" sldId="266"/>
        </pc:sldMkLst>
      </pc:sldChg>
      <pc:sldChg chg="modSp">
        <pc:chgData name="Rasa Žemaitaitienė" userId="S::rasa.zemaitaitiene@licejus.lt::8b133980-43d9-495f-8cf8-8ed334769843" providerId="AD" clId="Web-{DD7212F2-F97C-991A-1B7A-DB2274600873}" dt="2023-03-23T17:53:43.032" v="8" actId="20577"/>
        <pc:sldMkLst>
          <pc:docMk/>
          <pc:sldMk cId="3227270095" sldId="282"/>
        </pc:sldMkLst>
        <pc:spChg chg="mod">
          <ac:chgData name="Rasa Žemaitaitienė" userId="S::rasa.zemaitaitiene@licejus.lt::8b133980-43d9-495f-8cf8-8ed334769843" providerId="AD" clId="Web-{DD7212F2-F97C-991A-1B7A-DB2274600873}" dt="2023-03-23T17:53:43.032" v="8" actId="20577"/>
          <ac:spMkLst>
            <pc:docMk/>
            <pc:sldMk cId="3227270095" sldId="282"/>
            <ac:spMk id="19" creationId="{4EB9563B-8832-2DE5-DD1E-6E29822CFD80}"/>
          </ac:spMkLst>
        </pc:spChg>
      </pc:sldChg>
    </pc:docChg>
  </pc:docChgLst>
  <pc:docChgLst>
    <pc:chgData name="Rasa Žemaitaitienė" userId="S::rasa.zemaitaitiene@licejus.lt::8b133980-43d9-495f-8cf8-8ed334769843" providerId="AD" clId="Web-{80793E23-E958-12C7-7735-E84EFEC498F0}"/>
    <pc:docChg chg="addSld delSld modSld sldOrd">
      <pc:chgData name="Rasa Žemaitaitienė" userId="S::rasa.zemaitaitiene@licejus.lt::8b133980-43d9-495f-8cf8-8ed334769843" providerId="AD" clId="Web-{80793E23-E958-12C7-7735-E84EFEC498F0}" dt="2023-03-23T17:50:26.581" v="203"/>
      <pc:docMkLst>
        <pc:docMk/>
      </pc:docMkLst>
      <pc:sldChg chg="modSp">
        <pc:chgData name="Rasa Žemaitaitienė" userId="S::rasa.zemaitaitiene@licejus.lt::8b133980-43d9-495f-8cf8-8ed334769843" providerId="AD" clId="Web-{80793E23-E958-12C7-7735-E84EFEC498F0}" dt="2023-03-23T17:35:30.438" v="1" actId="14100"/>
        <pc:sldMkLst>
          <pc:docMk/>
          <pc:sldMk cId="3660854373" sldId="257"/>
        </pc:sldMkLst>
        <pc:spChg chg="mod">
          <ac:chgData name="Rasa Žemaitaitienė" userId="S::rasa.zemaitaitiene@licejus.lt::8b133980-43d9-495f-8cf8-8ed334769843" providerId="AD" clId="Web-{80793E23-E958-12C7-7735-E84EFEC498F0}" dt="2023-03-23T17:35:23.469" v="0" actId="14100"/>
          <ac:spMkLst>
            <pc:docMk/>
            <pc:sldMk cId="3660854373" sldId="257"/>
            <ac:spMk id="3" creationId="{81BD1411-236C-8FEA-AD1A-D90D3A633DAE}"/>
          </ac:spMkLst>
        </pc:spChg>
        <pc:picChg chg="mod">
          <ac:chgData name="Rasa Žemaitaitienė" userId="S::rasa.zemaitaitiene@licejus.lt::8b133980-43d9-495f-8cf8-8ed334769843" providerId="AD" clId="Web-{80793E23-E958-12C7-7735-E84EFEC498F0}" dt="2023-03-23T17:35:30.438" v="1" actId="14100"/>
          <ac:picMkLst>
            <pc:docMk/>
            <pc:sldMk cId="3660854373" sldId="257"/>
            <ac:picMk id="4" creationId="{70EA6D2F-73A2-4B31-41D3-55D654F7908A}"/>
          </ac:picMkLst>
        </pc:picChg>
      </pc:sldChg>
      <pc:sldChg chg="modSp">
        <pc:chgData name="Rasa Žemaitaitienė" userId="S::rasa.zemaitaitiene@licejus.lt::8b133980-43d9-495f-8cf8-8ed334769843" providerId="AD" clId="Web-{80793E23-E958-12C7-7735-E84EFEC498F0}" dt="2023-03-23T17:36:53.175" v="6" actId="14100"/>
        <pc:sldMkLst>
          <pc:docMk/>
          <pc:sldMk cId="4193455180" sldId="258"/>
        </pc:sldMkLst>
        <pc:spChg chg="mod">
          <ac:chgData name="Rasa Žemaitaitienė" userId="S::rasa.zemaitaitiene@licejus.lt::8b133980-43d9-495f-8cf8-8ed334769843" providerId="AD" clId="Web-{80793E23-E958-12C7-7735-E84EFEC498F0}" dt="2023-03-23T17:36:53.175" v="6" actId="14100"/>
          <ac:spMkLst>
            <pc:docMk/>
            <pc:sldMk cId="4193455180" sldId="258"/>
            <ac:spMk id="3" creationId="{E31D0644-2458-3EA5-8E9C-35CA7AD4EE0A}"/>
          </ac:spMkLst>
        </pc:spChg>
        <pc:picChg chg="mod">
          <ac:chgData name="Rasa Žemaitaitienė" userId="S::rasa.zemaitaitiene@licejus.lt::8b133980-43d9-495f-8cf8-8ed334769843" providerId="AD" clId="Web-{80793E23-E958-12C7-7735-E84EFEC498F0}" dt="2023-03-23T17:36:50.097" v="5" actId="14100"/>
          <ac:picMkLst>
            <pc:docMk/>
            <pc:sldMk cId="4193455180" sldId="258"/>
            <ac:picMk id="6" creationId="{48C8A07B-4FFF-8301-3280-A519F59E98B1}"/>
          </ac:picMkLst>
        </pc:picChg>
      </pc:sldChg>
      <pc:sldChg chg="delSp modSp">
        <pc:chgData name="Rasa Žemaitaitienė" userId="S::rasa.zemaitaitiene@licejus.lt::8b133980-43d9-495f-8cf8-8ed334769843" providerId="AD" clId="Web-{80793E23-E958-12C7-7735-E84EFEC498F0}" dt="2023-03-23T17:37:51.287" v="22" actId="1076"/>
        <pc:sldMkLst>
          <pc:docMk/>
          <pc:sldMk cId="1578559434" sldId="260"/>
        </pc:sldMkLst>
        <pc:spChg chg="mod">
          <ac:chgData name="Rasa Žemaitaitienė" userId="S::rasa.zemaitaitiene@licejus.lt::8b133980-43d9-495f-8cf8-8ed334769843" providerId="AD" clId="Web-{80793E23-E958-12C7-7735-E84EFEC498F0}" dt="2023-03-23T17:37:41.255" v="19" actId="14100"/>
          <ac:spMkLst>
            <pc:docMk/>
            <pc:sldMk cId="1578559434" sldId="260"/>
            <ac:spMk id="3" creationId="{72BB81CB-766C-46EF-8835-545CC3A9911F}"/>
          </ac:spMkLst>
        </pc:spChg>
        <pc:picChg chg="del">
          <ac:chgData name="Rasa Žemaitaitienė" userId="S::rasa.zemaitaitiene@licejus.lt::8b133980-43d9-495f-8cf8-8ed334769843" providerId="AD" clId="Web-{80793E23-E958-12C7-7735-E84EFEC498F0}" dt="2023-03-23T17:37:51.240" v="21"/>
          <ac:picMkLst>
            <pc:docMk/>
            <pc:sldMk cId="1578559434" sldId="260"/>
            <ac:picMk id="4" creationId="{76FB39E7-D67D-7A53-E271-C5FE14543060}"/>
          </ac:picMkLst>
        </pc:picChg>
        <pc:picChg chg="mod">
          <ac:chgData name="Rasa Žemaitaitienė" userId="S::rasa.zemaitaitiene@licejus.lt::8b133980-43d9-495f-8cf8-8ed334769843" providerId="AD" clId="Web-{80793E23-E958-12C7-7735-E84EFEC498F0}" dt="2023-03-23T17:37:51.287" v="22" actId="1076"/>
          <ac:picMkLst>
            <pc:docMk/>
            <pc:sldMk cId="1578559434" sldId="260"/>
            <ac:picMk id="6" creationId="{A1EB4363-E3F2-ACAE-CC8D-E4468FEB52D6}"/>
          </ac:picMkLst>
        </pc:picChg>
      </pc:sldChg>
      <pc:sldChg chg="modSp del ord">
        <pc:chgData name="Rasa Žemaitaitienė" userId="S::rasa.zemaitaitiene@licejus.lt::8b133980-43d9-495f-8cf8-8ed334769843" providerId="AD" clId="Web-{80793E23-E958-12C7-7735-E84EFEC498F0}" dt="2023-03-23T17:50:13.284" v="202"/>
        <pc:sldMkLst>
          <pc:docMk/>
          <pc:sldMk cId="1040187311" sldId="267"/>
        </pc:sldMkLst>
        <pc:picChg chg="mod">
          <ac:chgData name="Rasa Žemaitaitienė" userId="S::rasa.zemaitaitiene@licejus.lt::8b133980-43d9-495f-8cf8-8ed334769843" providerId="AD" clId="Web-{80793E23-E958-12C7-7735-E84EFEC498F0}" dt="2023-03-23T17:40:47.168" v="46" actId="14100"/>
          <ac:picMkLst>
            <pc:docMk/>
            <pc:sldMk cId="1040187311" sldId="267"/>
            <ac:picMk id="4" creationId="{FA19A405-DE62-C903-29F9-5148F6532188}"/>
          </ac:picMkLst>
        </pc:picChg>
      </pc:sldChg>
      <pc:sldChg chg="modSp">
        <pc:chgData name="Rasa Žemaitaitienė" userId="S::rasa.zemaitaitiene@licejus.lt::8b133980-43d9-495f-8cf8-8ed334769843" providerId="AD" clId="Web-{80793E23-E958-12C7-7735-E84EFEC498F0}" dt="2023-03-23T17:36:11.502" v="2" actId="14100"/>
        <pc:sldMkLst>
          <pc:docMk/>
          <pc:sldMk cId="3330948003" sldId="269"/>
        </pc:sldMkLst>
        <pc:picChg chg="mod">
          <ac:chgData name="Rasa Žemaitaitienė" userId="S::rasa.zemaitaitiene@licejus.lt::8b133980-43d9-495f-8cf8-8ed334769843" providerId="AD" clId="Web-{80793E23-E958-12C7-7735-E84EFEC498F0}" dt="2023-03-23T17:36:11.502" v="2" actId="14100"/>
          <ac:picMkLst>
            <pc:docMk/>
            <pc:sldMk cId="3330948003" sldId="269"/>
            <ac:picMk id="7" creationId="{FE637901-4CEF-6907-CB1B-275311B46C28}"/>
          </ac:picMkLst>
        </pc:picChg>
      </pc:sldChg>
      <pc:sldChg chg="delSp modSp">
        <pc:chgData name="Rasa Žemaitaitienė" userId="S::rasa.zemaitaitiene@licejus.lt::8b133980-43d9-495f-8cf8-8ed334769843" providerId="AD" clId="Web-{80793E23-E958-12C7-7735-E84EFEC498F0}" dt="2023-03-23T17:38:04.631" v="27" actId="1076"/>
        <pc:sldMkLst>
          <pc:docMk/>
          <pc:sldMk cId="1885132039" sldId="270"/>
        </pc:sldMkLst>
        <pc:picChg chg="del">
          <ac:chgData name="Rasa Žemaitaitienė" userId="S::rasa.zemaitaitiene@licejus.lt::8b133980-43d9-495f-8cf8-8ed334769843" providerId="AD" clId="Web-{80793E23-E958-12C7-7735-E84EFEC498F0}" dt="2023-03-23T17:37:56.037" v="24"/>
          <ac:picMkLst>
            <pc:docMk/>
            <pc:sldMk cId="1885132039" sldId="270"/>
            <ac:picMk id="4" creationId="{76FB39E7-D67D-7A53-E271-C5FE14543060}"/>
          </ac:picMkLst>
        </pc:picChg>
        <pc:picChg chg="mod">
          <ac:chgData name="Rasa Žemaitaitienė" userId="S::rasa.zemaitaitiene@licejus.lt::8b133980-43d9-495f-8cf8-8ed334769843" providerId="AD" clId="Web-{80793E23-E958-12C7-7735-E84EFEC498F0}" dt="2023-03-23T17:38:04.631" v="27" actId="1076"/>
          <ac:picMkLst>
            <pc:docMk/>
            <pc:sldMk cId="1885132039" sldId="270"/>
            <ac:picMk id="6" creationId="{82B0A7C5-79DB-6FCC-36CA-01249E5A81FF}"/>
          </ac:picMkLst>
        </pc:picChg>
      </pc:sldChg>
      <pc:sldChg chg="delSp modSp">
        <pc:chgData name="Rasa Žemaitaitienė" userId="S::rasa.zemaitaitiene@licejus.lt::8b133980-43d9-495f-8cf8-8ed334769843" providerId="AD" clId="Web-{80793E23-E958-12C7-7735-E84EFEC498F0}" dt="2023-03-23T17:38:27.444" v="30" actId="1076"/>
        <pc:sldMkLst>
          <pc:docMk/>
          <pc:sldMk cId="750300339" sldId="271"/>
        </pc:sldMkLst>
        <pc:picChg chg="del">
          <ac:chgData name="Rasa Žemaitaitienė" userId="S::rasa.zemaitaitiene@licejus.lt::8b133980-43d9-495f-8cf8-8ed334769843" providerId="AD" clId="Web-{80793E23-E958-12C7-7735-E84EFEC498F0}" dt="2023-03-23T17:38:26.460" v="29"/>
          <ac:picMkLst>
            <pc:docMk/>
            <pc:sldMk cId="750300339" sldId="271"/>
            <ac:picMk id="4" creationId="{76FB39E7-D67D-7A53-E271-C5FE14543060}"/>
          </ac:picMkLst>
        </pc:picChg>
        <pc:picChg chg="mod">
          <ac:chgData name="Rasa Žemaitaitienė" userId="S::rasa.zemaitaitiene@licejus.lt::8b133980-43d9-495f-8cf8-8ed334769843" providerId="AD" clId="Web-{80793E23-E958-12C7-7735-E84EFEC498F0}" dt="2023-03-23T17:38:27.444" v="30" actId="1076"/>
          <ac:picMkLst>
            <pc:docMk/>
            <pc:sldMk cId="750300339" sldId="271"/>
            <ac:picMk id="6" creationId="{2A6FC7D8-3006-2FDE-EFF6-3EC322C2A31C}"/>
          </ac:picMkLst>
        </pc:picChg>
      </pc:sldChg>
      <pc:sldChg chg="modSp">
        <pc:chgData name="Rasa Žemaitaitienė" userId="S::rasa.zemaitaitiene@licejus.lt::8b133980-43d9-495f-8cf8-8ed334769843" providerId="AD" clId="Web-{80793E23-E958-12C7-7735-E84EFEC498F0}" dt="2023-03-23T17:47:21.480" v="176" actId="14100"/>
        <pc:sldMkLst>
          <pc:docMk/>
          <pc:sldMk cId="2622590575" sldId="277"/>
        </pc:sldMkLst>
        <pc:spChg chg="mod">
          <ac:chgData name="Rasa Žemaitaitienė" userId="S::rasa.zemaitaitiene@licejus.lt::8b133980-43d9-495f-8cf8-8ed334769843" providerId="AD" clId="Web-{80793E23-E958-12C7-7735-E84EFEC498F0}" dt="2023-03-23T17:47:21.480" v="176" actId="14100"/>
          <ac:spMkLst>
            <pc:docMk/>
            <pc:sldMk cId="2622590575" sldId="277"/>
            <ac:spMk id="3" creationId="{E31D0644-2458-3EA5-8E9C-35CA7AD4EE0A}"/>
          </ac:spMkLst>
        </pc:spChg>
      </pc:sldChg>
      <pc:sldChg chg="modSp">
        <pc:chgData name="Rasa Žemaitaitienė" userId="S::rasa.zemaitaitiene@licejus.lt::8b133980-43d9-495f-8cf8-8ed334769843" providerId="AD" clId="Web-{80793E23-E958-12C7-7735-E84EFEC498F0}" dt="2023-03-23T17:49:30.016" v="200" actId="20577"/>
        <pc:sldMkLst>
          <pc:docMk/>
          <pc:sldMk cId="2642300547" sldId="278"/>
        </pc:sldMkLst>
        <pc:spChg chg="mod">
          <ac:chgData name="Rasa Žemaitaitienė" userId="S::rasa.zemaitaitiene@licejus.lt::8b133980-43d9-495f-8cf8-8ed334769843" providerId="AD" clId="Web-{80793E23-E958-12C7-7735-E84EFEC498F0}" dt="2023-03-23T17:49:30.016" v="200" actId="20577"/>
          <ac:spMkLst>
            <pc:docMk/>
            <pc:sldMk cId="2642300547" sldId="278"/>
            <ac:spMk id="3" creationId="{72BB81CB-766C-46EF-8835-545CC3A9911F}"/>
          </ac:spMkLst>
        </pc:spChg>
      </pc:sldChg>
      <pc:sldChg chg="modSp">
        <pc:chgData name="Rasa Žemaitaitienė" userId="S::rasa.zemaitaitiene@licejus.lt::8b133980-43d9-495f-8cf8-8ed334769843" providerId="AD" clId="Web-{80793E23-E958-12C7-7735-E84EFEC498F0}" dt="2023-03-23T17:49:39.501" v="201" actId="20577"/>
        <pc:sldMkLst>
          <pc:docMk/>
          <pc:sldMk cId="3231477173" sldId="279"/>
        </pc:sldMkLst>
        <pc:spChg chg="mod">
          <ac:chgData name="Rasa Žemaitaitienė" userId="S::rasa.zemaitaitiene@licejus.lt::8b133980-43d9-495f-8cf8-8ed334769843" providerId="AD" clId="Web-{80793E23-E958-12C7-7735-E84EFEC498F0}" dt="2023-03-23T17:49:39.501" v="201" actId="20577"/>
          <ac:spMkLst>
            <pc:docMk/>
            <pc:sldMk cId="3231477173" sldId="279"/>
            <ac:spMk id="3" creationId="{72BB81CB-766C-46EF-8835-545CC3A9911F}"/>
          </ac:spMkLst>
        </pc:spChg>
      </pc:sldChg>
      <pc:sldChg chg="addSp modSp add replId">
        <pc:chgData name="Rasa Žemaitaitienė" userId="S::rasa.zemaitaitiene@licejus.lt::8b133980-43d9-495f-8cf8-8ed334769843" providerId="AD" clId="Web-{80793E23-E958-12C7-7735-E84EFEC498F0}" dt="2023-03-23T17:48:54.328" v="195" actId="14100"/>
        <pc:sldMkLst>
          <pc:docMk/>
          <pc:sldMk cId="1866903401" sldId="281"/>
        </pc:sldMkLst>
        <pc:spChg chg="mod">
          <ac:chgData name="Rasa Žemaitaitienė" userId="S::rasa.zemaitaitiene@licejus.lt::8b133980-43d9-495f-8cf8-8ed334769843" providerId="AD" clId="Web-{80793E23-E958-12C7-7735-E84EFEC498F0}" dt="2023-03-23T17:48:49.452" v="193" actId="14100"/>
          <ac:spMkLst>
            <pc:docMk/>
            <pc:sldMk cId="1866903401" sldId="281"/>
            <ac:spMk id="2" creationId="{F449D931-2DB9-A4D5-0B99-4410965ECC14}"/>
          </ac:spMkLst>
        </pc:spChg>
        <pc:spChg chg="mod">
          <ac:chgData name="Rasa Žemaitaitienė" userId="S::rasa.zemaitaitiene@licejus.lt::8b133980-43d9-495f-8cf8-8ed334769843" providerId="AD" clId="Web-{80793E23-E958-12C7-7735-E84EFEC498F0}" dt="2023-03-23T17:47:49.794" v="181" actId="20577"/>
          <ac:spMkLst>
            <pc:docMk/>
            <pc:sldMk cId="1866903401" sldId="281"/>
            <ac:spMk id="3" creationId="{5511B52A-0B38-BFB8-128A-586BD5411DC3}"/>
          </ac:spMkLst>
        </pc:spChg>
        <pc:picChg chg="add mod">
          <ac:chgData name="Rasa Žemaitaitienė" userId="S::rasa.zemaitaitiene@licejus.lt::8b133980-43d9-495f-8cf8-8ed334769843" providerId="AD" clId="Web-{80793E23-E958-12C7-7735-E84EFEC498F0}" dt="2023-03-23T17:48:54.328" v="195" actId="14100"/>
          <ac:picMkLst>
            <pc:docMk/>
            <pc:sldMk cId="1866903401" sldId="281"/>
            <ac:picMk id="6" creationId="{320ECB57-5120-B7C4-663A-E182DA9455A1}"/>
          </ac:picMkLst>
        </pc:picChg>
      </pc:sldChg>
      <pc:sldChg chg="new">
        <pc:chgData name="Rasa Žemaitaitienė" userId="S::rasa.zemaitaitiene@licejus.lt::8b133980-43d9-495f-8cf8-8ed334769843" providerId="AD" clId="Web-{80793E23-E958-12C7-7735-E84EFEC498F0}" dt="2023-03-23T17:50:26.581" v="203"/>
        <pc:sldMkLst>
          <pc:docMk/>
          <pc:sldMk cId="3227270095" sldId="282"/>
        </pc:sldMkLst>
      </pc:sldChg>
    </pc:docChg>
  </pc:docChgLst>
  <pc:docChgLst>
    <pc:chgData name="Rasa Žemaitaitienė" userId="S::rasa.zemaitaitiene@licejus.lt::8b133980-43d9-495f-8cf8-8ed334769843" providerId="AD" clId="Web-{48C24B0F-868E-4A83-89D1-E858672FA92E}"/>
    <pc:docChg chg="addSld delSld modSld sldOrd">
      <pc:chgData name="Rasa Žemaitaitienė" userId="S::rasa.zemaitaitiene@licejus.lt::8b133980-43d9-495f-8cf8-8ed334769843" providerId="AD" clId="Web-{48C24B0F-868E-4A83-89D1-E858672FA92E}" dt="2023-03-21T09:48:33.579" v="1522"/>
      <pc:docMkLst>
        <pc:docMk/>
      </pc:docMkLst>
      <pc:sldChg chg="modSp">
        <pc:chgData name="Rasa Žemaitaitienė" userId="S::rasa.zemaitaitiene@licejus.lt::8b133980-43d9-495f-8cf8-8ed334769843" providerId="AD" clId="Web-{48C24B0F-868E-4A83-89D1-E858672FA92E}" dt="2023-03-21T07:41:12.620" v="37" actId="20577"/>
        <pc:sldMkLst>
          <pc:docMk/>
          <pc:sldMk cId="424736396" sldId="256"/>
        </pc:sldMkLst>
        <pc:spChg chg="mod">
          <ac:chgData name="Rasa Žemaitaitienė" userId="S::rasa.zemaitaitiene@licejus.lt::8b133980-43d9-495f-8cf8-8ed334769843" providerId="AD" clId="Web-{48C24B0F-868E-4A83-89D1-E858672FA92E}" dt="2023-03-21T07:38:13.301" v="29" actId="20577"/>
          <ac:spMkLst>
            <pc:docMk/>
            <pc:sldMk cId="424736396" sldId="256"/>
            <ac:spMk id="2" creationId="{00000000-0000-0000-0000-000000000000}"/>
          </ac:spMkLst>
        </pc:spChg>
        <pc:spChg chg="mod">
          <ac:chgData name="Rasa Žemaitaitienė" userId="S::rasa.zemaitaitiene@licejus.lt::8b133980-43d9-495f-8cf8-8ed334769843" providerId="AD" clId="Web-{48C24B0F-868E-4A83-89D1-E858672FA92E}" dt="2023-03-21T07:41:12.620" v="37" actId="20577"/>
          <ac:spMkLst>
            <pc:docMk/>
            <pc:sldMk cId="424736396" sldId="256"/>
            <ac:spMk id="3" creationId="{00000000-0000-0000-0000-000000000000}"/>
          </ac:spMkLst>
        </pc:spChg>
      </pc:sldChg>
      <pc:sldChg chg="modSp new">
        <pc:chgData name="Rasa Žemaitaitienė" userId="S::rasa.zemaitaitiene@licejus.lt::8b133980-43d9-495f-8cf8-8ed334769843" providerId="AD" clId="Web-{48C24B0F-868E-4A83-89D1-E858672FA92E}" dt="2023-03-21T09:13:15.896" v="1273" actId="20577"/>
        <pc:sldMkLst>
          <pc:docMk/>
          <pc:sldMk cId="3660854373" sldId="257"/>
        </pc:sldMkLst>
        <pc:spChg chg="mod">
          <ac:chgData name="Rasa Žemaitaitienė" userId="S::rasa.zemaitaitiene@licejus.lt::8b133980-43d9-495f-8cf8-8ed334769843" providerId="AD" clId="Web-{48C24B0F-868E-4A83-89D1-E858672FA92E}" dt="2023-03-21T07:59:02.572" v="131" actId="20577"/>
          <ac:spMkLst>
            <pc:docMk/>
            <pc:sldMk cId="3660854373" sldId="257"/>
            <ac:spMk id="2" creationId="{F449D931-2DB9-A4D5-0B99-4410965ECC14}"/>
          </ac:spMkLst>
        </pc:spChg>
        <pc:spChg chg="mod">
          <ac:chgData name="Rasa Žemaitaitienė" userId="S::rasa.zemaitaitiene@licejus.lt::8b133980-43d9-495f-8cf8-8ed334769843" providerId="AD" clId="Web-{48C24B0F-868E-4A83-89D1-E858672FA92E}" dt="2023-03-21T09:13:15.896" v="1273" actId="20577"/>
          <ac:spMkLst>
            <pc:docMk/>
            <pc:sldMk cId="3660854373" sldId="257"/>
            <ac:spMk id="3" creationId="{81BD1411-236C-8FEA-AD1A-D90D3A633DAE}"/>
          </ac:spMkLst>
        </pc:spChg>
      </pc:sldChg>
      <pc:sldChg chg="modSp new">
        <pc:chgData name="Rasa Žemaitaitienė" userId="S::rasa.zemaitaitiene@licejus.lt::8b133980-43d9-495f-8cf8-8ed334769843" providerId="AD" clId="Web-{48C24B0F-868E-4A83-89D1-E858672FA92E}" dt="2023-03-21T09:36:50.123" v="1421" actId="20577"/>
        <pc:sldMkLst>
          <pc:docMk/>
          <pc:sldMk cId="4193455180" sldId="258"/>
        </pc:sldMkLst>
        <pc:spChg chg="mod">
          <ac:chgData name="Rasa Žemaitaitienė" userId="S::rasa.zemaitaitiene@licejus.lt::8b133980-43d9-495f-8cf8-8ed334769843" providerId="AD" clId="Web-{48C24B0F-868E-4A83-89D1-E858672FA92E}" dt="2023-03-21T08:17:46.743" v="313" actId="20577"/>
          <ac:spMkLst>
            <pc:docMk/>
            <pc:sldMk cId="4193455180" sldId="258"/>
            <ac:spMk id="2" creationId="{FC0D41B0-3D31-1C50-24B1-C59C5117E682}"/>
          </ac:spMkLst>
        </pc:spChg>
        <pc:spChg chg="mod">
          <ac:chgData name="Rasa Žemaitaitienė" userId="S::rasa.zemaitaitiene@licejus.lt::8b133980-43d9-495f-8cf8-8ed334769843" providerId="AD" clId="Web-{48C24B0F-868E-4A83-89D1-E858672FA92E}" dt="2023-03-21T09:36:50.123" v="1421" actId="20577"/>
          <ac:spMkLst>
            <pc:docMk/>
            <pc:sldMk cId="4193455180" sldId="258"/>
            <ac:spMk id="3" creationId="{E31D0644-2458-3EA5-8E9C-35CA7AD4EE0A}"/>
          </ac:spMkLst>
        </pc:spChg>
      </pc:sldChg>
      <pc:sldChg chg="addSp delSp modSp new">
        <pc:chgData name="Rasa Žemaitaitienė" userId="S::rasa.zemaitaitiene@licejus.lt::8b133980-43d9-495f-8cf8-8ed334769843" providerId="AD" clId="Web-{48C24B0F-868E-4A83-89D1-E858672FA92E}" dt="2023-03-21T08:36:06.336" v="685" actId="1076"/>
        <pc:sldMkLst>
          <pc:docMk/>
          <pc:sldMk cId="1238952869" sldId="259"/>
        </pc:sldMkLst>
        <pc:spChg chg="mod">
          <ac:chgData name="Rasa Žemaitaitienė" userId="S::rasa.zemaitaitiene@licejus.lt::8b133980-43d9-495f-8cf8-8ed334769843" providerId="AD" clId="Web-{48C24B0F-868E-4A83-89D1-E858672FA92E}" dt="2023-03-21T08:06:15.412" v="236" actId="20577"/>
          <ac:spMkLst>
            <pc:docMk/>
            <pc:sldMk cId="1238952869" sldId="259"/>
            <ac:spMk id="2" creationId="{3BD8208D-800B-C7DB-138A-AC0C96521538}"/>
          </ac:spMkLst>
        </pc:spChg>
        <pc:spChg chg="del">
          <ac:chgData name="Rasa Žemaitaitienė" userId="S::rasa.zemaitaitiene@licejus.lt::8b133980-43d9-495f-8cf8-8ed334769843" providerId="AD" clId="Web-{48C24B0F-868E-4A83-89D1-E858672FA92E}" dt="2023-03-21T08:07:55.196" v="237"/>
          <ac:spMkLst>
            <pc:docMk/>
            <pc:sldMk cId="1238952869" sldId="259"/>
            <ac:spMk id="3" creationId="{44EC6CAB-2957-E512-E482-91F425E35281}"/>
          </ac:spMkLst>
        </pc:spChg>
        <pc:picChg chg="add mod ord">
          <ac:chgData name="Rasa Žemaitaitienė" userId="S::rasa.zemaitaitiene@licejus.lt::8b133980-43d9-495f-8cf8-8ed334769843" providerId="AD" clId="Web-{48C24B0F-868E-4A83-89D1-E858672FA92E}" dt="2023-03-21T08:36:06.336" v="685" actId="1076"/>
          <ac:picMkLst>
            <pc:docMk/>
            <pc:sldMk cId="1238952869" sldId="259"/>
            <ac:picMk id="4" creationId="{9EB4C114-7120-7916-CAD1-7AB4E32A1B74}"/>
          </ac:picMkLst>
        </pc:picChg>
      </pc:sldChg>
      <pc:sldChg chg="modSp new">
        <pc:chgData name="Rasa Žemaitaitienė" userId="S::rasa.zemaitaitiene@licejus.lt::8b133980-43d9-495f-8cf8-8ed334769843" providerId="AD" clId="Web-{48C24B0F-868E-4A83-89D1-E858672FA92E}" dt="2023-03-21T09:10:38.798" v="1232" actId="20577"/>
        <pc:sldMkLst>
          <pc:docMk/>
          <pc:sldMk cId="1578559434" sldId="260"/>
        </pc:sldMkLst>
        <pc:spChg chg="mod">
          <ac:chgData name="Rasa Žemaitaitienė" userId="S::rasa.zemaitaitiene@licejus.lt::8b133980-43d9-495f-8cf8-8ed334769843" providerId="AD" clId="Web-{48C24B0F-868E-4A83-89D1-E858672FA92E}" dt="2023-03-21T09:10:38.798" v="1232" actId="20577"/>
          <ac:spMkLst>
            <pc:docMk/>
            <pc:sldMk cId="1578559434" sldId="260"/>
            <ac:spMk id="3" creationId="{72BB81CB-766C-46EF-8835-545CC3A9911F}"/>
          </ac:spMkLst>
        </pc:spChg>
      </pc:sldChg>
      <pc:sldChg chg="addSp delSp modSp new ord">
        <pc:chgData name="Rasa Žemaitaitienė" userId="S::rasa.zemaitaitiene@licejus.lt::8b133980-43d9-495f-8cf8-8ed334769843" providerId="AD" clId="Web-{48C24B0F-868E-4A83-89D1-E858672FA92E}" dt="2023-03-21T09:19:29.391" v="1289" actId="20577"/>
        <pc:sldMkLst>
          <pc:docMk/>
          <pc:sldMk cId="1652612500" sldId="261"/>
        </pc:sldMkLst>
        <pc:spChg chg="mod">
          <ac:chgData name="Rasa Žemaitaitienė" userId="S::rasa.zemaitaitiene@licejus.lt::8b133980-43d9-495f-8cf8-8ed334769843" providerId="AD" clId="Web-{48C24B0F-868E-4A83-89D1-E858672FA92E}" dt="2023-03-21T09:19:29.391" v="1289" actId="20577"/>
          <ac:spMkLst>
            <pc:docMk/>
            <pc:sldMk cId="1652612500" sldId="261"/>
            <ac:spMk id="2" creationId="{3EB18D4B-3063-05D8-7A94-37CD68B3D9ED}"/>
          </ac:spMkLst>
        </pc:spChg>
        <pc:spChg chg="del">
          <ac:chgData name="Rasa Žemaitaitienė" userId="S::rasa.zemaitaitiene@licejus.lt::8b133980-43d9-495f-8cf8-8ed334769843" providerId="AD" clId="Web-{48C24B0F-868E-4A83-89D1-E858672FA92E}" dt="2023-03-21T09:15:09.212" v="1274"/>
          <ac:spMkLst>
            <pc:docMk/>
            <pc:sldMk cId="1652612500" sldId="261"/>
            <ac:spMk id="3" creationId="{36A870A2-CCED-7E8C-90F4-10B8ED55040D}"/>
          </ac:spMkLst>
        </pc:spChg>
        <pc:spChg chg="add del mod">
          <ac:chgData name="Rasa Žemaitaitienė" userId="S::rasa.zemaitaitiene@licejus.lt::8b133980-43d9-495f-8cf8-8ed334769843" providerId="AD" clId="Web-{48C24B0F-868E-4A83-89D1-E858672FA92E}" dt="2023-03-21T09:17:33.169" v="1279"/>
          <ac:spMkLst>
            <pc:docMk/>
            <pc:sldMk cId="1652612500" sldId="261"/>
            <ac:spMk id="6" creationId="{A61B689D-5EE4-2C29-7E6C-53E021C78CBB}"/>
          </ac:spMkLst>
        </pc:spChg>
        <pc:picChg chg="add del mod ord">
          <ac:chgData name="Rasa Žemaitaitienė" userId="S::rasa.zemaitaitiene@licejus.lt::8b133980-43d9-495f-8cf8-8ed334769843" providerId="AD" clId="Web-{48C24B0F-868E-4A83-89D1-E858672FA92E}" dt="2023-03-21T09:17:30.153" v="1278"/>
          <ac:picMkLst>
            <pc:docMk/>
            <pc:sldMk cId="1652612500" sldId="261"/>
            <ac:picMk id="4" creationId="{75FF319F-9E7F-9637-5015-AA891DF8F949}"/>
          </ac:picMkLst>
        </pc:picChg>
        <pc:picChg chg="add mod ord">
          <ac:chgData name="Rasa Žemaitaitienė" userId="S::rasa.zemaitaitiene@licejus.lt::8b133980-43d9-495f-8cf8-8ed334769843" providerId="AD" clId="Web-{48C24B0F-868E-4A83-89D1-E858672FA92E}" dt="2023-03-21T09:18:30.718" v="1286" actId="14100"/>
          <ac:picMkLst>
            <pc:docMk/>
            <pc:sldMk cId="1652612500" sldId="261"/>
            <ac:picMk id="7" creationId="{E72CDF5F-D29D-6381-0453-82A296A65025}"/>
          </ac:picMkLst>
        </pc:picChg>
      </pc:sldChg>
      <pc:sldChg chg="modSp new">
        <pc:chgData name="Rasa Žemaitaitienė" userId="S::rasa.zemaitaitiene@licejus.lt::8b133980-43d9-495f-8cf8-8ed334769843" providerId="AD" clId="Web-{48C24B0F-868E-4A83-89D1-E858672FA92E}" dt="2023-03-21T09:34:14.587" v="1394" actId="20577"/>
        <pc:sldMkLst>
          <pc:docMk/>
          <pc:sldMk cId="2325815204" sldId="262"/>
        </pc:sldMkLst>
        <pc:spChg chg="mod">
          <ac:chgData name="Rasa Žemaitaitienė" userId="S::rasa.zemaitaitiene@licejus.lt::8b133980-43d9-495f-8cf8-8ed334769843" providerId="AD" clId="Web-{48C24B0F-868E-4A83-89D1-E858672FA92E}" dt="2023-03-21T09:34:14.587" v="1394" actId="20577"/>
          <ac:spMkLst>
            <pc:docMk/>
            <pc:sldMk cId="2325815204" sldId="262"/>
            <ac:spMk id="3" creationId="{75FD3446-1B7E-72EE-E5BE-31DAC12E744B}"/>
          </ac:spMkLst>
        </pc:spChg>
      </pc:sldChg>
      <pc:sldChg chg="addSp modSp new del">
        <pc:chgData name="Rasa Žemaitaitienė" userId="S::rasa.zemaitaitiene@licejus.lt::8b133980-43d9-495f-8cf8-8ed334769843" providerId="AD" clId="Web-{48C24B0F-868E-4A83-89D1-E858672FA92E}" dt="2023-03-21T09:47:49.672" v="1521"/>
        <pc:sldMkLst>
          <pc:docMk/>
          <pc:sldMk cId="4146228073" sldId="263"/>
        </pc:sldMkLst>
        <pc:spChg chg="mod">
          <ac:chgData name="Rasa Žemaitaitienė" userId="S::rasa.zemaitaitiene@licejus.lt::8b133980-43d9-495f-8cf8-8ed334769843" providerId="AD" clId="Web-{48C24B0F-868E-4A83-89D1-E858672FA92E}" dt="2023-03-21T09:39:51.331" v="1429" actId="20577"/>
          <ac:spMkLst>
            <pc:docMk/>
            <pc:sldMk cId="4146228073" sldId="263"/>
            <ac:spMk id="2" creationId="{31D76CE9-D58A-DBBA-B8D2-2BCDC3121E77}"/>
          </ac:spMkLst>
        </pc:spChg>
        <pc:spChg chg="mod">
          <ac:chgData name="Rasa Žemaitaitienė" userId="S::rasa.zemaitaitiene@licejus.lt::8b133980-43d9-495f-8cf8-8ed334769843" providerId="AD" clId="Web-{48C24B0F-868E-4A83-89D1-E858672FA92E}" dt="2023-03-21T09:40:02.175" v="1441" actId="20577"/>
          <ac:spMkLst>
            <pc:docMk/>
            <pc:sldMk cId="4146228073" sldId="263"/>
            <ac:spMk id="3" creationId="{AA9A2C22-5AF5-7FEB-9563-92167008F5C1}"/>
          </ac:spMkLst>
        </pc:spChg>
        <pc:spChg chg="add mod">
          <ac:chgData name="Rasa Žemaitaitienė" userId="S::rasa.zemaitaitiene@licejus.lt::8b133980-43d9-495f-8cf8-8ed334769843" providerId="AD" clId="Web-{48C24B0F-868E-4A83-89D1-E858672FA92E}" dt="2023-03-21T09:40:39.504" v="1443"/>
          <ac:spMkLst>
            <pc:docMk/>
            <pc:sldMk cId="4146228073" sldId="263"/>
            <ac:spMk id="4" creationId="{CA93E3C0-2411-C29D-3565-14F99FD18FE3}"/>
          </ac:spMkLst>
        </pc:spChg>
      </pc:sldChg>
      <pc:sldChg chg="modSp new">
        <pc:chgData name="Rasa Žemaitaitienė" userId="S::rasa.zemaitaitiene@licejus.lt::8b133980-43d9-495f-8cf8-8ed334769843" providerId="AD" clId="Web-{48C24B0F-868E-4A83-89D1-E858672FA92E}" dt="2023-03-21T09:47:47" v="1520" actId="20577"/>
        <pc:sldMkLst>
          <pc:docMk/>
          <pc:sldMk cId="2335246723" sldId="264"/>
        </pc:sldMkLst>
        <pc:spChg chg="mod">
          <ac:chgData name="Rasa Žemaitaitienė" userId="S::rasa.zemaitaitiene@licejus.lt::8b133980-43d9-495f-8cf8-8ed334769843" providerId="AD" clId="Web-{48C24B0F-868E-4A83-89D1-E858672FA92E}" dt="2023-03-21T09:47:47" v="1520" actId="20577"/>
          <ac:spMkLst>
            <pc:docMk/>
            <pc:sldMk cId="2335246723" sldId="264"/>
            <ac:spMk id="2" creationId="{A6F34D52-E1D7-185E-B8E0-23147797581F}"/>
          </ac:spMkLst>
        </pc:spChg>
        <pc:spChg chg="mod">
          <ac:chgData name="Rasa Žemaitaitienė" userId="S::rasa.zemaitaitiene@licejus.lt::8b133980-43d9-495f-8cf8-8ed334769843" providerId="AD" clId="Web-{48C24B0F-868E-4A83-89D1-E858672FA92E}" dt="2023-03-21T09:47:35.640" v="1518" actId="20577"/>
          <ac:spMkLst>
            <pc:docMk/>
            <pc:sldMk cId="2335246723" sldId="264"/>
            <ac:spMk id="3" creationId="{2C334D93-97DE-B143-E598-A05CF8DFD2BC}"/>
          </ac:spMkLst>
        </pc:spChg>
      </pc:sldChg>
      <pc:sldChg chg="new">
        <pc:chgData name="Rasa Žemaitaitienė" userId="S::rasa.zemaitaitiene@licejus.lt::8b133980-43d9-495f-8cf8-8ed334769843" providerId="AD" clId="Web-{48C24B0F-868E-4A83-89D1-E858672FA92E}" dt="2023-03-21T09:48:33.579" v="1522"/>
        <pc:sldMkLst>
          <pc:docMk/>
          <pc:sldMk cId="1874064268" sldId="265"/>
        </pc:sldMkLst>
      </pc:sldChg>
    </pc:docChg>
  </pc:docChgLst>
  <pc:docChgLst>
    <pc:chgData name="Rasa Žemaitaitienė" userId="S::rasa.zemaitaitiene@licejus.lt::8b133980-43d9-495f-8cf8-8ed334769843" providerId="AD" clId="Web-{E9A2BA69-7E45-6316-885C-F1D958AF433E}"/>
    <pc:docChg chg="modSld sldOrd">
      <pc:chgData name="Rasa Žemaitaitienė" userId="S::rasa.zemaitaitiene@licejus.lt::8b133980-43d9-495f-8cf8-8ed334769843" providerId="AD" clId="Web-{E9A2BA69-7E45-6316-885C-F1D958AF433E}" dt="2023-06-20T02:01:28.113" v="48" actId="20577"/>
      <pc:docMkLst>
        <pc:docMk/>
      </pc:docMkLst>
      <pc:sldChg chg="modSp ord">
        <pc:chgData name="Rasa Žemaitaitienė" userId="S::rasa.zemaitaitiene@licejus.lt::8b133980-43d9-495f-8cf8-8ed334769843" providerId="AD" clId="Web-{E9A2BA69-7E45-6316-885C-F1D958AF433E}" dt="2023-06-20T02:01:28.113" v="48" actId="20577"/>
        <pc:sldMkLst>
          <pc:docMk/>
          <pc:sldMk cId="1885132039" sldId="270"/>
        </pc:sldMkLst>
        <pc:spChg chg="mod">
          <ac:chgData name="Rasa Žemaitaitienė" userId="S::rasa.zemaitaitiene@licejus.lt::8b133980-43d9-495f-8cf8-8ed334769843" providerId="AD" clId="Web-{E9A2BA69-7E45-6316-885C-F1D958AF433E}" dt="2023-06-20T01:59:02.172" v="15" actId="20577"/>
          <ac:spMkLst>
            <pc:docMk/>
            <pc:sldMk cId="1885132039" sldId="270"/>
            <ac:spMk id="2" creationId="{25EDF7F2-A891-7397-8738-236C4769F454}"/>
          </ac:spMkLst>
        </pc:spChg>
        <pc:spChg chg="mod">
          <ac:chgData name="Rasa Žemaitaitienė" userId="S::rasa.zemaitaitiene@licejus.lt::8b133980-43d9-495f-8cf8-8ed334769843" providerId="AD" clId="Web-{E9A2BA69-7E45-6316-885C-F1D958AF433E}" dt="2023-06-20T02:01:28.113" v="48" actId="20577"/>
          <ac:spMkLst>
            <pc:docMk/>
            <pc:sldMk cId="1885132039" sldId="270"/>
            <ac:spMk id="3" creationId="{72BB81CB-766C-46EF-8835-545CC3A9911F}"/>
          </ac:spMkLst>
        </pc:spChg>
      </pc:sldChg>
    </pc:docChg>
  </pc:docChgLst>
  <pc:docChgLst>
    <pc:chgData name="Rasa Žemaitaitienė" userId="S::rasa.zemaitaitiene@licejus.lt::8b133980-43d9-495f-8cf8-8ed334769843" providerId="AD" clId="Web-{4E5593E8-C9F7-2956-245E-EDD6278914CB}"/>
    <pc:docChg chg="modSld">
      <pc:chgData name="Rasa Žemaitaitienė" userId="S::rasa.zemaitaitiene@licejus.lt::8b133980-43d9-495f-8cf8-8ed334769843" providerId="AD" clId="Web-{4E5593E8-C9F7-2956-245E-EDD6278914CB}" dt="2023-06-21T02:25:34.346" v="54" actId="20577"/>
      <pc:docMkLst>
        <pc:docMk/>
      </pc:docMkLst>
      <pc:sldChg chg="modSp">
        <pc:chgData name="Rasa Žemaitaitienė" userId="S::rasa.zemaitaitiene@licejus.lt::8b133980-43d9-495f-8cf8-8ed334769843" providerId="AD" clId="Web-{4E5593E8-C9F7-2956-245E-EDD6278914CB}" dt="2023-06-21T02:24:53.141" v="50" actId="20577"/>
        <pc:sldMkLst>
          <pc:docMk/>
          <pc:sldMk cId="3227270095" sldId="282"/>
        </pc:sldMkLst>
        <pc:spChg chg="mod">
          <ac:chgData name="Rasa Žemaitaitienė" userId="S::rasa.zemaitaitiene@licejus.lt::8b133980-43d9-495f-8cf8-8ed334769843" providerId="AD" clId="Web-{4E5593E8-C9F7-2956-245E-EDD6278914CB}" dt="2023-06-21T02:24:53.141" v="50" actId="20577"/>
          <ac:spMkLst>
            <pc:docMk/>
            <pc:sldMk cId="3227270095" sldId="282"/>
            <ac:spMk id="2" creationId="{1F53D116-9AAE-0A8D-B50A-1B959102F490}"/>
          </ac:spMkLst>
        </pc:spChg>
      </pc:sldChg>
      <pc:sldChg chg="modSp">
        <pc:chgData name="Rasa Žemaitaitienė" userId="S::rasa.zemaitaitiene@licejus.lt::8b133980-43d9-495f-8cf8-8ed334769843" providerId="AD" clId="Web-{4E5593E8-C9F7-2956-245E-EDD6278914CB}" dt="2023-06-21T02:16:10.872" v="1" actId="20577"/>
        <pc:sldMkLst>
          <pc:docMk/>
          <pc:sldMk cId="1543365264" sldId="290"/>
        </pc:sldMkLst>
        <pc:spChg chg="mod">
          <ac:chgData name="Rasa Žemaitaitienė" userId="S::rasa.zemaitaitiene@licejus.lt::8b133980-43d9-495f-8cf8-8ed334769843" providerId="AD" clId="Web-{4E5593E8-C9F7-2956-245E-EDD6278914CB}" dt="2023-06-21T02:16:10.872" v="1" actId="20577"/>
          <ac:spMkLst>
            <pc:docMk/>
            <pc:sldMk cId="1543365264" sldId="290"/>
            <ac:spMk id="2" creationId="{DBCD6FD6-89B7-500A-FF13-6779909F5EED}"/>
          </ac:spMkLst>
        </pc:spChg>
      </pc:sldChg>
      <pc:sldChg chg="modSp">
        <pc:chgData name="Rasa Žemaitaitienė" userId="S::rasa.zemaitaitiene@licejus.lt::8b133980-43d9-495f-8cf8-8ed334769843" providerId="AD" clId="Web-{4E5593E8-C9F7-2956-245E-EDD6278914CB}" dt="2023-06-21T02:19:45.614" v="25" actId="20577"/>
        <pc:sldMkLst>
          <pc:docMk/>
          <pc:sldMk cId="2855631677" sldId="292"/>
        </pc:sldMkLst>
        <pc:spChg chg="mod">
          <ac:chgData name="Rasa Žemaitaitienė" userId="S::rasa.zemaitaitiene@licejus.lt::8b133980-43d9-495f-8cf8-8ed334769843" providerId="AD" clId="Web-{4E5593E8-C9F7-2956-245E-EDD6278914CB}" dt="2023-06-21T02:19:45.614" v="25" actId="20577"/>
          <ac:spMkLst>
            <pc:docMk/>
            <pc:sldMk cId="2855631677" sldId="292"/>
            <ac:spMk id="2" creationId="{6768A29D-E6ED-486C-F1CE-2E5DB421D733}"/>
          </ac:spMkLst>
        </pc:spChg>
      </pc:sldChg>
      <pc:sldChg chg="modSp">
        <pc:chgData name="Rasa Žemaitaitienė" userId="S::rasa.zemaitaitiene@licejus.lt::8b133980-43d9-495f-8cf8-8ed334769843" providerId="AD" clId="Web-{4E5593E8-C9F7-2956-245E-EDD6278914CB}" dt="2023-06-21T02:19:35.223" v="22" actId="20577"/>
        <pc:sldMkLst>
          <pc:docMk/>
          <pc:sldMk cId="1058417330" sldId="293"/>
        </pc:sldMkLst>
        <pc:spChg chg="mod">
          <ac:chgData name="Rasa Žemaitaitienė" userId="S::rasa.zemaitaitiene@licejus.lt::8b133980-43d9-495f-8cf8-8ed334769843" providerId="AD" clId="Web-{4E5593E8-C9F7-2956-245E-EDD6278914CB}" dt="2023-06-21T02:19:35.223" v="22" actId="20577"/>
          <ac:spMkLst>
            <pc:docMk/>
            <pc:sldMk cId="1058417330" sldId="293"/>
            <ac:spMk id="2" creationId="{BB0C588B-50AA-745C-28E1-C9771FA058BC}"/>
          </ac:spMkLst>
        </pc:spChg>
      </pc:sldChg>
      <pc:sldChg chg="modSp">
        <pc:chgData name="Rasa Žemaitaitienė" userId="S::rasa.zemaitaitiene@licejus.lt::8b133980-43d9-495f-8cf8-8ed334769843" providerId="AD" clId="Web-{4E5593E8-C9F7-2956-245E-EDD6278914CB}" dt="2023-06-21T02:17:00.592" v="9" actId="20577"/>
        <pc:sldMkLst>
          <pc:docMk/>
          <pc:sldMk cId="256405237" sldId="297"/>
        </pc:sldMkLst>
        <pc:spChg chg="mod">
          <ac:chgData name="Rasa Žemaitaitienė" userId="S::rasa.zemaitaitiene@licejus.lt::8b133980-43d9-495f-8cf8-8ed334769843" providerId="AD" clId="Web-{4E5593E8-C9F7-2956-245E-EDD6278914CB}" dt="2023-06-21T02:17:00.592" v="9" actId="20577"/>
          <ac:spMkLst>
            <pc:docMk/>
            <pc:sldMk cId="256405237" sldId="297"/>
            <ac:spMk id="3" creationId="{914B1D90-E302-0E8C-FC5A-5B3E2A19A325}"/>
          </ac:spMkLst>
        </pc:spChg>
        <pc:spChg chg="mod">
          <ac:chgData name="Rasa Žemaitaitienė" userId="S::rasa.zemaitaitiene@licejus.lt::8b133980-43d9-495f-8cf8-8ed334769843" providerId="AD" clId="Web-{4E5593E8-C9F7-2956-245E-EDD6278914CB}" dt="2023-06-21T02:16:54.061" v="8" actId="20577"/>
          <ac:spMkLst>
            <pc:docMk/>
            <pc:sldMk cId="256405237" sldId="297"/>
            <ac:spMk id="4" creationId="{276A2474-57D8-C40C-3ABA-DA0961742FA1}"/>
          </ac:spMkLst>
        </pc:spChg>
      </pc:sldChg>
      <pc:sldChg chg="modSp">
        <pc:chgData name="Rasa Žemaitaitienė" userId="S::rasa.zemaitaitiene@licejus.lt::8b133980-43d9-495f-8cf8-8ed334769843" providerId="AD" clId="Web-{4E5593E8-C9F7-2956-245E-EDD6278914CB}" dt="2023-06-21T02:17:32.656" v="18" actId="20577"/>
        <pc:sldMkLst>
          <pc:docMk/>
          <pc:sldMk cId="1064127401" sldId="298"/>
        </pc:sldMkLst>
        <pc:spChg chg="mod">
          <ac:chgData name="Rasa Žemaitaitienė" userId="S::rasa.zemaitaitiene@licejus.lt::8b133980-43d9-495f-8cf8-8ed334769843" providerId="AD" clId="Web-{4E5593E8-C9F7-2956-245E-EDD6278914CB}" dt="2023-06-21T02:17:32.656" v="18" actId="20577"/>
          <ac:spMkLst>
            <pc:docMk/>
            <pc:sldMk cId="1064127401" sldId="298"/>
            <ac:spMk id="3" creationId="{4DE97321-F327-7AA5-2EB8-247CDCE9185D}"/>
          </ac:spMkLst>
        </pc:spChg>
      </pc:sldChg>
      <pc:sldChg chg="modSp">
        <pc:chgData name="Rasa Žemaitaitienė" userId="S::rasa.zemaitaitiene@licejus.lt::8b133980-43d9-495f-8cf8-8ed334769843" providerId="AD" clId="Web-{4E5593E8-C9F7-2956-245E-EDD6278914CB}" dt="2023-06-21T02:16:24.372" v="2" actId="20577"/>
        <pc:sldMkLst>
          <pc:docMk/>
          <pc:sldMk cId="1906205609" sldId="301"/>
        </pc:sldMkLst>
        <pc:spChg chg="mod">
          <ac:chgData name="Rasa Žemaitaitienė" userId="S::rasa.zemaitaitiene@licejus.lt::8b133980-43d9-495f-8cf8-8ed334769843" providerId="AD" clId="Web-{4E5593E8-C9F7-2956-245E-EDD6278914CB}" dt="2023-06-21T02:16:24.372" v="2" actId="20577"/>
          <ac:spMkLst>
            <pc:docMk/>
            <pc:sldMk cId="1906205609" sldId="301"/>
            <ac:spMk id="3" creationId="{7268DB19-611F-23C7-28F0-CBE496A882E8}"/>
          </ac:spMkLst>
        </pc:spChg>
      </pc:sldChg>
      <pc:sldChg chg="modSp">
        <pc:chgData name="Rasa Žemaitaitienė" userId="S::rasa.zemaitaitiene@licejus.lt::8b133980-43d9-495f-8cf8-8ed334769843" providerId="AD" clId="Web-{4E5593E8-C9F7-2956-245E-EDD6278914CB}" dt="2023-06-21T02:20:45.351" v="26" actId="20577"/>
        <pc:sldMkLst>
          <pc:docMk/>
          <pc:sldMk cId="335504134" sldId="321"/>
        </pc:sldMkLst>
        <pc:spChg chg="mod">
          <ac:chgData name="Rasa Žemaitaitienė" userId="S::rasa.zemaitaitiene@licejus.lt::8b133980-43d9-495f-8cf8-8ed334769843" providerId="AD" clId="Web-{4E5593E8-C9F7-2956-245E-EDD6278914CB}" dt="2023-06-21T02:20:45.351" v="26" actId="20577"/>
          <ac:spMkLst>
            <pc:docMk/>
            <pc:sldMk cId="335504134" sldId="321"/>
            <ac:spMk id="2" creationId="{6D2CC81B-2968-19ED-A8E0-1277414449B8}"/>
          </ac:spMkLst>
        </pc:spChg>
      </pc:sldChg>
      <pc:sldChg chg="modSp">
        <pc:chgData name="Rasa Žemaitaitienė" userId="S::rasa.zemaitaitiene@licejus.lt::8b133980-43d9-495f-8cf8-8ed334769843" providerId="AD" clId="Web-{4E5593E8-C9F7-2956-245E-EDD6278914CB}" dt="2023-06-21T02:20:51.773" v="27" actId="20577"/>
        <pc:sldMkLst>
          <pc:docMk/>
          <pc:sldMk cId="857114093" sldId="322"/>
        </pc:sldMkLst>
        <pc:spChg chg="mod">
          <ac:chgData name="Rasa Žemaitaitienė" userId="S::rasa.zemaitaitiene@licejus.lt::8b133980-43d9-495f-8cf8-8ed334769843" providerId="AD" clId="Web-{4E5593E8-C9F7-2956-245E-EDD6278914CB}" dt="2023-06-21T02:20:51.773" v="27" actId="20577"/>
          <ac:spMkLst>
            <pc:docMk/>
            <pc:sldMk cId="857114093" sldId="322"/>
            <ac:spMk id="2" creationId="{6D2CC81B-2968-19ED-A8E0-1277414449B8}"/>
          </ac:spMkLst>
        </pc:spChg>
      </pc:sldChg>
      <pc:sldChg chg="modSp">
        <pc:chgData name="Rasa Žemaitaitienė" userId="S::rasa.zemaitaitiene@licejus.lt::8b133980-43d9-495f-8cf8-8ed334769843" providerId="AD" clId="Web-{4E5593E8-C9F7-2956-245E-EDD6278914CB}" dt="2023-06-21T02:20:56.992" v="28" actId="20577"/>
        <pc:sldMkLst>
          <pc:docMk/>
          <pc:sldMk cId="1817284332" sldId="323"/>
        </pc:sldMkLst>
        <pc:spChg chg="mod">
          <ac:chgData name="Rasa Žemaitaitienė" userId="S::rasa.zemaitaitiene@licejus.lt::8b133980-43d9-495f-8cf8-8ed334769843" providerId="AD" clId="Web-{4E5593E8-C9F7-2956-245E-EDD6278914CB}" dt="2023-06-21T02:20:56.992" v="28" actId="20577"/>
          <ac:spMkLst>
            <pc:docMk/>
            <pc:sldMk cId="1817284332" sldId="323"/>
            <ac:spMk id="2" creationId="{6D2CC81B-2968-19ED-A8E0-1277414449B8}"/>
          </ac:spMkLst>
        </pc:spChg>
      </pc:sldChg>
      <pc:sldChg chg="modSp">
        <pc:chgData name="Rasa Žemaitaitienė" userId="S::rasa.zemaitaitiene@licejus.lt::8b133980-43d9-495f-8cf8-8ed334769843" providerId="AD" clId="Web-{4E5593E8-C9F7-2956-245E-EDD6278914CB}" dt="2023-06-21T02:21:04.101" v="29" actId="20577"/>
        <pc:sldMkLst>
          <pc:docMk/>
          <pc:sldMk cId="2798919454" sldId="324"/>
        </pc:sldMkLst>
        <pc:spChg chg="mod">
          <ac:chgData name="Rasa Žemaitaitienė" userId="S::rasa.zemaitaitiene@licejus.lt::8b133980-43d9-495f-8cf8-8ed334769843" providerId="AD" clId="Web-{4E5593E8-C9F7-2956-245E-EDD6278914CB}" dt="2023-06-21T02:21:04.101" v="29" actId="20577"/>
          <ac:spMkLst>
            <pc:docMk/>
            <pc:sldMk cId="2798919454" sldId="324"/>
            <ac:spMk id="2" creationId="{6D2CC81B-2968-19ED-A8E0-1277414449B8}"/>
          </ac:spMkLst>
        </pc:spChg>
      </pc:sldChg>
      <pc:sldChg chg="modSp">
        <pc:chgData name="Rasa Žemaitaitienė" userId="S::rasa.zemaitaitiene@licejus.lt::8b133980-43d9-495f-8cf8-8ed334769843" providerId="AD" clId="Web-{4E5593E8-C9F7-2956-245E-EDD6278914CB}" dt="2023-06-21T02:21:11.633" v="30" actId="20577"/>
        <pc:sldMkLst>
          <pc:docMk/>
          <pc:sldMk cId="354757046" sldId="325"/>
        </pc:sldMkLst>
        <pc:spChg chg="mod">
          <ac:chgData name="Rasa Žemaitaitienė" userId="S::rasa.zemaitaitiene@licejus.lt::8b133980-43d9-495f-8cf8-8ed334769843" providerId="AD" clId="Web-{4E5593E8-C9F7-2956-245E-EDD6278914CB}" dt="2023-06-21T02:21:11.633" v="30" actId="20577"/>
          <ac:spMkLst>
            <pc:docMk/>
            <pc:sldMk cId="354757046" sldId="325"/>
            <ac:spMk id="2" creationId="{6D2CC81B-2968-19ED-A8E0-1277414449B8}"/>
          </ac:spMkLst>
        </pc:spChg>
      </pc:sldChg>
      <pc:sldChg chg="modSp">
        <pc:chgData name="Rasa Žemaitaitienė" userId="S::rasa.zemaitaitiene@licejus.lt::8b133980-43d9-495f-8cf8-8ed334769843" providerId="AD" clId="Web-{4E5593E8-C9F7-2956-245E-EDD6278914CB}" dt="2023-06-21T02:25:34.346" v="54" actId="20577"/>
        <pc:sldMkLst>
          <pc:docMk/>
          <pc:sldMk cId="4252682461" sldId="326"/>
        </pc:sldMkLst>
        <pc:spChg chg="mod">
          <ac:chgData name="Rasa Žemaitaitienė" userId="S::rasa.zemaitaitiene@licejus.lt::8b133980-43d9-495f-8cf8-8ed334769843" providerId="AD" clId="Web-{4E5593E8-C9F7-2956-245E-EDD6278914CB}" dt="2023-06-21T02:25:34.346" v="54" actId="20577"/>
          <ac:spMkLst>
            <pc:docMk/>
            <pc:sldMk cId="4252682461" sldId="326"/>
            <ac:spMk id="2" creationId="{79C429BE-A7FA-01B7-8F37-8142462D21C8}"/>
          </ac:spMkLst>
        </pc:spChg>
      </pc:sldChg>
      <pc:sldChg chg="addSp modSp">
        <pc:chgData name="Rasa Žemaitaitienė" userId="S::rasa.zemaitaitiene@licejus.lt::8b133980-43d9-495f-8cf8-8ed334769843" providerId="AD" clId="Web-{4E5593E8-C9F7-2956-245E-EDD6278914CB}" dt="2023-06-21T02:25:08.657" v="53" actId="20577"/>
        <pc:sldMkLst>
          <pc:docMk/>
          <pc:sldMk cId="1729102790" sldId="328"/>
        </pc:sldMkLst>
        <pc:spChg chg="mod">
          <ac:chgData name="Rasa Žemaitaitienė" userId="S::rasa.zemaitaitiene@licejus.lt::8b133980-43d9-495f-8cf8-8ed334769843" providerId="AD" clId="Web-{4E5593E8-C9F7-2956-245E-EDD6278914CB}" dt="2023-06-21T02:25:08.657" v="53" actId="20577"/>
          <ac:spMkLst>
            <pc:docMk/>
            <pc:sldMk cId="1729102790" sldId="328"/>
            <ac:spMk id="2" creationId="{ABE1CB20-19FB-02A2-64D7-A1A7D98AA08C}"/>
          </ac:spMkLst>
        </pc:spChg>
        <pc:picChg chg="add mod">
          <ac:chgData name="Rasa Žemaitaitienė" userId="S::rasa.zemaitaitiene@licejus.lt::8b133980-43d9-495f-8cf8-8ed334769843" providerId="AD" clId="Web-{4E5593E8-C9F7-2956-245E-EDD6278914CB}" dt="2023-06-21T02:24:22.812" v="46" actId="1076"/>
          <ac:picMkLst>
            <pc:docMk/>
            <pc:sldMk cId="1729102790" sldId="328"/>
            <ac:picMk id="4" creationId="{7DCA23B6-1D52-2E4A-7D88-89906C4DC7E7}"/>
          </ac:picMkLst>
        </pc:picChg>
      </pc:sldChg>
    </pc:docChg>
  </pc:docChgLst>
  <pc:docChgLst>
    <pc:chgData name="Rasa Žemaitaitienė" userId="S::rasa.zemaitaitiene@licejus.lt::8b133980-43d9-495f-8cf8-8ed334769843" providerId="AD" clId="Web-{758692E5-076C-6F3E-6412-4984F9953969}"/>
    <pc:docChg chg="addSld delSld modSld sldOrd">
      <pc:chgData name="Rasa Žemaitaitienė" userId="S::rasa.zemaitaitiene@licejus.lt::8b133980-43d9-495f-8cf8-8ed334769843" providerId="AD" clId="Web-{758692E5-076C-6F3E-6412-4984F9953969}" dt="2023-06-20T17:28:08.515" v="526"/>
      <pc:docMkLst>
        <pc:docMk/>
      </pc:docMkLst>
      <pc:sldChg chg="modSp">
        <pc:chgData name="Rasa Žemaitaitienė" userId="S::rasa.zemaitaitiene@licejus.lt::8b133980-43d9-495f-8cf8-8ed334769843" providerId="AD" clId="Web-{758692E5-076C-6F3E-6412-4984F9953969}" dt="2023-06-20T16:34:54.387" v="0" actId="20577"/>
        <pc:sldMkLst>
          <pc:docMk/>
          <pc:sldMk cId="1273183851" sldId="288"/>
        </pc:sldMkLst>
        <pc:spChg chg="mod">
          <ac:chgData name="Rasa Žemaitaitienė" userId="S::rasa.zemaitaitiene@licejus.lt::8b133980-43d9-495f-8cf8-8ed334769843" providerId="AD" clId="Web-{758692E5-076C-6F3E-6412-4984F9953969}" dt="2023-06-20T16:34:54.387" v="0" actId="20577"/>
          <ac:spMkLst>
            <pc:docMk/>
            <pc:sldMk cId="1273183851" sldId="288"/>
            <ac:spMk id="2" creationId="{D9730368-2822-BF52-5F1E-905A891BA5C7}"/>
          </ac:spMkLst>
        </pc:spChg>
      </pc:sldChg>
      <pc:sldChg chg="addSp modSp mod modClrScheme chgLayout">
        <pc:chgData name="Rasa Žemaitaitienė" userId="S::rasa.zemaitaitiene@licejus.lt::8b133980-43d9-495f-8cf8-8ed334769843" providerId="AD" clId="Web-{758692E5-076C-6F3E-6412-4984F9953969}" dt="2023-06-20T17:22:13.097" v="470" actId="20577"/>
        <pc:sldMkLst>
          <pc:docMk/>
          <pc:sldMk cId="2855631677" sldId="292"/>
        </pc:sldMkLst>
        <pc:spChg chg="mod ord">
          <ac:chgData name="Rasa Žemaitaitienė" userId="S::rasa.zemaitaitiene@licejus.lt::8b133980-43d9-495f-8cf8-8ed334769843" providerId="AD" clId="Web-{758692E5-076C-6F3E-6412-4984F9953969}" dt="2023-06-20T17:22:13.097" v="470" actId="20577"/>
          <ac:spMkLst>
            <pc:docMk/>
            <pc:sldMk cId="2855631677" sldId="292"/>
            <ac:spMk id="2" creationId="{6768A29D-E6ED-486C-F1CE-2E5DB421D733}"/>
          </ac:spMkLst>
        </pc:spChg>
        <pc:spChg chg="mod ord">
          <ac:chgData name="Rasa Žemaitaitienė" userId="S::rasa.zemaitaitiene@licejus.lt::8b133980-43d9-495f-8cf8-8ed334769843" providerId="AD" clId="Web-{758692E5-076C-6F3E-6412-4984F9953969}" dt="2023-06-20T17:21:59.065" v="467" actId="14100"/>
          <ac:spMkLst>
            <pc:docMk/>
            <pc:sldMk cId="2855631677" sldId="292"/>
            <ac:spMk id="3" creationId="{2C72E77C-2584-30FA-6B67-D419E7C038CA}"/>
          </ac:spMkLst>
        </pc:spChg>
        <pc:spChg chg="add mod ord">
          <ac:chgData name="Rasa Žemaitaitienė" userId="S::rasa.zemaitaitiene@licejus.lt::8b133980-43d9-495f-8cf8-8ed334769843" providerId="AD" clId="Web-{758692E5-076C-6F3E-6412-4984F9953969}" dt="2023-06-20T17:22:01.721" v="468" actId="14100"/>
          <ac:spMkLst>
            <pc:docMk/>
            <pc:sldMk cId="2855631677" sldId="292"/>
            <ac:spMk id="4" creationId="{9BDEE0C3-6661-E893-7891-8E13A44FD5A9}"/>
          </ac:spMkLst>
        </pc:spChg>
      </pc:sldChg>
      <pc:sldChg chg="addSp modSp del mod modClrScheme chgLayout">
        <pc:chgData name="Rasa Žemaitaitienė" userId="S::rasa.zemaitaitiene@licejus.lt::8b133980-43d9-495f-8cf8-8ed334769843" providerId="AD" clId="Web-{758692E5-076C-6F3E-6412-4984F9953969}" dt="2023-06-20T17:21:21.720" v="462"/>
        <pc:sldMkLst>
          <pc:docMk/>
          <pc:sldMk cId="2335971035" sldId="295"/>
        </pc:sldMkLst>
        <pc:spChg chg="mod ord">
          <ac:chgData name="Rasa Žemaitaitienė" userId="S::rasa.zemaitaitiene@licejus.lt::8b133980-43d9-495f-8cf8-8ed334769843" providerId="AD" clId="Web-{758692E5-076C-6F3E-6412-4984F9953969}" dt="2023-06-20T17:16:06.053" v="382"/>
          <ac:spMkLst>
            <pc:docMk/>
            <pc:sldMk cId="2335971035" sldId="295"/>
            <ac:spMk id="2" creationId="{C6800E2B-EA51-FFA5-E0DF-D696125DF115}"/>
          </ac:spMkLst>
        </pc:spChg>
        <pc:spChg chg="mod ord">
          <ac:chgData name="Rasa Žemaitaitienė" userId="S::rasa.zemaitaitiene@licejus.lt::8b133980-43d9-495f-8cf8-8ed334769843" providerId="AD" clId="Web-{758692E5-076C-6F3E-6412-4984F9953969}" dt="2023-06-20T17:19:00.543" v="419" actId="20577"/>
          <ac:spMkLst>
            <pc:docMk/>
            <pc:sldMk cId="2335971035" sldId="295"/>
            <ac:spMk id="3" creationId="{8189EB37-1DCB-4A9B-D8FF-471FCBBD4D35}"/>
          </ac:spMkLst>
        </pc:spChg>
        <pc:spChg chg="add mod ord">
          <ac:chgData name="Rasa Žemaitaitienė" userId="S::rasa.zemaitaitiene@licejus.lt::8b133980-43d9-495f-8cf8-8ed334769843" providerId="AD" clId="Web-{758692E5-076C-6F3E-6412-4984F9953969}" dt="2023-06-20T17:16:06.053" v="382"/>
          <ac:spMkLst>
            <pc:docMk/>
            <pc:sldMk cId="2335971035" sldId="295"/>
            <ac:spMk id="4" creationId="{E033C0C8-A5CE-8913-1B0D-40FF14086347}"/>
          </ac:spMkLst>
        </pc:spChg>
      </pc:sldChg>
      <pc:sldChg chg="addSp delSp modSp new del">
        <pc:chgData name="Rasa Žemaitaitienė" userId="S::rasa.zemaitaitiene@licejus.lt::8b133980-43d9-495f-8cf8-8ed334769843" providerId="AD" clId="Web-{758692E5-076C-6F3E-6412-4984F9953969}" dt="2023-06-20T16:45:39.925" v="93"/>
        <pc:sldMkLst>
          <pc:docMk/>
          <pc:sldMk cId="1479487673" sldId="296"/>
        </pc:sldMkLst>
        <pc:spChg chg="mod">
          <ac:chgData name="Rasa Žemaitaitienė" userId="S::rasa.zemaitaitiene@licejus.lt::8b133980-43d9-495f-8cf8-8ed334769843" providerId="AD" clId="Web-{758692E5-076C-6F3E-6412-4984F9953969}" dt="2023-06-20T16:40:00.882" v="15" actId="14100"/>
          <ac:spMkLst>
            <pc:docMk/>
            <pc:sldMk cId="1479487673" sldId="296"/>
            <ac:spMk id="2" creationId="{0938835D-A378-4724-97E6-8A085FBAC7A7}"/>
          </ac:spMkLst>
        </pc:spChg>
        <pc:spChg chg="mod">
          <ac:chgData name="Rasa Žemaitaitienė" userId="S::rasa.zemaitaitiene@licejus.lt::8b133980-43d9-495f-8cf8-8ed334769843" providerId="AD" clId="Web-{758692E5-076C-6F3E-6412-4984F9953969}" dt="2023-06-20T16:40:03.726" v="16" actId="20577"/>
          <ac:spMkLst>
            <pc:docMk/>
            <pc:sldMk cId="1479487673" sldId="296"/>
            <ac:spMk id="3" creationId="{6C3A3C99-A525-3DDC-10C1-80F419787545}"/>
          </ac:spMkLst>
        </pc:spChg>
        <pc:spChg chg="add del mod">
          <ac:chgData name="Rasa Žemaitaitienė" userId="S::rasa.zemaitaitiene@licejus.lt::8b133980-43d9-495f-8cf8-8ed334769843" providerId="AD" clId="Web-{758692E5-076C-6F3E-6412-4984F9953969}" dt="2023-06-20T16:41:52.902" v="46"/>
          <ac:spMkLst>
            <pc:docMk/>
            <pc:sldMk cId="1479487673" sldId="296"/>
            <ac:spMk id="4" creationId="{538D43AA-4707-4422-5CA1-5638948537E8}"/>
          </ac:spMkLst>
        </pc:spChg>
      </pc:sldChg>
      <pc:sldChg chg="addSp modSp new mod modClrScheme chgLayout">
        <pc:chgData name="Rasa Žemaitaitienė" userId="S::rasa.zemaitaitiene@licejus.lt::8b133980-43d9-495f-8cf8-8ed334769843" providerId="AD" clId="Web-{758692E5-076C-6F3E-6412-4984F9953969}" dt="2023-06-20T16:50:30.889" v="143" actId="20577"/>
        <pc:sldMkLst>
          <pc:docMk/>
          <pc:sldMk cId="256405237" sldId="297"/>
        </pc:sldMkLst>
        <pc:spChg chg="mod ord">
          <ac:chgData name="Rasa Žemaitaitienė" userId="S::rasa.zemaitaitiene@licejus.lt::8b133980-43d9-495f-8cf8-8ed334769843" providerId="AD" clId="Web-{758692E5-076C-6F3E-6412-4984F9953969}" dt="2023-06-20T16:47:50.368" v="116"/>
          <ac:spMkLst>
            <pc:docMk/>
            <pc:sldMk cId="256405237" sldId="297"/>
            <ac:spMk id="2" creationId="{8573502D-E3A4-CED2-B391-36FA63F2A148}"/>
          </ac:spMkLst>
        </pc:spChg>
        <pc:spChg chg="mod ord">
          <ac:chgData name="Rasa Žemaitaitienė" userId="S::rasa.zemaitaitiene@licejus.lt::8b133980-43d9-495f-8cf8-8ed334769843" providerId="AD" clId="Web-{758692E5-076C-6F3E-6412-4984F9953969}" dt="2023-06-20T16:49:39.934" v="131" actId="20577"/>
          <ac:spMkLst>
            <pc:docMk/>
            <pc:sldMk cId="256405237" sldId="297"/>
            <ac:spMk id="3" creationId="{914B1D90-E302-0E8C-FC5A-5B3E2A19A325}"/>
          </ac:spMkLst>
        </pc:spChg>
        <pc:spChg chg="add mod ord">
          <ac:chgData name="Rasa Žemaitaitienė" userId="S::rasa.zemaitaitiene@licejus.lt::8b133980-43d9-495f-8cf8-8ed334769843" providerId="AD" clId="Web-{758692E5-076C-6F3E-6412-4984F9953969}" dt="2023-06-20T16:50:30.889" v="143" actId="20577"/>
          <ac:spMkLst>
            <pc:docMk/>
            <pc:sldMk cId="256405237" sldId="297"/>
            <ac:spMk id="4" creationId="{276A2474-57D8-C40C-3ABA-DA0961742FA1}"/>
          </ac:spMkLst>
        </pc:spChg>
      </pc:sldChg>
      <pc:sldChg chg="modSp new">
        <pc:chgData name="Rasa Žemaitaitienė" userId="S::rasa.zemaitaitiene@licejus.lt::8b133980-43d9-495f-8cf8-8ed334769843" providerId="AD" clId="Web-{758692E5-076C-6F3E-6412-4984F9953969}" dt="2023-06-20T16:53:05.207" v="162" actId="14100"/>
        <pc:sldMkLst>
          <pc:docMk/>
          <pc:sldMk cId="1064127401" sldId="298"/>
        </pc:sldMkLst>
        <pc:spChg chg="mod">
          <ac:chgData name="Rasa Žemaitaitienė" userId="S::rasa.zemaitaitiene@licejus.lt::8b133980-43d9-495f-8cf8-8ed334769843" providerId="AD" clId="Web-{758692E5-076C-6F3E-6412-4984F9953969}" dt="2023-06-20T16:50:40.045" v="147" actId="20577"/>
          <ac:spMkLst>
            <pc:docMk/>
            <pc:sldMk cId="1064127401" sldId="298"/>
            <ac:spMk id="2" creationId="{1D8545D9-0B41-A35D-5B43-0B90CCBEB8FB}"/>
          </ac:spMkLst>
        </pc:spChg>
        <pc:spChg chg="mod">
          <ac:chgData name="Rasa Žemaitaitienė" userId="S::rasa.zemaitaitiene@licejus.lt::8b133980-43d9-495f-8cf8-8ed334769843" providerId="AD" clId="Web-{758692E5-076C-6F3E-6412-4984F9953969}" dt="2023-06-20T16:53:05.207" v="162" actId="14100"/>
          <ac:spMkLst>
            <pc:docMk/>
            <pc:sldMk cId="1064127401" sldId="298"/>
            <ac:spMk id="3" creationId="{4DE97321-F327-7AA5-2EB8-247CDCE9185D}"/>
          </ac:spMkLst>
        </pc:spChg>
      </pc:sldChg>
      <pc:sldChg chg="modSp new">
        <pc:chgData name="Rasa Žemaitaitienė" userId="S::rasa.zemaitaitiene@licejus.lt::8b133980-43d9-495f-8cf8-8ed334769843" providerId="AD" clId="Web-{758692E5-076C-6F3E-6412-4984F9953969}" dt="2023-06-20T16:56:21.276" v="194" actId="1076"/>
        <pc:sldMkLst>
          <pc:docMk/>
          <pc:sldMk cId="2264120119" sldId="299"/>
        </pc:sldMkLst>
        <pc:spChg chg="mod">
          <ac:chgData name="Rasa Žemaitaitienė" userId="S::rasa.zemaitaitiene@licejus.lt::8b133980-43d9-495f-8cf8-8ed334769843" providerId="AD" clId="Web-{758692E5-076C-6F3E-6412-4984F9953969}" dt="2023-06-20T16:54:35.351" v="180" actId="20577"/>
          <ac:spMkLst>
            <pc:docMk/>
            <pc:sldMk cId="2264120119" sldId="299"/>
            <ac:spMk id="2" creationId="{864D1057-8CD8-B0AC-6A41-5F59D709BC4B}"/>
          </ac:spMkLst>
        </pc:spChg>
        <pc:spChg chg="mod">
          <ac:chgData name="Rasa Žemaitaitienė" userId="S::rasa.zemaitaitiene@licejus.lt::8b133980-43d9-495f-8cf8-8ed334769843" providerId="AD" clId="Web-{758692E5-076C-6F3E-6412-4984F9953969}" dt="2023-06-20T16:56:21.276" v="194" actId="1076"/>
          <ac:spMkLst>
            <pc:docMk/>
            <pc:sldMk cId="2264120119" sldId="299"/>
            <ac:spMk id="3" creationId="{DD3FED5D-47D3-6108-67BE-4335F0861BAB}"/>
          </ac:spMkLst>
        </pc:spChg>
      </pc:sldChg>
      <pc:sldChg chg="modSp new">
        <pc:chgData name="Rasa Žemaitaitienė" userId="S::rasa.zemaitaitiene@licejus.lt::8b133980-43d9-495f-8cf8-8ed334769843" providerId="AD" clId="Web-{758692E5-076C-6F3E-6412-4984F9953969}" dt="2023-06-20T16:59:36.236" v="224" actId="20577"/>
        <pc:sldMkLst>
          <pc:docMk/>
          <pc:sldMk cId="3942021970" sldId="300"/>
        </pc:sldMkLst>
        <pc:spChg chg="mod">
          <ac:chgData name="Rasa Žemaitaitienė" userId="S::rasa.zemaitaitiene@licejus.lt::8b133980-43d9-495f-8cf8-8ed334769843" providerId="AD" clId="Web-{758692E5-076C-6F3E-6412-4984F9953969}" dt="2023-06-20T16:57:15.466" v="204" actId="20577"/>
          <ac:spMkLst>
            <pc:docMk/>
            <pc:sldMk cId="3942021970" sldId="300"/>
            <ac:spMk id="2" creationId="{7DA6957D-797B-AB6D-7489-C5445B18B222}"/>
          </ac:spMkLst>
        </pc:spChg>
        <pc:spChg chg="mod">
          <ac:chgData name="Rasa Žemaitaitienė" userId="S::rasa.zemaitaitiene@licejus.lt::8b133980-43d9-495f-8cf8-8ed334769843" providerId="AD" clId="Web-{758692E5-076C-6F3E-6412-4984F9953969}" dt="2023-06-20T16:59:36.236" v="224" actId="20577"/>
          <ac:spMkLst>
            <pc:docMk/>
            <pc:sldMk cId="3942021970" sldId="300"/>
            <ac:spMk id="3" creationId="{F2F4567C-9865-28CF-3ACA-E2543209AC64}"/>
          </ac:spMkLst>
        </pc:spChg>
      </pc:sldChg>
      <pc:sldChg chg="modSp new">
        <pc:chgData name="Rasa Žemaitaitienė" userId="S::rasa.zemaitaitiene@licejus.lt::8b133980-43d9-495f-8cf8-8ed334769843" providerId="AD" clId="Web-{758692E5-076C-6F3E-6412-4984F9953969}" dt="2023-06-20T16:45:32.581" v="92" actId="14100"/>
        <pc:sldMkLst>
          <pc:docMk/>
          <pc:sldMk cId="1906205609" sldId="301"/>
        </pc:sldMkLst>
        <pc:spChg chg="mod">
          <ac:chgData name="Rasa Žemaitaitienė" userId="S::rasa.zemaitaitiene@licejus.lt::8b133980-43d9-495f-8cf8-8ed334769843" providerId="AD" clId="Web-{758692E5-076C-6F3E-6412-4984F9953969}" dt="2023-06-20T16:42:32.028" v="52" actId="20577"/>
          <ac:spMkLst>
            <pc:docMk/>
            <pc:sldMk cId="1906205609" sldId="301"/>
            <ac:spMk id="2" creationId="{44B64406-F0FC-7280-D3EA-37C37F5507B8}"/>
          </ac:spMkLst>
        </pc:spChg>
        <pc:spChg chg="mod">
          <ac:chgData name="Rasa Žemaitaitienė" userId="S::rasa.zemaitaitiene@licejus.lt::8b133980-43d9-495f-8cf8-8ed334769843" providerId="AD" clId="Web-{758692E5-076C-6F3E-6412-4984F9953969}" dt="2023-06-20T16:45:32.581" v="92" actId="14100"/>
          <ac:spMkLst>
            <pc:docMk/>
            <pc:sldMk cId="1906205609" sldId="301"/>
            <ac:spMk id="3" creationId="{7268DB19-611F-23C7-28F0-CBE496A882E8}"/>
          </ac:spMkLst>
        </pc:spChg>
      </pc:sldChg>
      <pc:sldChg chg="modSp add replId">
        <pc:chgData name="Rasa Žemaitaitienė" userId="S::rasa.zemaitaitiene@licejus.lt::8b133980-43d9-495f-8cf8-8ed334769843" providerId="AD" clId="Web-{758692E5-076C-6F3E-6412-4984F9953969}" dt="2023-06-20T16:56:56.809" v="200" actId="20577"/>
        <pc:sldMkLst>
          <pc:docMk/>
          <pc:sldMk cId="3568400874" sldId="302"/>
        </pc:sldMkLst>
        <pc:spChg chg="mod">
          <ac:chgData name="Rasa Žemaitaitienė" userId="S::rasa.zemaitaitiene@licejus.lt::8b133980-43d9-495f-8cf8-8ed334769843" providerId="AD" clId="Web-{758692E5-076C-6F3E-6412-4984F9953969}" dt="2023-06-20T16:55:10.633" v="182" actId="20577"/>
          <ac:spMkLst>
            <pc:docMk/>
            <pc:sldMk cId="3568400874" sldId="302"/>
            <ac:spMk id="2" creationId="{864D1057-8CD8-B0AC-6A41-5F59D709BC4B}"/>
          </ac:spMkLst>
        </pc:spChg>
        <pc:spChg chg="mod">
          <ac:chgData name="Rasa Žemaitaitienė" userId="S::rasa.zemaitaitiene@licejus.lt::8b133980-43d9-495f-8cf8-8ed334769843" providerId="AD" clId="Web-{758692E5-076C-6F3E-6412-4984F9953969}" dt="2023-06-20T16:56:56.809" v="200" actId="20577"/>
          <ac:spMkLst>
            <pc:docMk/>
            <pc:sldMk cId="3568400874" sldId="302"/>
            <ac:spMk id="3" creationId="{DD3FED5D-47D3-6108-67BE-4335F0861BAB}"/>
          </ac:spMkLst>
        </pc:spChg>
      </pc:sldChg>
      <pc:sldChg chg="modSp add replId">
        <pc:chgData name="Rasa Žemaitaitienė" userId="S::rasa.zemaitaitiene@licejus.lt::8b133980-43d9-495f-8cf8-8ed334769843" providerId="AD" clId="Web-{758692E5-076C-6F3E-6412-4984F9953969}" dt="2023-06-20T16:59:26.361" v="223" actId="20577"/>
        <pc:sldMkLst>
          <pc:docMk/>
          <pc:sldMk cId="2489661903" sldId="303"/>
        </pc:sldMkLst>
        <pc:spChg chg="mod">
          <ac:chgData name="Rasa Žemaitaitienė" userId="S::rasa.zemaitaitiene@licejus.lt::8b133980-43d9-495f-8cf8-8ed334769843" providerId="AD" clId="Web-{758692E5-076C-6F3E-6412-4984F9953969}" dt="2023-06-20T16:59:02.313" v="220" actId="20577"/>
          <ac:spMkLst>
            <pc:docMk/>
            <pc:sldMk cId="2489661903" sldId="303"/>
            <ac:spMk id="2" creationId="{7DA6957D-797B-AB6D-7489-C5445B18B222}"/>
          </ac:spMkLst>
        </pc:spChg>
        <pc:spChg chg="mod">
          <ac:chgData name="Rasa Žemaitaitienė" userId="S::rasa.zemaitaitiene@licejus.lt::8b133980-43d9-495f-8cf8-8ed334769843" providerId="AD" clId="Web-{758692E5-076C-6F3E-6412-4984F9953969}" dt="2023-06-20T16:59:26.361" v="223" actId="20577"/>
          <ac:spMkLst>
            <pc:docMk/>
            <pc:sldMk cId="2489661903" sldId="303"/>
            <ac:spMk id="3" creationId="{F2F4567C-9865-28CF-3ACA-E2543209AC64}"/>
          </ac:spMkLst>
        </pc:spChg>
      </pc:sldChg>
      <pc:sldChg chg="modSp add ord replId">
        <pc:chgData name="Rasa Žemaitaitienė" userId="S::rasa.zemaitaitiene@licejus.lt::8b133980-43d9-495f-8cf8-8ed334769843" providerId="AD" clId="Web-{758692E5-076C-6F3E-6412-4984F9953969}" dt="2023-06-20T17:04:38.262" v="295"/>
        <pc:sldMkLst>
          <pc:docMk/>
          <pc:sldMk cId="2893494649" sldId="304"/>
        </pc:sldMkLst>
        <pc:spChg chg="mod">
          <ac:chgData name="Rasa Žemaitaitienė" userId="S::rasa.zemaitaitiene@licejus.lt::8b133980-43d9-495f-8cf8-8ed334769843" providerId="AD" clId="Web-{758692E5-076C-6F3E-6412-4984F9953969}" dt="2023-06-20T17:03:58.167" v="292" actId="20577"/>
          <ac:spMkLst>
            <pc:docMk/>
            <pc:sldMk cId="2893494649" sldId="304"/>
            <ac:spMk id="2" creationId="{25EDF7F2-A891-7397-8738-236C4769F454}"/>
          </ac:spMkLst>
        </pc:spChg>
        <pc:spChg chg="mod">
          <ac:chgData name="Rasa Žemaitaitienė" userId="S::rasa.zemaitaitiene@licejus.lt::8b133980-43d9-495f-8cf8-8ed334769843" providerId="AD" clId="Web-{758692E5-076C-6F3E-6412-4984F9953969}" dt="2023-06-20T17:01:40.194" v="246" actId="20577"/>
          <ac:spMkLst>
            <pc:docMk/>
            <pc:sldMk cId="2893494649" sldId="304"/>
            <ac:spMk id="3" creationId="{72BB81CB-766C-46EF-8835-545CC3A9911F}"/>
          </ac:spMkLst>
        </pc:spChg>
        <pc:picChg chg="mod">
          <ac:chgData name="Rasa Žemaitaitienė" userId="S::rasa.zemaitaitiene@licejus.lt::8b133980-43d9-495f-8cf8-8ed334769843" providerId="AD" clId="Web-{758692E5-076C-6F3E-6412-4984F9953969}" dt="2023-06-20T17:03:59.027" v="293" actId="1076"/>
          <ac:picMkLst>
            <pc:docMk/>
            <pc:sldMk cId="2893494649" sldId="304"/>
            <ac:picMk id="6" creationId="{82B0A7C5-79DB-6FCC-36CA-01249E5A81FF}"/>
          </ac:picMkLst>
        </pc:picChg>
      </pc:sldChg>
      <pc:sldChg chg="addSp modSp add del replId">
        <pc:chgData name="Rasa Žemaitaitienė" userId="S::rasa.zemaitaitiene@licejus.lt::8b133980-43d9-495f-8cf8-8ed334769843" providerId="AD" clId="Web-{758692E5-076C-6F3E-6412-4984F9953969}" dt="2023-06-20T17:07:10.002" v="321"/>
        <pc:sldMkLst>
          <pc:docMk/>
          <pc:sldMk cId="458756666" sldId="305"/>
        </pc:sldMkLst>
        <pc:spChg chg="mod">
          <ac:chgData name="Rasa Žemaitaitienė" userId="S::rasa.zemaitaitiene@licejus.lt::8b133980-43d9-495f-8cf8-8ed334769843" providerId="AD" clId="Web-{758692E5-076C-6F3E-6412-4984F9953969}" dt="2023-06-20T17:06:54.736" v="313" actId="20577"/>
          <ac:spMkLst>
            <pc:docMk/>
            <pc:sldMk cId="458756666" sldId="305"/>
            <ac:spMk id="2" creationId="{7DA6957D-797B-AB6D-7489-C5445B18B222}"/>
          </ac:spMkLst>
        </pc:spChg>
        <pc:spChg chg="mod">
          <ac:chgData name="Rasa Žemaitaitienė" userId="S::rasa.zemaitaitiene@licejus.lt::8b133980-43d9-495f-8cf8-8ed334769843" providerId="AD" clId="Web-{758692E5-076C-6F3E-6412-4984F9953969}" dt="2023-06-20T17:05:51.671" v="301" actId="20577"/>
          <ac:spMkLst>
            <pc:docMk/>
            <pc:sldMk cId="458756666" sldId="305"/>
            <ac:spMk id="3" creationId="{F2F4567C-9865-28CF-3ACA-E2543209AC64}"/>
          </ac:spMkLst>
        </pc:spChg>
        <pc:spChg chg="add mod">
          <ac:chgData name="Rasa Žemaitaitienė" userId="S::rasa.zemaitaitiene@licejus.lt::8b133980-43d9-495f-8cf8-8ed334769843" providerId="AD" clId="Web-{758692E5-076C-6F3E-6412-4984F9953969}" dt="2023-06-20T17:07:04.283" v="317" actId="20577"/>
          <ac:spMkLst>
            <pc:docMk/>
            <pc:sldMk cId="458756666" sldId="305"/>
            <ac:spMk id="4" creationId="{55FE3DCD-4611-963B-5EA2-8498C83D8EED}"/>
          </ac:spMkLst>
        </pc:spChg>
      </pc:sldChg>
      <pc:sldChg chg="modSp add ord replId">
        <pc:chgData name="Rasa Žemaitaitienė" userId="S::rasa.zemaitaitiene@licejus.lt::8b133980-43d9-495f-8cf8-8ed334769843" providerId="AD" clId="Web-{758692E5-076C-6F3E-6412-4984F9953969}" dt="2023-06-20T17:05:15.779" v="298" actId="20577"/>
        <pc:sldMkLst>
          <pc:docMk/>
          <pc:sldMk cId="866887114" sldId="306"/>
        </pc:sldMkLst>
        <pc:spChg chg="mod">
          <ac:chgData name="Rasa Žemaitaitienė" userId="S::rasa.zemaitaitiene@licejus.lt::8b133980-43d9-495f-8cf8-8ed334769843" providerId="AD" clId="Web-{758692E5-076C-6F3E-6412-4984F9953969}" dt="2023-06-20T17:05:15.779" v="298" actId="20577"/>
          <ac:spMkLst>
            <pc:docMk/>
            <pc:sldMk cId="866887114" sldId="306"/>
            <ac:spMk id="2" creationId="{D9730368-2822-BF52-5F1E-905A891BA5C7}"/>
          </ac:spMkLst>
        </pc:spChg>
      </pc:sldChg>
      <pc:sldChg chg="modSp add del replId">
        <pc:chgData name="Rasa Žemaitaitienė" userId="S::rasa.zemaitaitiene@licejus.lt::8b133980-43d9-495f-8cf8-8ed334769843" providerId="AD" clId="Web-{758692E5-076C-6F3E-6412-4984F9953969}" dt="2023-06-20T17:10:05.836" v="353"/>
        <pc:sldMkLst>
          <pc:docMk/>
          <pc:sldMk cId="106559592" sldId="307"/>
        </pc:sldMkLst>
        <pc:spChg chg="mod">
          <ac:chgData name="Rasa Žemaitaitienė" userId="S::rasa.zemaitaitiene@licejus.lt::8b133980-43d9-495f-8cf8-8ed334769843" providerId="AD" clId="Web-{758692E5-076C-6F3E-6412-4984F9953969}" dt="2023-06-20T17:09:59.024" v="350" actId="20577"/>
          <ac:spMkLst>
            <pc:docMk/>
            <pc:sldMk cId="106559592" sldId="307"/>
            <ac:spMk id="2" creationId="{7DA6957D-797B-AB6D-7489-C5445B18B222}"/>
          </ac:spMkLst>
        </pc:spChg>
      </pc:sldChg>
      <pc:sldChg chg="modSp add del replId">
        <pc:chgData name="Rasa Žemaitaitienė" userId="S::rasa.zemaitaitiene@licejus.lt::8b133980-43d9-495f-8cf8-8ed334769843" providerId="AD" clId="Web-{758692E5-076C-6F3E-6412-4984F9953969}" dt="2023-06-20T17:14:43.455" v="377"/>
        <pc:sldMkLst>
          <pc:docMk/>
          <pc:sldMk cId="2404436798" sldId="308"/>
        </pc:sldMkLst>
        <pc:spChg chg="mod">
          <ac:chgData name="Rasa Žemaitaitienė" userId="S::rasa.zemaitaitiene@licejus.lt::8b133980-43d9-495f-8cf8-8ed334769843" providerId="AD" clId="Web-{758692E5-076C-6F3E-6412-4984F9953969}" dt="2023-06-20T17:10:18.102" v="356" actId="20577"/>
          <ac:spMkLst>
            <pc:docMk/>
            <pc:sldMk cId="2404436798" sldId="308"/>
            <ac:spMk id="2" creationId="{7DA6957D-797B-AB6D-7489-C5445B18B222}"/>
          </ac:spMkLst>
        </pc:spChg>
      </pc:sldChg>
      <pc:sldChg chg="modSp add del replId">
        <pc:chgData name="Rasa Žemaitaitienė" userId="S::rasa.zemaitaitiene@licejus.lt::8b133980-43d9-495f-8cf8-8ed334769843" providerId="AD" clId="Web-{758692E5-076C-6F3E-6412-4984F9953969}" dt="2023-06-20T17:14:44.909" v="378"/>
        <pc:sldMkLst>
          <pc:docMk/>
          <pc:sldMk cId="2743477054" sldId="309"/>
        </pc:sldMkLst>
        <pc:spChg chg="mod">
          <ac:chgData name="Rasa Žemaitaitienė" userId="S::rasa.zemaitaitiene@licejus.lt::8b133980-43d9-495f-8cf8-8ed334769843" providerId="AD" clId="Web-{758692E5-076C-6F3E-6412-4984F9953969}" dt="2023-06-20T17:06:18.532" v="308" actId="20577"/>
          <ac:spMkLst>
            <pc:docMk/>
            <pc:sldMk cId="2743477054" sldId="309"/>
            <ac:spMk id="2" creationId="{7DA6957D-797B-AB6D-7489-C5445B18B222}"/>
          </ac:spMkLst>
        </pc:spChg>
      </pc:sldChg>
      <pc:sldChg chg="addSp delSp modSp new">
        <pc:chgData name="Rasa Žemaitaitienė" userId="S::rasa.zemaitaitiene@licejus.lt::8b133980-43d9-495f-8cf8-8ed334769843" providerId="AD" clId="Web-{758692E5-076C-6F3E-6412-4984F9953969}" dt="2023-06-20T17:13:58.548" v="368" actId="20577"/>
        <pc:sldMkLst>
          <pc:docMk/>
          <pc:sldMk cId="3890402790" sldId="310"/>
        </pc:sldMkLst>
        <pc:spChg chg="mod">
          <ac:chgData name="Rasa Žemaitaitienė" userId="S::rasa.zemaitaitiene@licejus.lt::8b133980-43d9-495f-8cf8-8ed334769843" providerId="AD" clId="Web-{758692E5-076C-6F3E-6412-4984F9953969}" dt="2023-06-20T17:06:59.408" v="315" actId="20577"/>
          <ac:spMkLst>
            <pc:docMk/>
            <pc:sldMk cId="3890402790" sldId="310"/>
            <ac:spMk id="2" creationId="{B8D8D190-0196-0755-ED55-D67B43D94749}"/>
          </ac:spMkLst>
        </pc:spChg>
        <pc:spChg chg="mod">
          <ac:chgData name="Rasa Žemaitaitienė" userId="S::rasa.zemaitaitiene@licejus.lt::8b133980-43d9-495f-8cf8-8ed334769843" providerId="AD" clId="Web-{758692E5-076C-6F3E-6412-4984F9953969}" dt="2023-06-20T17:13:58.548" v="368" actId="20577"/>
          <ac:spMkLst>
            <pc:docMk/>
            <pc:sldMk cId="3890402790" sldId="310"/>
            <ac:spMk id="3" creationId="{C75CC39A-1CE4-4E47-9851-4E6C09EB9F01}"/>
          </ac:spMkLst>
        </pc:spChg>
        <pc:spChg chg="add del mod">
          <ac:chgData name="Rasa Žemaitaitienė" userId="S::rasa.zemaitaitiene@licejus.lt::8b133980-43d9-495f-8cf8-8ed334769843" providerId="AD" clId="Web-{758692E5-076C-6F3E-6412-4984F9953969}" dt="2023-06-20T17:07:48.957" v="329"/>
          <ac:spMkLst>
            <pc:docMk/>
            <pc:sldMk cId="3890402790" sldId="310"/>
            <ac:spMk id="6" creationId="{CB17C3C6-084E-F3B6-0743-A135621088AA}"/>
          </ac:spMkLst>
        </pc:spChg>
        <pc:spChg chg="add del mod">
          <ac:chgData name="Rasa Žemaitaitienė" userId="S::rasa.zemaitaitiene@licejus.lt::8b133980-43d9-495f-8cf8-8ed334769843" providerId="AD" clId="Web-{758692E5-076C-6F3E-6412-4984F9953969}" dt="2023-06-20T17:07:54.707" v="335"/>
          <ac:spMkLst>
            <pc:docMk/>
            <pc:sldMk cId="3890402790" sldId="310"/>
            <ac:spMk id="9" creationId="{8EAEC808-359D-45A1-F6F0-C6654326ECF7}"/>
          </ac:spMkLst>
        </pc:spChg>
        <pc:graphicFrameChg chg="add del mod">
          <ac:chgData name="Rasa Žemaitaitienė" userId="S::rasa.zemaitaitiene@licejus.lt::8b133980-43d9-495f-8cf8-8ed334769843" providerId="AD" clId="Web-{758692E5-076C-6F3E-6412-4984F9953969}" dt="2023-06-20T17:07:48.957" v="330"/>
          <ac:graphicFrameMkLst>
            <pc:docMk/>
            <pc:sldMk cId="3890402790" sldId="310"/>
            <ac:graphicFrameMk id="5" creationId="{8EDD4E98-FA6A-EFFF-029D-D15D48264CCB}"/>
          </ac:graphicFrameMkLst>
        </pc:graphicFrameChg>
        <pc:graphicFrameChg chg="add del mod">
          <ac:chgData name="Rasa Žemaitaitienė" userId="S::rasa.zemaitaitiene@licejus.lt::8b133980-43d9-495f-8cf8-8ed334769843" providerId="AD" clId="Web-{758692E5-076C-6F3E-6412-4984F9953969}" dt="2023-06-20T17:07:54.707" v="336"/>
          <ac:graphicFrameMkLst>
            <pc:docMk/>
            <pc:sldMk cId="3890402790" sldId="310"/>
            <ac:graphicFrameMk id="8" creationId="{BDC67E16-D5E5-B54B-CE56-2602E50A30C3}"/>
          </ac:graphicFrameMkLst>
        </pc:graphicFrameChg>
      </pc:sldChg>
      <pc:sldChg chg="modSp new">
        <pc:chgData name="Rasa Žemaitaitienė" userId="S::rasa.zemaitaitiene@licejus.lt::8b133980-43d9-495f-8cf8-8ed334769843" providerId="AD" clId="Web-{758692E5-076C-6F3E-6412-4984F9953969}" dt="2023-06-20T17:14:20.752" v="371" actId="20577"/>
        <pc:sldMkLst>
          <pc:docMk/>
          <pc:sldMk cId="1177921900" sldId="311"/>
        </pc:sldMkLst>
        <pc:spChg chg="mod">
          <ac:chgData name="Rasa Žemaitaitienė" userId="S::rasa.zemaitaitiene@licejus.lt::8b133980-43d9-495f-8cf8-8ed334769843" providerId="AD" clId="Web-{758692E5-076C-6F3E-6412-4984F9953969}" dt="2023-06-20T17:10:05.180" v="352" actId="20577"/>
          <ac:spMkLst>
            <pc:docMk/>
            <pc:sldMk cId="1177921900" sldId="311"/>
            <ac:spMk id="2" creationId="{57BB27E6-6A3E-D9C2-1A53-C8986BAE6D46}"/>
          </ac:spMkLst>
        </pc:spChg>
        <pc:spChg chg="mod">
          <ac:chgData name="Rasa Žemaitaitienė" userId="S::rasa.zemaitaitiene@licejus.lt::8b133980-43d9-495f-8cf8-8ed334769843" providerId="AD" clId="Web-{758692E5-076C-6F3E-6412-4984F9953969}" dt="2023-06-20T17:14:20.752" v="371" actId="20577"/>
          <ac:spMkLst>
            <pc:docMk/>
            <pc:sldMk cId="1177921900" sldId="311"/>
            <ac:spMk id="3" creationId="{7B903FF1-ED6B-45BA-BC90-51AEC158BFB9}"/>
          </ac:spMkLst>
        </pc:spChg>
      </pc:sldChg>
      <pc:sldChg chg="modSp new">
        <pc:chgData name="Rasa Žemaitaitienė" userId="S::rasa.zemaitaitiene@licejus.lt::8b133980-43d9-495f-8cf8-8ed334769843" providerId="AD" clId="Web-{758692E5-076C-6F3E-6412-4984F9953969}" dt="2023-06-20T17:14:42.643" v="376" actId="20577"/>
        <pc:sldMkLst>
          <pc:docMk/>
          <pc:sldMk cId="4079836226" sldId="312"/>
        </pc:sldMkLst>
        <pc:spChg chg="mod">
          <ac:chgData name="Rasa Žemaitaitienė" userId="S::rasa.zemaitaitiene@licejus.lt::8b133980-43d9-495f-8cf8-8ed334769843" providerId="AD" clId="Web-{758692E5-076C-6F3E-6412-4984F9953969}" dt="2023-06-20T17:10:21.915" v="358" actId="20577"/>
          <ac:spMkLst>
            <pc:docMk/>
            <pc:sldMk cId="4079836226" sldId="312"/>
            <ac:spMk id="2" creationId="{C322CAD8-01CE-382A-F3B7-521E4382CB3D}"/>
          </ac:spMkLst>
        </pc:spChg>
        <pc:spChg chg="mod">
          <ac:chgData name="Rasa Žemaitaitienė" userId="S::rasa.zemaitaitiene@licejus.lt::8b133980-43d9-495f-8cf8-8ed334769843" providerId="AD" clId="Web-{758692E5-076C-6F3E-6412-4984F9953969}" dt="2023-06-20T17:14:42.643" v="376" actId="20577"/>
          <ac:spMkLst>
            <pc:docMk/>
            <pc:sldMk cId="4079836226" sldId="312"/>
            <ac:spMk id="3" creationId="{0FE2C80F-D2FE-3D77-61E3-8EE1BF02E750}"/>
          </ac:spMkLst>
        </pc:spChg>
      </pc:sldChg>
      <pc:sldChg chg="modSp add ord replId">
        <pc:chgData name="Rasa Žemaitaitienė" userId="S::rasa.zemaitaitiene@licejus.lt::8b133980-43d9-495f-8cf8-8ed334769843" providerId="AD" clId="Web-{758692E5-076C-6F3E-6412-4984F9953969}" dt="2023-06-20T17:27:59.015" v="524" actId="20577"/>
        <pc:sldMkLst>
          <pc:docMk/>
          <pc:sldMk cId="2506114044" sldId="313"/>
        </pc:sldMkLst>
        <pc:spChg chg="mod">
          <ac:chgData name="Rasa Žemaitaitienė" userId="S::rasa.zemaitaitiene@licejus.lt::8b133980-43d9-495f-8cf8-8ed334769843" providerId="AD" clId="Web-{758692E5-076C-6F3E-6412-4984F9953969}" dt="2023-06-20T17:27:59.015" v="524" actId="20577"/>
          <ac:spMkLst>
            <pc:docMk/>
            <pc:sldMk cId="2506114044" sldId="313"/>
            <ac:spMk id="2" creationId="{25EDF7F2-A891-7397-8738-236C4769F454}"/>
          </ac:spMkLst>
        </pc:spChg>
      </pc:sldChg>
      <pc:sldChg chg="add ord replId">
        <pc:chgData name="Rasa Žemaitaitienė" userId="S::rasa.zemaitaitiene@licejus.lt::8b133980-43d9-495f-8cf8-8ed334769843" providerId="AD" clId="Web-{758692E5-076C-6F3E-6412-4984F9953969}" dt="2023-06-20T17:28:08.515" v="526"/>
        <pc:sldMkLst>
          <pc:docMk/>
          <pc:sldMk cId="2031592172" sldId="314"/>
        </pc:sldMkLst>
      </pc:sldChg>
    </pc:docChg>
  </pc:docChgLst>
  <pc:docChgLst>
    <pc:chgData clId="Web-{628E8FB6-35BE-3597-DA14-3EB27A9D54F8}"/>
    <pc:docChg chg="modSld">
      <pc:chgData name="" userId="" providerId="" clId="Web-{628E8FB6-35BE-3597-DA14-3EB27A9D54F8}" dt="2023-06-19T17:14:58.773" v="0" actId="20577"/>
      <pc:docMkLst>
        <pc:docMk/>
      </pc:docMkLst>
      <pc:sldChg chg="modSp">
        <pc:chgData name="" userId="" providerId="" clId="Web-{628E8FB6-35BE-3597-DA14-3EB27A9D54F8}" dt="2023-06-19T17:14:58.773" v="0" actId="20577"/>
        <pc:sldMkLst>
          <pc:docMk/>
          <pc:sldMk cId="424736396" sldId="256"/>
        </pc:sldMkLst>
        <pc:spChg chg="mod">
          <ac:chgData name="" userId="" providerId="" clId="Web-{628E8FB6-35BE-3597-DA14-3EB27A9D54F8}" dt="2023-06-19T17:14:58.773" v="0" actId="20577"/>
          <ac:spMkLst>
            <pc:docMk/>
            <pc:sldMk cId="424736396" sldId="256"/>
            <ac:spMk id="3" creationId="{00000000-0000-0000-0000-000000000000}"/>
          </ac:spMkLst>
        </pc:spChg>
      </pc:sldChg>
    </pc:docChg>
  </pc:docChgLst>
  <pc:docChgLst>
    <pc:chgData name="Rasa Žemaitaitienė" userId="S::rasa.zemaitaitiene@licejus.lt::8b133980-43d9-495f-8cf8-8ed334769843" providerId="AD" clId="Web-{48309938-95A2-311D-45C4-A1FFE6DF469B}"/>
    <pc:docChg chg="modSld">
      <pc:chgData name="Rasa Žemaitaitienė" userId="S::rasa.zemaitaitiene@licejus.lt::8b133980-43d9-495f-8cf8-8ed334769843" providerId="AD" clId="Web-{48309938-95A2-311D-45C4-A1FFE6DF469B}" dt="2023-03-23T16:07:46.900" v="11" actId="20577"/>
      <pc:docMkLst>
        <pc:docMk/>
      </pc:docMkLst>
      <pc:sldChg chg="addSp delSp modSp mod setBg addAnim delAnim setClrOvrMap">
        <pc:chgData name="Rasa Žemaitaitienė" userId="S::rasa.zemaitaitiene@licejus.lt::8b133980-43d9-495f-8cf8-8ed334769843" providerId="AD" clId="Web-{48309938-95A2-311D-45C4-A1FFE6DF469B}" dt="2023-03-23T16:07:46.900" v="11" actId="20577"/>
        <pc:sldMkLst>
          <pc:docMk/>
          <pc:sldMk cId="424736396" sldId="256"/>
        </pc:sldMkLst>
        <pc:spChg chg="mod">
          <ac:chgData name="Rasa Žemaitaitienė" userId="S::rasa.zemaitaitiene@licejus.lt::8b133980-43d9-495f-8cf8-8ed334769843" providerId="AD" clId="Web-{48309938-95A2-311D-45C4-A1FFE6DF469B}" dt="2023-03-23T16:07:32.024" v="10"/>
          <ac:spMkLst>
            <pc:docMk/>
            <pc:sldMk cId="424736396" sldId="256"/>
            <ac:spMk id="2" creationId="{00000000-0000-0000-0000-000000000000}"/>
          </ac:spMkLst>
        </pc:spChg>
        <pc:spChg chg="mod">
          <ac:chgData name="Rasa Žemaitaitienė" userId="S::rasa.zemaitaitiene@licejus.lt::8b133980-43d9-495f-8cf8-8ed334769843" providerId="AD" clId="Web-{48309938-95A2-311D-45C4-A1FFE6DF469B}" dt="2023-03-23T16:07:46.900" v="11" actId="20577"/>
          <ac:spMkLst>
            <pc:docMk/>
            <pc:sldMk cId="424736396" sldId="256"/>
            <ac:spMk id="3" creationId="{00000000-0000-0000-0000-000000000000}"/>
          </ac:spMkLst>
        </pc:spChg>
        <pc:spChg chg="add">
          <ac:chgData name="Rasa Žemaitaitienė" userId="S::rasa.zemaitaitiene@licejus.lt::8b133980-43d9-495f-8cf8-8ed334769843" providerId="AD" clId="Web-{48309938-95A2-311D-45C4-A1FFE6DF469B}" dt="2023-03-23T16:07:32.024" v="10"/>
          <ac:spMkLst>
            <pc:docMk/>
            <pc:sldMk cId="424736396" sldId="256"/>
            <ac:spMk id="7" creationId="{362D44EE-C852-4460-B8B5-C4F2BC20510C}"/>
          </ac:spMkLst>
        </pc:spChg>
        <pc:spChg chg="add del">
          <ac:chgData name="Rasa Žemaitaitienė" userId="S::rasa.zemaitaitiene@licejus.lt::8b133980-43d9-495f-8cf8-8ed334769843" providerId="AD" clId="Web-{48309938-95A2-311D-45C4-A1FFE6DF469B}" dt="2023-03-23T16:07:22.352" v="8"/>
          <ac:spMkLst>
            <pc:docMk/>
            <pc:sldMk cId="424736396" sldId="256"/>
            <ac:spMk id="10" creationId="{71B2258F-86CA-4D4D-8270-BC05FCDEBFB3}"/>
          </ac:spMkLst>
        </pc:spChg>
        <pc:spChg chg="add">
          <ac:chgData name="Rasa Žemaitaitienė" userId="S::rasa.zemaitaitiene@licejus.lt::8b133980-43d9-495f-8cf8-8ed334769843" providerId="AD" clId="Web-{48309938-95A2-311D-45C4-A1FFE6DF469B}" dt="2023-03-23T16:07:32.024" v="10"/>
          <ac:spMkLst>
            <pc:docMk/>
            <pc:sldMk cId="424736396" sldId="256"/>
            <ac:spMk id="12" creationId="{658970D8-8D1D-4B5C-894B-E871CC86543D}"/>
          </ac:spMkLst>
        </pc:spChg>
        <pc:spChg chg="add">
          <ac:chgData name="Rasa Žemaitaitienė" userId="S::rasa.zemaitaitiene@licejus.lt::8b133980-43d9-495f-8cf8-8ed334769843" providerId="AD" clId="Web-{48309938-95A2-311D-45C4-A1FFE6DF469B}" dt="2023-03-23T16:07:32.024" v="10"/>
          <ac:spMkLst>
            <pc:docMk/>
            <pc:sldMk cId="424736396" sldId="256"/>
            <ac:spMk id="14" creationId="{F227E5B6-9132-43CA-B503-37A18562ADF2}"/>
          </ac:spMkLst>
        </pc:spChg>
        <pc:spChg chg="add">
          <ac:chgData name="Rasa Žemaitaitienė" userId="S::rasa.zemaitaitiene@licejus.lt::8b133980-43d9-495f-8cf8-8ed334769843" providerId="AD" clId="Web-{48309938-95A2-311D-45C4-A1FFE6DF469B}" dt="2023-03-23T16:07:32.024" v="10"/>
          <ac:spMkLst>
            <pc:docMk/>
            <pc:sldMk cId="424736396" sldId="256"/>
            <ac:spMk id="16" creationId="{03C2051E-A88D-48E5-BACF-AAED17892722}"/>
          </ac:spMkLst>
        </pc:spChg>
        <pc:spChg chg="add">
          <ac:chgData name="Rasa Žemaitaitienė" userId="S::rasa.zemaitaitiene@licejus.lt::8b133980-43d9-495f-8cf8-8ed334769843" providerId="AD" clId="Web-{48309938-95A2-311D-45C4-A1FFE6DF469B}" dt="2023-03-23T16:07:32.024" v="10"/>
          <ac:spMkLst>
            <pc:docMk/>
            <pc:sldMk cId="424736396" sldId="256"/>
            <ac:spMk id="18" creationId="{7821A508-2985-4905-874A-527429BAABFA}"/>
          </ac:spMkLst>
        </pc:spChg>
        <pc:spChg chg="add">
          <ac:chgData name="Rasa Žemaitaitienė" userId="S::rasa.zemaitaitiene@licejus.lt::8b133980-43d9-495f-8cf8-8ed334769843" providerId="AD" clId="Web-{48309938-95A2-311D-45C4-A1FFE6DF469B}" dt="2023-03-23T16:07:32.024" v="10"/>
          <ac:spMkLst>
            <pc:docMk/>
            <pc:sldMk cId="424736396" sldId="256"/>
            <ac:spMk id="20" creationId="{D2929CB1-0E3C-4B2D-ADC5-0154FB33BA44}"/>
          </ac:spMkLst>
        </pc:spChg>
        <pc:spChg chg="add">
          <ac:chgData name="Rasa Žemaitaitienė" userId="S::rasa.zemaitaitiene@licejus.lt::8b133980-43d9-495f-8cf8-8ed334769843" providerId="AD" clId="Web-{48309938-95A2-311D-45C4-A1FFE6DF469B}" dt="2023-03-23T16:07:32.024" v="10"/>
          <ac:spMkLst>
            <pc:docMk/>
            <pc:sldMk cId="424736396" sldId="256"/>
            <ac:spMk id="22" creationId="{5F2F0C84-BE8C-4DC2-A6D3-30349A801D5C}"/>
          </ac:spMkLst>
        </pc:spChg>
        <pc:picChg chg="add del mod">
          <ac:chgData name="Rasa Žemaitaitienė" userId="S::rasa.zemaitaitiene@licejus.lt::8b133980-43d9-495f-8cf8-8ed334769843" providerId="AD" clId="Web-{48309938-95A2-311D-45C4-A1FFE6DF469B}" dt="2023-03-23T16:06:03.412" v="1"/>
          <ac:picMkLst>
            <pc:docMk/>
            <pc:sldMk cId="424736396" sldId="256"/>
            <ac:picMk id="4" creationId="{C97FBA45-C0E0-EE80-E0BD-3030F99D3517}"/>
          </ac:picMkLst>
        </pc:picChg>
        <pc:picChg chg="add mod ord">
          <ac:chgData name="Rasa Žemaitaitienė" userId="S::rasa.zemaitaitiene@licejus.lt::8b133980-43d9-495f-8cf8-8ed334769843" providerId="AD" clId="Web-{48309938-95A2-311D-45C4-A1FFE6DF469B}" dt="2023-03-23T16:07:32.024" v="10"/>
          <ac:picMkLst>
            <pc:docMk/>
            <pc:sldMk cId="424736396" sldId="256"/>
            <ac:picMk id="5" creationId="{40828856-0F53-78F1-17C1-0F2197D4D605}"/>
          </ac:picMkLst>
        </pc:picChg>
      </pc:sldChg>
    </pc:docChg>
  </pc:docChgLst>
  <pc:docChgLst>
    <pc:chgData name="Rasa Žemaitaitienė" userId="S::rasa.zemaitaitiene@licejus.lt::8b133980-43d9-495f-8cf8-8ed334769843" providerId="AD" clId="Web-{F1FDAFDF-74FD-D48D-56B9-D40168736B7B}"/>
    <pc:docChg chg="addSld modSld sldOrd">
      <pc:chgData name="Rasa Žemaitaitienė" userId="S::rasa.zemaitaitiene@licejus.lt::8b133980-43d9-495f-8cf8-8ed334769843" providerId="AD" clId="Web-{F1FDAFDF-74FD-D48D-56B9-D40168736B7B}" dt="2023-06-20T03:30:39.590" v="253" actId="20577"/>
      <pc:docMkLst>
        <pc:docMk/>
      </pc:docMkLst>
      <pc:sldChg chg="addSp delSp modSp mod ord modClrScheme chgLayout">
        <pc:chgData name="Rasa Žemaitaitienė" userId="S::rasa.zemaitaitiene@licejus.lt::8b133980-43d9-495f-8cf8-8ed334769843" providerId="AD" clId="Web-{F1FDAFDF-74FD-D48D-56B9-D40168736B7B}" dt="2023-06-20T03:01:40.766" v="41" actId="1076"/>
        <pc:sldMkLst>
          <pc:docMk/>
          <pc:sldMk cId="346339856" sldId="289"/>
        </pc:sldMkLst>
        <pc:spChg chg="mod ord">
          <ac:chgData name="Rasa Žemaitaitienė" userId="S::rasa.zemaitaitiene@licejus.lt::8b133980-43d9-495f-8cf8-8ed334769843" providerId="AD" clId="Web-{F1FDAFDF-74FD-D48D-56B9-D40168736B7B}" dt="2023-06-20T03:00:59.999" v="35" actId="20577"/>
          <ac:spMkLst>
            <pc:docMk/>
            <pc:sldMk cId="346339856" sldId="289"/>
            <ac:spMk id="2" creationId="{0027D270-E35E-A330-35D9-BD02287B7F71}"/>
          </ac:spMkLst>
        </pc:spChg>
        <pc:spChg chg="del mod ord">
          <ac:chgData name="Rasa Žemaitaitienė" userId="S::rasa.zemaitaitiene@licejus.lt::8b133980-43d9-495f-8cf8-8ed334769843" providerId="AD" clId="Web-{F1FDAFDF-74FD-D48D-56B9-D40168736B7B}" dt="2023-06-20T02:58:42.572" v="1"/>
          <ac:spMkLst>
            <pc:docMk/>
            <pc:sldMk cId="346339856" sldId="289"/>
            <ac:spMk id="3" creationId="{7523BB62-E325-53D1-EAA0-625E9CE600D5}"/>
          </ac:spMkLst>
        </pc:spChg>
        <pc:spChg chg="del">
          <ac:chgData name="Rasa Žemaitaitienė" userId="S::rasa.zemaitaitiene@licejus.lt::8b133980-43d9-495f-8cf8-8ed334769843" providerId="AD" clId="Web-{F1FDAFDF-74FD-D48D-56B9-D40168736B7B}" dt="2023-06-20T02:58:27.087" v="0"/>
          <ac:spMkLst>
            <pc:docMk/>
            <pc:sldMk cId="346339856" sldId="289"/>
            <ac:spMk id="4" creationId="{DC65EBE9-EA0B-B7BF-931F-1DB5BBAD776B}"/>
          </ac:spMkLst>
        </pc:spChg>
        <pc:picChg chg="add mod ord">
          <ac:chgData name="Rasa Žemaitaitienė" userId="S::rasa.zemaitaitiene@licejus.lt::8b133980-43d9-495f-8cf8-8ed334769843" providerId="AD" clId="Web-{F1FDAFDF-74FD-D48D-56B9-D40168736B7B}" dt="2023-06-20T03:01:40.766" v="41" actId="1076"/>
          <ac:picMkLst>
            <pc:docMk/>
            <pc:sldMk cId="346339856" sldId="289"/>
            <ac:picMk id="5" creationId="{6FBABA94-3673-6F22-391F-4B5478856587}"/>
          </ac:picMkLst>
        </pc:picChg>
      </pc:sldChg>
      <pc:sldChg chg="addSp delSp modSp new">
        <pc:chgData name="Rasa Žemaitaitienė" userId="S::rasa.zemaitaitiene@licejus.lt::8b133980-43d9-495f-8cf8-8ed334769843" providerId="AD" clId="Web-{F1FDAFDF-74FD-D48D-56B9-D40168736B7B}" dt="2023-06-20T03:09:44.079" v="75" actId="20577"/>
        <pc:sldMkLst>
          <pc:docMk/>
          <pc:sldMk cId="1543365264" sldId="290"/>
        </pc:sldMkLst>
        <pc:spChg chg="mod">
          <ac:chgData name="Rasa Žemaitaitienė" userId="S::rasa.zemaitaitiene@licejus.lt::8b133980-43d9-495f-8cf8-8ed334769843" providerId="AD" clId="Web-{F1FDAFDF-74FD-D48D-56B9-D40168736B7B}" dt="2023-06-20T03:09:44.079" v="75" actId="20577"/>
          <ac:spMkLst>
            <pc:docMk/>
            <pc:sldMk cId="1543365264" sldId="290"/>
            <ac:spMk id="2" creationId="{DBCD6FD6-89B7-500A-FF13-6779909F5EED}"/>
          </ac:spMkLst>
        </pc:spChg>
        <pc:spChg chg="del">
          <ac:chgData name="Rasa Žemaitaitienė" userId="S::rasa.zemaitaitiene@licejus.lt::8b133980-43d9-495f-8cf8-8ed334769843" providerId="AD" clId="Web-{F1FDAFDF-74FD-D48D-56B9-D40168736B7B}" dt="2023-06-20T02:59:06.088" v="3"/>
          <ac:spMkLst>
            <pc:docMk/>
            <pc:sldMk cId="1543365264" sldId="290"/>
            <ac:spMk id="3" creationId="{F8177E48-55BF-5CE8-AA36-5AE8B066C0DE}"/>
          </ac:spMkLst>
        </pc:spChg>
        <pc:picChg chg="add mod ord">
          <ac:chgData name="Rasa Žemaitaitienė" userId="S::rasa.zemaitaitiene@licejus.lt::8b133980-43d9-495f-8cf8-8ed334769843" providerId="AD" clId="Web-{F1FDAFDF-74FD-D48D-56B9-D40168736B7B}" dt="2023-06-20T03:08:50.452" v="64" actId="14100"/>
          <ac:picMkLst>
            <pc:docMk/>
            <pc:sldMk cId="1543365264" sldId="290"/>
            <ac:picMk id="4" creationId="{C59050E7-1413-462B-5356-29BABA00B7F1}"/>
          </ac:picMkLst>
        </pc:picChg>
      </pc:sldChg>
      <pc:sldChg chg="addSp delSp modSp new ord">
        <pc:chgData name="Rasa Žemaitaitienė" userId="S::rasa.zemaitaitiene@licejus.lt::8b133980-43d9-495f-8cf8-8ed334769843" providerId="AD" clId="Web-{F1FDAFDF-74FD-D48D-56B9-D40168736B7B}" dt="2023-06-20T03:05:49.665" v="47" actId="1076"/>
        <pc:sldMkLst>
          <pc:docMk/>
          <pc:sldMk cId="1094082477" sldId="291"/>
        </pc:sldMkLst>
        <pc:spChg chg="mod">
          <ac:chgData name="Rasa Žemaitaitienė" userId="S::rasa.zemaitaitiene@licejus.lt::8b133980-43d9-495f-8cf8-8ed334769843" providerId="AD" clId="Web-{F1FDAFDF-74FD-D48D-56B9-D40168736B7B}" dt="2023-06-20T03:05:20.523" v="42" actId="20577"/>
          <ac:spMkLst>
            <pc:docMk/>
            <pc:sldMk cId="1094082477" sldId="291"/>
            <ac:spMk id="2" creationId="{DA3B3B3B-45DE-0DD8-0ADF-D9D79C0CCBB3}"/>
          </ac:spMkLst>
        </pc:spChg>
        <pc:spChg chg="del mod">
          <ac:chgData name="Rasa Žemaitaitienė" userId="S::rasa.zemaitaitiene@licejus.lt::8b133980-43d9-495f-8cf8-8ed334769843" providerId="AD" clId="Web-{F1FDAFDF-74FD-D48D-56B9-D40168736B7B}" dt="2023-06-20T03:05:37.320" v="44"/>
          <ac:spMkLst>
            <pc:docMk/>
            <pc:sldMk cId="1094082477" sldId="291"/>
            <ac:spMk id="3" creationId="{425E8F27-3FDD-ECF2-133C-66919BA5C7EB}"/>
          </ac:spMkLst>
        </pc:spChg>
        <pc:picChg chg="add mod ord">
          <ac:chgData name="Rasa Žemaitaitienė" userId="S::rasa.zemaitaitiene@licejus.lt::8b133980-43d9-495f-8cf8-8ed334769843" providerId="AD" clId="Web-{F1FDAFDF-74FD-D48D-56B9-D40168736B7B}" dt="2023-06-20T03:05:49.665" v="47" actId="1076"/>
          <ac:picMkLst>
            <pc:docMk/>
            <pc:sldMk cId="1094082477" sldId="291"/>
            <ac:picMk id="4" creationId="{D71D0C65-DBB8-1313-4C39-2AC1A64F71D5}"/>
          </ac:picMkLst>
        </pc:picChg>
      </pc:sldChg>
      <pc:sldChg chg="modSp new">
        <pc:chgData name="Rasa Žemaitaitienė" userId="S::rasa.zemaitaitiene@licejus.lt::8b133980-43d9-495f-8cf8-8ed334769843" providerId="AD" clId="Web-{F1FDAFDF-74FD-D48D-56B9-D40168736B7B}" dt="2023-06-20T03:09:26.047" v="69" actId="20577"/>
        <pc:sldMkLst>
          <pc:docMk/>
          <pc:sldMk cId="2855631677" sldId="292"/>
        </pc:sldMkLst>
        <pc:spChg chg="mod">
          <ac:chgData name="Rasa Žemaitaitienė" userId="S::rasa.zemaitaitiene@licejus.lt::8b133980-43d9-495f-8cf8-8ed334769843" providerId="AD" clId="Web-{F1FDAFDF-74FD-D48D-56B9-D40168736B7B}" dt="2023-06-20T03:09:26.047" v="69" actId="20577"/>
          <ac:spMkLst>
            <pc:docMk/>
            <pc:sldMk cId="2855631677" sldId="292"/>
            <ac:spMk id="2" creationId="{6768A29D-E6ED-486C-F1CE-2E5DB421D733}"/>
          </ac:spMkLst>
        </pc:spChg>
      </pc:sldChg>
      <pc:sldChg chg="addSp delSp modSp new">
        <pc:chgData name="Rasa Žemaitaitienė" userId="S::rasa.zemaitaitiene@licejus.lt::8b133980-43d9-495f-8cf8-8ed334769843" providerId="AD" clId="Web-{F1FDAFDF-74FD-D48D-56B9-D40168736B7B}" dt="2023-06-20T03:14:55.433" v="81" actId="14100"/>
        <pc:sldMkLst>
          <pc:docMk/>
          <pc:sldMk cId="1058417330" sldId="293"/>
        </pc:sldMkLst>
        <pc:spChg chg="mod">
          <ac:chgData name="Rasa Žemaitaitienė" userId="S::rasa.zemaitaitiene@licejus.lt::8b133980-43d9-495f-8cf8-8ed334769843" providerId="AD" clId="Web-{F1FDAFDF-74FD-D48D-56B9-D40168736B7B}" dt="2023-06-20T03:10:13.256" v="79" actId="20577"/>
          <ac:spMkLst>
            <pc:docMk/>
            <pc:sldMk cId="1058417330" sldId="293"/>
            <ac:spMk id="2" creationId="{BB0C588B-50AA-745C-28E1-C9771FA058BC}"/>
          </ac:spMkLst>
        </pc:spChg>
        <pc:spChg chg="del">
          <ac:chgData name="Rasa Žemaitaitienė" userId="S::rasa.zemaitaitiene@licejus.lt::8b133980-43d9-495f-8cf8-8ed334769843" providerId="AD" clId="Web-{F1FDAFDF-74FD-D48D-56B9-D40168736B7B}" dt="2023-06-20T03:14:49.636" v="80"/>
          <ac:spMkLst>
            <pc:docMk/>
            <pc:sldMk cId="1058417330" sldId="293"/>
            <ac:spMk id="3" creationId="{A9A52419-816F-CF35-4B05-D83B3E354ABD}"/>
          </ac:spMkLst>
        </pc:spChg>
        <pc:picChg chg="add mod ord">
          <ac:chgData name="Rasa Žemaitaitienė" userId="S::rasa.zemaitaitiene@licejus.lt::8b133980-43d9-495f-8cf8-8ed334769843" providerId="AD" clId="Web-{F1FDAFDF-74FD-D48D-56B9-D40168736B7B}" dt="2023-06-20T03:14:55.433" v="81" actId="14100"/>
          <ac:picMkLst>
            <pc:docMk/>
            <pc:sldMk cId="1058417330" sldId="293"/>
            <ac:picMk id="4" creationId="{CA0B9132-F888-AFC0-2A17-D50FC304C9AF}"/>
          </ac:picMkLst>
        </pc:picChg>
      </pc:sldChg>
      <pc:sldChg chg="addSp delSp modSp new">
        <pc:chgData name="Rasa Žemaitaitienė" userId="S::rasa.zemaitaitiene@licejus.lt::8b133980-43d9-495f-8cf8-8ed334769843" providerId="AD" clId="Web-{F1FDAFDF-74FD-D48D-56B9-D40168736B7B}" dt="2023-06-20T03:18:08.174" v="96" actId="1076"/>
        <pc:sldMkLst>
          <pc:docMk/>
          <pc:sldMk cId="2943740322" sldId="294"/>
        </pc:sldMkLst>
        <pc:spChg chg="mod">
          <ac:chgData name="Rasa Žemaitaitienė" userId="S::rasa.zemaitaitiene@licejus.lt::8b133980-43d9-495f-8cf8-8ed334769843" providerId="AD" clId="Web-{F1FDAFDF-74FD-D48D-56B9-D40168736B7B}" dt="2023-06-20T03:16:41.093" v="92" actId="20577"/>
          <ac:spMkLst>
            <pc:docMk/>
            <pc:sldMk cId="2943740322" sldId="294"/>
            <ac:spMk id="2" creationId="{ABE1CB20-19FB-02A2-64D7-A1A7D98AA08C}"/>
          </ac:spMkLst>
        </pc:spChg>
        <pc:spChg chg="del">
          <ac:chgData name="Rasa Žemaitaitienė" userId="S::rasa.zemaitaitiene@licejus.lt::8b133980-43d9-495f-8cf8-8ed334769843" providerId="AD" clId="Web-{F1FDAFDF-74FD-D48D-56B9-D40168736B7B}" dt="2023-06-20T03:18:00.423" v="93"/>
          <ac:spMkLst>
            <pc:docMk/>
            <pc:sldMk cId="2943740322" sldId="294"/>
            <ac:spMk id="3" creationId="{BD1ADF42-CFC6-97E8-8B2D-179570AD1242}"/>
          </ac:spMkLst>
        </pc:spChg>
        <pc:picChg chg="add mod ord">
          <ac:chgData name="Rasa Žemaitaitienė" userId="S::rasa.zemaitaitiene@licejus.lt::8b133980-43d9-495f-8cf8-8ed334769843" providerId="AD" clId="Web-{F1FDAFDF-74FD-D48D-56B9-D40168736B7B}" dt="2023-06-20T03:18:08.174" v="96" actId="1076"/>
          <ac:picMkLst>
            <pc:docMk/>
            <pc:sldMk cId="2943740322" sldId="294"/>
            <ac:picMk id="4" creationId="{15595828-3F4E-30D9-52D0-C850DEE8636D}"/>
          </ac:picMkLst>
        </pc:picChg>
      </pc:sldChg>
      <pc:sldChg chg="modSp new">
        <pc:chgData name="Rasa Žemaitaitienė" userId="S::rasa.zemaitaitiene@licejus.lt::8b133980-43d9-495f-8cf8-8ed334769843" providerId="AD" clId="Web-{F1FDAFDF-74FD-D48D-56B9-D40168736B7B}" dt="2023-06-20T03:30:39.590" v="253" actId="20577"/>
        <pc:sldMkLst>
          <pc:docMk/>
          <pc:sldMk cId="2335971035" sldId="295"/>
        </pc:sldMkLst>
        <pc:spChg chg="mod">
          <ac:chgData name="Rasa Žemaitaitienė" userId="S::rasa.zemaitaitiene@licejus.lt::8b133980-43d9-495f-8cf8-8ed334769843" providerId="AD" clId="Web-{F1FDAFDF-74FD-D48D-56B9-D40168736B7B}" dt="2023-06-20T03:22:21.604" v="99" actId="20577"/>
          <ac:spMkLst>
            <pc:docMk/>
            <pc:sldMk cId="2335971035" sldId="295"/>
            <ac:spMk id="2" creationId="{C6800E2B-EA51-FFA5-E0DF-D696125DF115}"/>
          </ac:spMkLst>
        </pc:spChg>
        <pc:spChg chg="mod">
          <ac:chgData name="Rasa Žemaitaitienė" userId="S::rasa.zemaitaitiene@licejus.lt::8b133980-43d9-495f-8cf8-8ed334769843" providerId="AD" clId="Web-{F1FDAFDF-74FD-D48D-56B9-D40168736B7B}" dt="2023-06-20T03:30:39.590" v="253" actId="20577"/>
          <ac:spMkLst>
            <pc:docMk/>
            <pc:sldMk cId="2335971035" sldId="295"/>
            <ac:spMk id="3" creationId="{8189EB37-1DCB-4A9B-D8FF-471FCBBD4D35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t-LT"/>
              <a:t>Spustelėję redag. ruoš. pavad. stilių</a:t>
            </a:r>
            <a:endParaRPr lang="en-US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t-LT"/>
              <a:t>Spustelėję redag. ruoš. paantrš. stilių</a:t>
            </a:r>
            <a:endParaRPr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E3E68-314E-4E62-AA8A-BE3F20F81523}" type="datetimeFigureOut">
              <a:rPr lang="en-US" smtClean="0"/>
              <a:t>6/20/2023</a:t>
            </a:fld>
            <a:endParaRPr lang="en-US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5F65A-0D26-4EA2-8D80-8F2A77469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185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redag. ruoš. pavad. stilių</a:t>
            </a:r>
            <a:endParaRPr lang="en-US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  <a:endParaRPr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E3E68-314E-4E62-AA8A-BE3F20F81523}" type="datetimeFigureOut">
              <a:rPr lang="en-US" smtClean="0"/>
              <a:t>6/20/2023</a:t>
            </a:fld>
            <a:endParaRPr lang="en-US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5F65A-0D26-4EA2-8D80-8F2A77469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602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lt-LT"/>
              <a:t>Spustelėję redag. ruoš. pavad. stilių</a:t>
            </a:r>
            <a:endParaRPr lang="en-US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  <a:endParaRPr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E3E68-314E-4E62-AA8A-BE3F20F81523}" type="datetimeFigureOut">
              <a:rPr lang="en-US" smtClean="0"/>
              <a:t>6/20/2023</a:t>
            </a:fld>
            <a:endParaRPr lang="en-US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5F65A-0D26-4EA2-8D80-8F2A77469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272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redag. ruoš. pavad. stilių</a:t>
            </a:r>
            <a:endParaRPr lang="en-US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  <a:endParaRPr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E3E68-314E-4E62-AA8A-BE3F20F81523}" type="datetimeFigureOut">
              <a:rPr lang="en-US" smtClean="0"/>
              <a:t>6/20/2023</a:t>
            </a:fld>
            <a:endParaRPr lang="en-US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5F65A-0D26-4EA2-8D80-8F2A77469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005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t-LT"/>
              <a:t>Spustelėję redag. ruoš. pavad. stilių</a:t>
            </a:r>
            <a:endParaRPr lang="en-US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E3E68-314E-4E62-AA8A-BE3F20F81523}" type="datetimeFigureOut">
              <a:rPr lang="en-US" smtClean="0"/>
              <a:t>6/20/2023</a:t>
            </a:fld>
            <a:endParaRPr lang="en-US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5F65A-0D26-4EA2-8D80-8F2A77469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638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redag. ruoš. pavad. stilių</a:t>
            </a:r>
            <a:endParaRPr lang="en-US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  <a:endParaRPr lang="en-US"/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  <a:endParaRPr lang="en-US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E3E68-314E-4E62-AA8A-BE3F20F81523}" type="datetimeFigureOut">
              <a:rPr lang="en-US" smtClean="0"/>
              <a:t>6/20/2023</a:t>
            </a:fld>
            <a:endParaRPr lang="en-US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5F65A-0D26-4EA2-8D80-8F2A77469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933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lt-LT"/>
              <a:t>Spustelėję redag. ruoš. pavad. stilių</a:t>
            </a:r>
            <a:endParaRPr lang="en-US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  <a:endParaRPr lang="en-US"/>
          </a:p>
        </p:txBody>
      </p:sp>
      <p:sp>
        <p:nvSpPr>
          <p:cNvPr id="5" name="Teksto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6" name="Turinio vietos rezervavimo ženklas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  <a:endParaRPr lang="en-US"/>
          </a:p>
        </p:txBody>
      </p:sp>
      <p:sp>
        <p:nvSpPr>
          <p:cNvPr id="7" name="Datos vietos rezervavimo ženklas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E3E68-314E-4E62-AA8A-BE3F20F81523}" type="datetimeFigureOut">
              <a:rPr lang="en-US" smtClean="0"/>
              <a:t>6/20/2023</a:t>
            </a:fld>
            <a:endParaRPr lang="en-US"/>
          </a:p>
        </p:txBody>
      </p:sp>
      <p:sp>
        <p:nvSpPr>
          <p:cNvPr id="8" name="Poraštės vietos rezervavimo ženklas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kaidrės numerio vietos rezervavimo ženkla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5F65A-0D26-4EA2-8D80-8F2A77469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594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redag. ruoš. pavad. stilių</a:t>
            </a:r>
            <a:endParaRPr lang="en-US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E3E68-314E-4E62-AA8A-BE3F20F81523}" type="datetimeFigureOut">
              <a:rPr lang="en-US" smtClean="0"/>
              <a:t>6/20/2023</a:t>
            </a:fld>
            <a:endParaRPr lang="en-US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5F65A-0D26-4EA2-8D80-8F2A77469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508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E3E68-314E-4E62-AA8A-BE3F20F81523}" type="datetimeFigureOut">
              <a:rPr lang="en-US" smtClean="0"/>
              <a:t>6/20/2023</a:t>
            </a:fld>
            <a:endParaRPr lang="en-US"/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5F65A-0D26-4EA2-8D80-8F2A77469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955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/>
              <a:t>Spustelėję redag. ruoš. pavad. stilių</a:t>
            </a:r>
            <a:endParaRPr lang="en-US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  <a:endParaRPr lang="en-US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E3E68-314E-4E62-AA8A-BE3F20F81523}" type="datetimeFigureOut">
              <a:rPr lang="en-US" smtClean="0"/>
              <a:t>6/20/2023</a:t>
            </a:fld>
            <a:endParaRPr lang="en-US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5F65A-0D26-4EA2-8D80-8F2A77469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266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/>
              <a:t>Spustelėję redag. ruoš. pavad. stilių</a:t>
            </a:r>
            <a:endParaRPr lang="en-US"/>
          </a:p>
        </p:txBody>
      </p:sp>
      <p:sp>
        <p:nvSpPr>
          <p:cNvPr id="3" name="Paveikslėlio vietos rezervavimo ženklas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E3E68-314E-4E62-AA8A-BE3F20F81523}" type="datetimeFigureOut">
              <a:rPr lang="en-US" smtClean="0"/>
              <a:t>6/20/2023</a:t>
            </a:fld>
            <a:endParaRPr lang="en-US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5F65A-0D26-4EA2-8D80-8F2A77469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499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/>
              <a:t>Spustelėję redag. ruoš. pavad. stilių</a:t>
            </a:r>
            <a:endParaRPr lang="en-US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  <a:endParaRPr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4E3E68-314E-4E62-AA8A-BE3F20F81523}" type="datetimeFigureOut">
              <a:rPr lang="en-US" smtClean="0"/>
              <a:t>6/20/2023</a:t>
            </a:fld>
            <a:endParaRPr lang="en-US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55F65A-0D26-4EA2-8D80-8F2A77469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046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mailto:rasa.zemaitaitiene@licejus.lt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9">
            <a:extLst>
              <a:ext uri="{FF2B5EF4-FFF2-40B4-BE49-F238E27FC236}">
                <a16:creationId xmlns:a16="http://schemas.microsoft.com/office/drawing/2014/main" id="{362D44EE-C852-4460-B8B5-C4F2BC205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Antraštė 1"/>
          <p:cNvSpPr>
            <a:spLocks noGrp="1"/>
          </p:cNvSpPr>
          <p:nvPr>
            <p:ph type="ctrTitle"/>
          </p:nvPr>
        </p:nvSpPr>
        <p:spPr>
          <a:xfrm>
            <a:off x="6194716" y="739978"/>
            <a:ext cx="5334930" cy="3004145"/>
          </a:xfrm>
        </p:spPr>
        <p:txBody>
          <a:bodyPr>
            <a:normAutofit/>
          </a:bodyPr>
          <a:lstStyle/>
          <a:p>
            <a:r>
              <a:rPr lang="lt-LT" sz="4800" dirty="0">
                <a:latin typeface="Times"/>
                <a:ea typeface="+mj-lt"/>
                <a:cs typeface="Times"/>
              </a:rPr>
              <a:t>Atnaujintos chemijos programos rekomendacijų analizė</a:t>
            </a:r>
            <a:endParaRPr lang="lt-LT" sz="4800" dirty="0">
              <a:latin typeface="Times"/>
              <a:cs typeface="Times"/>
            </a:endParaRPr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6194715" y="3836197"/>
            <a:ext cx="5334931" cy="218921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2023 06 21</a:t>
            </a:r>
            <a:endParaRPr lang="lt-LT" dirty="0"/>
          </a:p>
          <a:p>
            <a:endParaRPr lang="en-US" dirty="0">
              <a:ea typeface="Calibri"/>
              <a:cs typeface="Calibri"/>
            </a:endParaRPr>
          </a:p>
          <a:p>
            <a:r>
              <a:rPr lang="en-US" dirty="0">
                <a:ea typeface="+mn-lt"/>
                <a:cs typeface="+mn-lt"/>
              </a:rPr>
              <a:t>Rasa </a:t>
            </a:r>
            <a:r>
              <a:rPr lang="en-US" dirty="0" err="1">
                <a:ea typeface="+mn-lt"/>
                <a:cs typeface="+mn-lt"/>
              </a:rPr>
              <a:t>Žemaitaitienė</a:t>
            </a:r>
            <a:r>
              <a:rPr lang="en-US" dirty="0">
                <a:ea typeface="+mn-lt"/>
                <a:cs typeface="+mn-lt"/>
              </a:rPr>
              <a:t>, Vilniaus </a:t>
            </a:r>
            <a:r>
              <a:rPr lang="en-US" dirty="0" err="1">
                <a:ea typeface="+mn-lt"/>
                <a:cs typeface="+mn-lt"/>
              </a:rPr>
              <a:t>licėjaus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chemijos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mokytoja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ekspertė</a:t>
            </a:r>
            <a:endParaRPr lang="en-US" dirty="0" err="1">
              <a:ea typeface="Calibri"/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4905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97761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5" name="Paveikslėlis 5" descr="Paveikslėlis, kuriame yra žemėlapis&#10;&#10;Automatiškai sugeneruotas aprašymas">
            <a:extLst>
              <a:ext uri="{FF2B5EF4-FFF2-40B4-BE49-F238E27FC236}">
                <a16:creationId xmlns:a16="http://schemas.microsoft.com/office/drawing/2014/main" id="{40828856-0F53-78F1-17C1-0F2197D4D6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252" r="1999" b="1"/>
          <a:stretch/>
        </p:blipFill>
        <p:spPr>
          <a:xfrm>
            <a:off x="631840" y="598720"/>
            <a:ext cx="5178249" cy="5178249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20513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66E1B9-94F5-6D47-AE5D-AD992CBA65DC}"/>
              </a:ext>
            </a:extLst>
          </p:cNvPr>
          <p:cNvSpPr txBox="1"/>
          <p:nvPr/>
        </p:nvSpPr>
        <p:spPr>
          <a:xfrm>
            <a:off x="1187532" y="6333506"/>
            <a:ext cx="832509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lt-LT" dirty="0">
                <a:cs typeface="Calibri"/>
              </a:rPr>
              <a:t>Iliustracijos iš vadovėlių L. </a:t>
            </a:r>
            <a:r>
              <a:rPr lang="lt-LT" dirty="0" err="1">
                <a:cs typeface="Calibri"/>
              </a:rPr>
              <a:t>Ryan</a:t>
            </a:r>
            <a:r>
              <a:rPr lang="lt-LT" dirty="0">
                <a:cs typeface="Calibri"/>
              </a:rPr>
              <a:t> Chemija Tau 8 kl., 10 kl.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4247363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DA3B3B3B-45DE-0DD8-0ADF-D9D79C0CCB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>
                <a:cs typeface="Calibri Light"/>
              </a:rPr>
              <a:t>4. Literatūros ir šaltinių sąrašas (11 – 12 kl.)</a:t>
            </a:r>
            <a:endParaRPr lang="lt-LT" dirty="0"/>
          </a:p>
        </p:txBody>
      </p:sp>
      <p:pic>
        <p:nvPicPr>
          <p:cNvPr id="4" name="Paveikslėlis 4" descr="Paveikslėlis, kuriame yra tekstas&#10;&#10;Automatiškai sugeneruotas aprašymas">
            <a:extLst>
              <a:ext uri="{FF2B5EF4-FFF2-40B4-BE49-F238E27FC236}">
                <a16:creationId xmlns:a16="http://schemas.microsoft.com/office/drawing/2014/main" id="{D71D0C65-DBB8-1313-4C39-2AC1A64F71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5640" y="1340716"/>
            <a:ext cx="9089174" cy="5413519"/>
          </a:xfrm>
        </p:spPr>
      </p:pic>
    </p:spTree>
    <p:extLst>
      <p:ext uri="{BB962C8B-B14F-4D97-AF65-F5344CB8AC3E}">
        <p14:creationId xmlns:p14="http://schemas.microsoft.com/office/powerpoint/2010/main" val="10940824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440A548-C0D4-4418-940E-EDC2F1D9A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708B267-8CD2-4684-A57B-9F10707692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avadinimas 1">
            <a:extLst>
              <a:ext uri="{FF2B5EF4-FFF2-40B4-BE49-F238E27FC236}">
                <a16:creationId xmlns:a16="http://schemas.microsoft.com/office/drawing/2014/main" id="{25EDF7F2-A891-7397-8738-236C4769F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6284" y="906864"/>
            <a:ext cx="4627786" cy="5079323"/>
          </a:xfrm>
        </p:spPr>
        <p:txBody>
          <a:bodyPr>
            <a:normAutofit/>
          </a:bodyPr>
          <a:lstStyle/>
          <a:p>
            <a:r>
              <a:rPr lang="lt-LT" sz="5400" b="1" dirty="0">
                <a:cs typeface="Calibri Light"/>
              </a:rPr>
              <a:t>Kaip perskaityti </a:t>
            </a:r>
            <a:br>
              <a:rPr lang="lt-LT" sz="5400" b="1" dirty="0">
                <a:cs typeface="Calibri Light"/>
              </a:rPr>
            </a:br>
            <a:r>
              <a:rPr lang="lt-LT" sz="5400" b="1" dirty="0">
                <a:cs typeface="Calibri Light"/>
              </a:rPr>
              <a:t>138 + 111 šaltinių?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1E5AB36-9328-47E9-95AD-E38AC1C0E1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05" y="-369"/>
            <a:ext cx="6091008" cy="6858000"/>
            <a:chOff x="305" y="-369"/>
            <a:chExt cx="6091008" cy="6858000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532450F-A219-4BF5-88FA-A47084237C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369"/>
              <a:ext cx="6057007" cy="6858000"/>
            </a:xfrm>
            <a:custGeom>
              <a:avLst/>
              <a:gdLst>
                <a:gd name="connsiteX0" fmla="*/ 1423825 w 6057007"/>
                <a:gd name="connsiteY0" fmla="*/ 0 h 6858000"/>
                <a:gd name="connsiteX1" fmla="*/ 4262456 w 6057007"/>
                <a:gd name="connsiteY1" fmla="*/ 0 h 6858000"/>
                <a:gd name="connsiteX2" fmla="*/ 4371584 w 6057007"/>
                <a:gd name="connsiteY2" fmla="*/ 79625 h 6858000"/>
                <a:gd name="connsiteX3" fmla="*/ 5400299 w 6057007"/>
                <a:gd name="connsiteY3" fmla="*/ 1779691 h 6858000"/>
                <a:gd name="connsiteX4" fmla="*/ 5961759 w 6057007"/>
                <a:gd name="connsiteY4" fmla="*/ 4554903 h 6858000"/>
                <a:gd name="connsiteX5" fmla="*/ 4326541 w 6057007"/>
                <a:gd name="connsiteY5" fmla="*/ 6729688 h 6858000"/>
                <a:gd name="connsiteX6" fmla="*/ 4109121 w 6057007"/>
                <a:gd name="connsiteY6" fmla="*/ 6858000 h 6858000"/>
                <a:gd name="connsiteX7" fmla="*/ 1145358 w 6057007"/>
                <a:gd name="connsiteY7" fmla="*/ 6858000 h 6858000"/>
                <a:gd name="connsiteX8" fmla="*/ 1143587 w 6057007"/>
                <a:gd name="connsiteY8" fmla="*/ 6856705 h 6858000"/>
                <a:gd name="connsiteX9" fmla="*/ 162579 w 6057007"/>
                <a:gd name="connsiteY9" fmla="*/ 6240990 h 6858000"/>
                <a:gd name="connsiteX10" fmla="*/ 0 w 6057007"/>
                <a:gd name="connsiteY10" fmla="*/ 6125553 h 6858000"/>
                <a:gd name="connsiteX11" fmla="*/ 0 w 6057007"/>
                <a:gd name="connsiteY11" fmla="*/ 4670879 h 6858000"/>
                <a:gd name="connsiteX12" fmla="*/ 38388 w 6057007"/>
                <a:gd name="connsiteY12" fmla="*/ 4778792 h 6858000"/>
                <a:gd name="connsiteX13" fmla="*/ 155449 w 6057007"/>
                <a:gd name="connsiteY13" fmla="*/ 5029879 h 6858000"/>
                <a:gd name="connsiteX14" fmla="*/ 411802 w 6057007"/>
                <a:gd name="connsiteY14" fmla="*/ 5399531 h 6858000"/>
                <a:gd name="connsiteX15" fmla="*/ 806388 w 6057007"/>
                <a:gd name="connsiteY15" fmla="*/ 5659633 h 6858000"/>
                <a:gd name="connsiteX16" fmla="*/ 1801512 w 6057007"/>
                <a:gd name="connsiteY16" fmla="*/ 6314010 h 6858000"/>
                <a:gd name="connsiteX17" fmla="*/ 2653483 w 6057007"/>
                <a:gd name="connsiteY17" fmla="*/ 6529898 h 6858000"/>
                <a:gd name="connsiteX18" fmla="*/ 3666486 w 6057007"/>
                <a:gd name="connsiteY18" fmla="*/ 6190615 h 6858000"/>
                <a:gd name="connsiteX19" fmla="*/ 4658657 w 6057007"/>
                <a:gd name="connsiteY19" fmla="*/ 5428179 h 6858000"/>
                <a:gd name="connsiteX20" fmla="*/ 5222967 w 6057007"/>
                <a:gd name="connsiteY20" fmla="*/ 4356944 h 6858000"/>
                <a:gd name="connsiteX21" fmla="*/ 4724795 w 6057007"/>
                <a:gd name="connsiteY21" fmla="*/ 2210416 h 6858000"/>
                <a:gd name="connsiteX22" fmla="*/ 4473185 w 6057007"/>
                <a:gd name="connsiteY22" fmla="*/ 1691554 h 6858000"/>
                <a:gd name="connsiteX23" fmla="*/ 4046677 w 6057007"/>
                <a:gd name="connsiteY23" fmla="*/ 911781 h 6858000"/>
                <a:gd name="connsiteX24" fmla="*/ 3555564 w 6057007"/>
                <a:gd name="connsiteY24" fmla="*/ 585888 h 6858000"/>
                <a:gd name="connsiteX25" fmla="*/ 2405914 w 6057007"/>
                <a:gd name="connsiteY25" fmla="*/ 536282 h 6858000"/>
                <a:gd name="connsiteX26" fmla="*/ 1345719 w 6057007"/>
                <a:gd name="connsiteY26" fmla="*/ 957619 h 6858000"/>
                <a:gd name="connsiteX27" fmla="*/ 73341 w 6057007"/>
                <a:gd name="connsiteY27" fmla="*/ 2571698 h 6858000"/>
                <a:gd name="connsiteX28" fmla="*/ 0 w 6057007"/>
                <a:gd name="connsiteY28" fmla="*/ 2803810 h 6858000"/>
                <a:gd name="connsiteX29" fmla="*/ 0 w 6057007"/>
                <a:gd name="connsiteY29" fmla="*/ 1147591 h 6858000"/>
                <a:gd name="connsiteX30" fmla="*/ 142706 w 6057007"/>
                <a:gd name="connsiteY30" fmla="*/ 968763 h 6858000"/>
                <a:gd name="connsiteX31" fmla="*/ 971831 w 6057007"/>
                <a:gd name="connsiteY31" fmla="*/ 249890 h 6858000"/>
                <a:gd name="connsiteX32" fmla="*/ 1288677 w 6057007"/>
                <a:gd name="connsiteY32" fmla="*/ 6583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6057007" h="6858000">
                  <a:moveTo>
                    <a:pt x="1423825" y="0"/>
                  </a:moveTo>
                  <a:lnTo>
                    <a:pt x="4262456" y="0"/>
                  </a:lnTo>
                  <a:lnTo>
                    <a:pt x="4371584" y="79625"/>
                  </a:lnTo>
                  <a:cubicBezTo>
                    <a:pt x="4860533" y="476670"/>
                    <a:pt x="5063885" y="1132812"/>
                    <a:pt x="5400299" y="1779691"/>
                  </a:cubicBezTo>
                  <a:cubicBezTo>
                    <a:pt x="5848849" y="2642194"/>
                    <a:pt x="6244956" y="3497996"/>
                    <a:pt x="5961759" y="4554903"/>
                  </a:cubicBezTo>
                  <a:cubicBezTo>
                    <a:pt x="5691575" y="5563242"/>
                    <a:pt x="5092427" y="6238887"/>
                    <a:pt x="4326541" y="6729688"/>
                  </a:cubicBezTo>
                  <a:lnTo>
                    <a:pt x="4109121" y="6858000"/>
                  </a:lnTo>
                  <a:lnTo>
                    <a:pt x="1145358" y="6858000"/>
                  </a:lnTo>
                  <a:lnTo>
                    <a:pt x="1143587" y="6856705"/>
                  </a:lnTo>
                  <a:cubicBezTo>
                    <a:pt x="699546" y="6541440"/>
                    <a:pt x="399287" y="6392433"/>
                    <a:pt x="162579" y="6240990"/>
                  </a:cubicBezTo>
                  <a:lnTo>
                    <a:pt x="0" y="6125553"/>
                  </a:lnTo>
                  <a:lnTo>
                    <a:pt x="0" y="4670879"/>
                  </a:lnTo>
                  <a:lnTo>
                    <a:pt x="38388" y="4778792"/>
                  </a:lnTo>
                  <a:cubicBezTo>
                    <a:pt x="72793" y="4862402"/>
                    <a:pt x="111802" y="4945953"/>
                    <a:pt x="155449" y="5029879"/>
                  </a:cubicBezTo>
                  <a:cubicBezTo>
                    <a:pt x="273464" y="5256810"/>
                    <a:pt x="351295" y="5344113"/>
                    <a:pt x="411802" y="5399531"/>
                  </a:cubicBezTo>
                  <a:cubicBezTo>
                    <a:pt x="500065" y="5480405"/>
                    <a:pt x="628514" y="5555615"/>
                    <a:pt x="806388" y="5659633"/>
                  </a:cubicBezTo>
                  <a:cubicBezTo>
                    <a:pt x="1044358" y="5798926"/>
                    <a:pt x="1370396" y="5989780"/>
                    <a:pt x="1801512" y="6314010"/>
                  </a:cubicBezTo>
                  <a:cubicBezTo>
                    <a:pt x="2037213" y="6491324"/>
                    <a:pt x="2315885" y="6561958"/>
                    <a:pt x="2653483" y="6529898"/>
                  </a:cubicBezTo>
                  <a:cubicBezTo>
                    <a:pt x="2962383" y="6500529"/>
                    <a:pt x="3312661" y="6383221"/>
                    <a:pt x="3666486" y="6190615"/>
                  </a:cubicBezTo>
                  <a:cubicBezTo>
                    <a:pt x="4083218" y="5963697"/>
                    <a:pt x="4407642" y="5714350"/>
                    <a:pt x="4658657" y="5428179"/>
                  </a:cubicBezTo>
                  <a:cubicBezTo>
                    <a:pt x="4927319" y="5121947"/>
                    <a:pt x="5111907" y="4771422"/>
                    <a:pt x="5222967" y="4356944"/>
                  </a:cubicBezTo>
                  <a:cubicBezTo>
                    <a:pt x="5418167" y="3628447"/>
                    <a:pt x="5139747" y="3007703"/>
                    <a:pt x="4724795" y="2210416"/>
                  </a:cubicBezTo>
                  <a:cubicBezTo>
                    <a:pt x="4631776" y="2031551"/>
                    <a:pt x="4551122" y="1858737"/>
                    <a:pt x="4473185" y="1691554"/>
                  </a:cubicBezTo>
                  <a:cubicBezTo>
                    <a:pt x="4326842" y="1377756"/>
                    <a:pt x="4200559" y="1106810"/>
                    <a:pt x="4046677" y="911781"/>
                  </a:cubicBezTo>
                  <a:cubicBezTo>
                    <a:pt x="3910561" y="739097"/>
                    <a:pt x="3763658" y="641647"/>
                    <a:pt x="3555564" y="585888"/>
                  </a:cubicBezTo>
                  <a:cubicBezTo>
                    <a:pt x="3178534" y="484863"/>
                    <a:pt x="2791842" y="468166"/>
                    <a:pt x="2405914" y="536282"/>
                  </a:cubicBezTo>
                  <a:cubicBezTo>
                    <a:pt x="2032757" y="602054"/>
                    <a:pt x="1676044" y="743871"/>
                    <a:pt x="1345719" y="957619"/>
                  </a:cubicBezTo>
                  <a:cubicBezTo>
                    <a:pt x="762775" y="1334788"/>
                    <a:pt x="318714" y="1900690"/>
                    <a:pt x="73341" y="2571698"/>
                  </a:cubicBezTo>
                  <a:lnTo>
                    <a:pt x="0" y="2803810"/>
                  </a:lnTo>
                  <a:lnTo>
                    <a:pt x="0" y="1147591"/>
                  </a:lnTo>
                  <a:lnTo>
                    <a:pt x="142706" y="968763"/>
                  </a:lnTo>
                  <a:cubicBezTo>
                    <a:pt x="388539" y="688063"/>
                    <a:pt x="668237" y="446316"/>
                    <a:pt x="971831" y="249890"/>
                  </a:cubicBezTo>
                  <a:cubicBezTo>
                    <a:pt x="1074829" y="183240"/>
                    <a:pt x="1180574" y="121805"/>
                    <a:pt x="1288677" y="6583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035AC662-4000-411A-9E33-6A4B6C0FCB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369"/>
              <a:ext cx="6091008" cy="6858000"/>
            </a:xfrm>
            <a:custGeom>
              <a:avLst/>
              <a:gdLst>
                <a:gd name="connsiteX0" fmla="*/ 0 w 6091008"/>
                <a:gd name="connsiteY0" fmla="*/ 5476844 h 6858000"/>
                <a:gd name="connsiteX1" fmla="*/ 15220 w 6091008"/>
                <a:gd name="connsiteY1" fmla="*/ 5501668 h 6858000"/>
                <a:gd name="connsiteX2" fmla="*/ 198940 w 6091008"/>
                <a:gd name="connsiteY2" fmla="*/ 5717964 h 6858000"/>
                <a:gd name="connsiteX3" fmla="*/ 251499 w 6091008"/>
                <a:gd name="connsiteY3" fmla="*/ 5763842 h 6858000"/>
                <a:gd name="connsiteX4" fmla="*/ 308460 w 6091008"/>
                <a:gd name="connsiteY4" fmla="*/ 5806337 h 6858000"/>
                <a:gd name="connsiteX5" fmla="*/ 368305 w 6091008"/>
                <a:gd name="connsiteY5" fmla="*/ 5847248 h 6858000"/>
                <a:gd name="connsiteX6" fmla="*/ 430451 w 6091008"/>
                <a:gd name="connsiteY6" fmla="*/ 5887305 h 6858000"/>
                <a:gd name="connsiteX7" fmla="*/ 975811 w 6091008"/>
                <a:gd name="connsiteY7" fmla="*/ 6205653 h 6858000"/>
                <a:gd name="connsiteX8" fmla="*/ 1510250 w 6091008"/>
                <a:gd name="connsiteY8" fmla="*/ 6575390 h 6858000"/>
                <a:gd name="connsiteX9" fmla="*/ 2002437 w 6091008"/>
                <a:gd name="connsiteY9" fmla="*/ 6825029 h 6858000"/>
                <a:gd name="connsiteX10" fmla="*/ 2137670 w 6091008"/>
                <a:gd name="connsiteY10" fmla="*/ 6856874 h 6858000"/>
                <a:gd name="connsiteX11" fmla="*/ 2145778 w 6091008"/>
                <a:gd name="connsiteY11" fmla="*/ 6858000 h 6858000"/>
                <a:gd name="connsiteX12" fmla="*/ 1098858 w 6091008"/>
                <a:gd name="connsiteY12" fmla="*/ 6858000 h 6858000"/>
                <a:gd name="connsiteX13" fmla="*/ 1004166 w 6091008"/>
                <a:gd name="connsiteY13" fmla="*/ 6786858 h 6858000"/>
                <a:gd name="connsiteX14" fmla="*/ 751974 w 6091008"/>
                <a:gd name="connsiteY14" fmla="*/ 6608169 h 6858000"/>
                <a:gd name="connsiteX15" fmla="*/ 623305 w 6091008"/>
                <a:gd name="connsiteY15" fmla="*/ 6522172 h 6858000"/>
                <a:gd name="connsiteX16" fmla="*/ 492346 w 6091008"/>
                <a:gd name="connsiteY16" fmla="*/ 6437477 h 6858000"/>
                <a:gd name="connsiteX17" fmla="*/ 358536 w 6091008"/>
                <a:gd name="connsiteY17" fmla="*/ 6352312 h 6858000"/>
                <a:gd name="connsiteX18" fmla="*/ 290710 w 6091008"/>
                <a:gd name="connsiteY18" fmla="*/ 6308820 h 6858000"/>
                <a:gd name="connsiteX19" fmla="*/ 221792 w 6091008"/>
                <a:gd name="connsiteY19" fmla="*/ 6263122 h 6858000"/>
                <a:gd name="connsiteX20" fmla="*/ 152460 w 6091008"/>
                <a:gd name="connsiteY20" fmla="*/ 6215106 h 6858000"/>
                <a:gd name="connsiteX21" fmla="*/ 83055 w 6091008"/>
                <a:gd name="connsiteY21" fmla="*/ 6163978 h 6858000"/>
                <a:gd name="connsiteX22" fmla="*/ 14161 w 6091008"/>
                <a:gd name="connsiteY22" fmla="*/ 6109014 h 6858000"/>
                <a:gd name="connsiteX23" fmla="*/ 0 w 6091008"/>
                <a:gd name="connsiteY23" fmla="*/ 6096195 h 6858000"/>
                <a:gd name="connsiteX24" fmla="*/ 3707444 w 6091008"/>
                <a:gd name="connsiteY24" fmla="*/ 0 h 6858000"/>
                <a:gd name="connsiteX25" fmla="*/ 4265528 w 6091008"/>
                <a:gd name="connsiteY25" fmla="*/ 0 h 6858000"/>
                <a:gd name="connsiteX26" fmla="*/ 4291472 w 6091008"/>
                <a:gd name="connsiteY26" fmla="*/ 15596 h 6858000"/>
                <a:gd name="connsiteX27" fmla="*/ 4431124 w 6091008"/>
                <a:gd name="connsiteY27" fmla="*/ 119052 h 6858000"/>
                <a:gd name="connsiteX28" fmla="*/ 4899570 w 6091008"/>
                <a:gd name="connsiteY28" fmla="*/ 643769 h 6858000"/>
                <a:gd name="connsiteX29" fmla="*/ 5247925 w 6091008"/>
                <a:gd name="connsiteY29" fmla="*/ 1232134 h 6858000"/>
                <a:gd name="connsiteX30" fmla="*/ 5401234 w 6091008"/>
                <a:gd name="connsiteY30" fmla="*/ 1518442 h 6858000"/>
                <a:gd name="connsiteX31" fmla="*/ 5480921 w 6091008"/>
                <a:gd name="connsiteY31" fmla="*/ 1662114 h 6858000"/>
                <a:gd name="connsiteX32" fmla="*/ 5561804 w 6091008"/>
                <a:gd name="connsiteY32" fmla="*/ 1812436 h 6858000"/>
                <a:gd name="connsiteX33" fmla="*/ 5855037 w 6091008"/>
                <a:gd name="connsiteY33" fmla="*/ 2457716 h 6858000"/>
                <a:gd name="connsiteX34" fmla="*/ 6052254 w 6091008"/>
                <a:gd name="connsiteY34" fmla="*/ 3193699 h 6858000"/>
                <a:gd name="connsiteX35" fmla="*/ 6073151 w 6091008"/>
                <a:gd name="connsiteY35" fmla="*/ 4004612 h 6858000"/>
                <a:gd name="connsiteX36" fmla="*/ 6067309 w 6091008"/>
                <a:gd name="connsiteY36" fmla="*/ 4055890 h 6858000"/>
                <a:gd name="connsiteX37" fmla="*/ 6059979 w 6091008"/>
                <a:gd name="connsiteY37" fmla="*/ 4106917 h 6858000"/>
                <a:gd name="connsiteX38" fmla="*/ 6052371 w 6091008"/>
                <a:gd name="connsiteY38" fmla="*/ 4158016 h 6858000"/>
                <a:gd name="connsiteX39" fmla="*/ 6043434 w 6091008"/>
                <a:gd name="connsiteY39" fmla="*/ 4208759 h 6858000"/>
                <a:gd name="connsiteX40" fmla="*/ 6023229 w 6091008"/>
                <a:gd name="connsiteY40" fmla="*/ 4309769 h 6858000"/>
                <a:gd name="connsiteX41" fmla="*/ 5999922 w 6091008"/>
                <a:gd name="connsiteY41" fmla="*/ 4409799 h 6858000"/>
                <a:gd name="connsiteX42" fmla="*/ 5987157 w 6091008"/>
                <a:gd name="connsiteY42" fmla="*/ 4459369 h 6858000"/>
                <a:gd name="connsiteX43" fmla="*/ 5973731 w 6091008"/>
                <a:gd name="connsiteY43" fmla="*/ 4508027 h 6858000"/>
                <a:gd name="connsiteX44" fmla="*/ 5944653 w 6091008"/>
                <a:gd name="connsiteY44" fmla="*/ 4602538 h 6858000"/>
                <a:gd name="connsiteX45" fmla="*/ 5915334 w 6091008"/>
                <a:gd name="connsiteY45" fmla="*/ 4696982 h 6858000"/>
                <a:gd name="connsiteX46" fmla="*/ 5881786 w 6091008"/>
                <a:gd name="connsiteY46" fmla="*/ 4790295 h 6858000"/>
                <a:gd name="connsiteX47" fmla="*/ 5539609 w 6091008"/>
                <a:gd name="connsiteY47" fmla="*/ 5504511 h 6858000"/>
                <a:gd name="connsiteX48" fmla="*/ 5432400 w 6091008"/>
                <a:gd name="connsiteY48" fmla="*/ 5669348 h 6858000"/>
                <a:gd name="connsiteX49" fmla="*/ 5404330 w 6091008"/>
                <a:gd name="connsiteY49" fmla="*/ 5709372 h 6858000"/>
                <a:gd name="connsiteX50" fmla="*/ 5375525 w 6091008"/>
                <a:gd name="connsiteY50" fmla="*/ 5748757 h 6858000"/>
                <a:gd name="connsiteX51" fmla="*/ 5317831 w 6091008"/>
                <a:gd name="connsiteY51" fmla="*/ 5827355 h 6858000"/>
                <a:gd name="connsiteX52" fmla="*/ 5288208 w 6091008"/>
                <a:gd name="connsiteY52" fmla="*/ 5865932 h 6858000"/>
                <a:gd name="connsiteX53" fmla="*/ 5273251 w 6091008"/>
                <a:gd name="connsiteY53" fmla="*/ 5885035 h 6858000"/>
                <a:gd name="connsiteX54" fmla="*/ 5256656 w 6091008"/>
                <a:gd name="connsiteY54" fmla="*/ 5902520 h 6858000"/>
                <a:gd name="connsiteX55" fmla="*/ 5189858 w 6091008"/>
                <a:gd name="connsiteY55" fmla="*/ 5971616 h 6858000"/>
                <a:gd name="connsiteX56" fmla="*/ 5156287 w 6091008"/>
                <a:gd name="connsiteY56" fmla="*/ 6005600 h 6858000"/>
                <a:gd name="connsiteX57" fmla="*/ 5121598 w 6091008"/>
                <a:gd name="connsiteY57" fmla="*/ 6037962 h 6858000"/>
                <a:gd name="connsiteX58" fmla="*/ 5051798 w 6091008"/>
                <a:gd name="connsiteY58" fmla="*/ 6101838 h 6858000"/>
                <a:gd name="connsiteX59" fmla="*/ 4463594 w 6091008"/>
                <a:gd name="connsiteY59" fmla="*/ 6532280 h 6858000"/>
                <a:gd name="connsiteX60" fmla="*/ 4388637 w 6091008"/>
                <a:gd name="connsiteY60" fmla="*/ 6579169 h 6858000"/>
                <a:gd name="connsiteX61" fmla="*/ 4312856 w 6091008"/>
                <a:gd name="connsiteY61" fmla="*/ 6623337 h 6858000"/>
                <a:gd name="connsiteX62" fmla="*/ 4237558 w 6091008"/>
                <a:gd name="connsiteY62" fmla="*/ 6667632 h 6858000"/>
                <a:gd name="connsiteX63" fmla="*/ 4161774 w 6091008"/>
                <a:gd name="connsiteY63" fmla="*/ 6709883 h 6858000"/>
                <a:gd name="connsiteX64" fmla="*/ 4010448 w 6091008"/>
                <a:gd name="connsiteY64" fmla="*/ 6792981 h 6858000"/>
                <a:gd name="connsiteX65" fmla="*/ 3935163 w 6091008"/>
                <a:gd name="connsiteY65" fmla="*/ 6834338 h 6858000"/>
                <a:gd name="connsiteX66" fmla="*/ 3892887 w 6091008"/>
                <a:gd name="connsiteY66" fmla="*/ 6858000 h 6858000"/>
                <a:gd name="connsiteX67" fmla="*/ 2743942 w 6091008"/>
                <a:gd name="connsiteY67" fmla="*/ 6858000 h 6858000"/>
                <a:gd name="connsiteX68" fmla="*/ 2852577 w 6091008"/>
                <a:gd name="connsiteY68" fmla="*/ 6838910 h 6858000"/>
                <a:gd name="connsiteX69" fmla="*/ 3143255 w 6091008"/>
                <a:gd name="connsiteY69" fmla="*/ 6759775 h 6858000"/>
                <a:gd name="connsiteX70" fmla="*/ 3430899 w 6091008"/>
                <a:gd name="connsiteY70" fmla="*/ 6650056 h 6858000"/>
                <a:gd name="connsiteX71" fmla="*/ 3713289 w 6091008"/>
                <a:gd name="connsiteY71" fmla="*/ 6514054 h 6858000"/>
                <a:gd name="connsiteX72" fmla="*/ 3981228 w 6091008"/>
                <a:gd name="connsiteY72" fmla="*/ 6334878 h 6858000"/>
                <a:gd name="connsiteX73" fmla="*/ 4107885 w 6091008"/>
                <a:gd name="connsiteY73" fmla="*/ 6233689 h 6858000"/>
                <a:gd name="connsiteX74" fmla="*/ 4169795 w 6091008"/>
                <a:gd name="connsiteY74" fmla="*/ 6181389 h 6858000"/>
                <a:gd name="connsiteX75" fmla="*/ 4229189 w 6091008"/>
                <a:gd name="connsiteY75" fmla="*/ 6125914 h 6858000"/>
                <a:gd name="connsiteX76" fmla="*/ 4652064 w 6091008"/>
                <a:gd name="connsiteY76" fmla="*/ 5641457 h 6858000"/>
                <a:gd name="connsiteX77" fmla="*/ 4697555 w 6091008"/>
                <a:gd name="connsiteY77" fmla="*/ 5576516 h 6858000"/>
                <a:gd name="connsiteX78" fmla="*/ 4720492 w 6091008"/>
                <a:gd name="connsiteY78" fmla="*/ 5544537 h 6858000"/>
                <a:gd name="connsiteX79" fmla="*/ 4741922 w 6091008"/>
                <a:gd name="connsiteY79" fmla="*/ 5511420 h 6858000"/>
                <a:gd name="connsiteX80" fmla="*/ 4784179 w 6091008"/>
                <a:gd name="connsiteY80" fmla="*/ 5445022 h 6858000"/>
                <a:gd name="connsiteX81" fmla="*/ 4794796 w 6091008"/>
                <a:gd name="connsiteY81" fmla="*/ 5428584 h 6858000"/>
                <a:gd name="connsiteX82" fmla="*/ 4807173 w 6091008"/>
                <a:gd name="connsiteY82" fmla="*/ 5413795 h 6858000"/>
                <a:gd name="connsiteX83" fmla="*/ 4830010 w 6091008"/>
                <a:gd name="connsiteY83" fmla="*/ 5382674 h 6858000"/>
                <a:gd name="connsiteX84" fmla="*/ 4874298 w 6091008"/>
                <a:gd name="connsiteY84" fmla="*/ 5319323 h 6858000"/>
                <a:gd name="connsiteX85" fmla="*/ 4896484 w 6091008"/>
                <a:gd name="connsiteY85" fmla="*/ 5287734 h 6858000"/>
                <a:gd name="connsiteX86" fmla="*/ 4918019 w 6091008"/>
                <a:gd name="connsiteY86" fmla="*/ 5255673 h 6858000"/>
                <a:gd name="connsiteX87" fmla="*/ 4999238 w 6091008"/>
                <a:gd name="connsiteY87" fmla="*/ 5124058 h 6858000"/>
                <a:gd name="connsiteX88" fmla="*/ 5251271 w 6091008"/>
                <a:gd name="connsiteY88" fmla="*/ 4554965 h 6858000"/>
                <a:gd name="connsiteX89" fmla="*/ 5276136 w 6091008"/>
                <a:gd name="connsiteY89" fmla="*/ 4480521 h 6858000"/>
                <a:gd name="connsiteX90" fmla="*/ 5297442 w 6091008"/>
                <a:gd name="connsiteY90" fmla="*/ 4404389 h 6858000"/>
                <a:gd name="connsiteX91" fmla="*/ 5318953 w 6091008"/>
                <a:gd name="connsiteY91" fmla="*/ 4328458 h 6858000"/>
                <a:gd name="connsiteX92" fmla="*/ 5328684 w 6091008"/>
                <a:gd name="connsiteY92" fmla="*/ 4291175 h 6858000"/>
                <a:gd name="connsiteX93" fmla="*/ 5337470 w 6091008"/>
                <a:gd name="connsiteY93" fmla="*/ 4254522 h 6858000"/>
                <a:gd name="connsiteX94" fmla="*/ 5353277 w 6091008"/>
                <a:gd name="connsiteY94" fmla="*/ 4181038 h 6858000"/>
                <a:gd name="connsiteX95" fmla="*/ 5366762 w 6091008"/>
                <a:gd name="connsiteY95" fmla="*/ 4107520 h 6858000"/>
                <a:gd name="connsiteX96" fmla="*/ 5373105 w 6091008"/>
                <a:gd name="connsiteY96" fmla="*/ 4070802 h 6858000"/>
                <a:gd name="connsiteX97" fmla="*/ 5378288 w 6091008"/>
                <a:gd name="connsiteY97" fmla="*/ 4034066 h 6858000"/>
                <a:gd name="connsiteX98" fmla="*/ 5383471 w 6091008"/>
                <a:gd name="connsiteY98" fmla="*/ 3997331 h 6858000"/>
                <a:gd name="connsiteX99" fmla="*/ 5387373 w 6091008"/>
                <a:gd name="connsiteY99" fmla="*/ 3960547 h 6858000"/>
                <a:gd name="connsiteX100" fmla="*/ 5375699 w 6091008"/>
                <a:gd name="connsiteY100" fmla="*/ 3369810 h 6858000"/>
                <a:gd name="connsiteX101" fmla="*/ 5225695 w 6091008"/>
                <a:gd name="connsiteY101" fmla="*/ 2777923 h 6858000"/>
                <a:gd name="connsiteX102" fmla="*/ 4989893 w 6091008"/>
                <a:gd name="connsiteY102" fmla="*/ 2181595 h 6858000"/>
                <a:gd name="connsiteX103" fmla="*/ 4856777 w 6091008"/>
                <a:gd name="connsiteY103" fmla="*/ 1872581 h 6858000"/>
                <a:gd name="connsiteX104" fmla="*/ 4729367 w 6091008"/>
                <a:gd name="connsiteY104" fmla="*/ 1547581 h 6858000"/>
                <a:gd name="connsiteX105" fmla="*/ 4510575 w 6091008"/>
                <a:gd name="connsiteY105" fmla="*/ 917244 h 6858000"/>
                <a:gd name="connsiteX106" fmla="*/ 4387446 w 6091008"/>
                <a:gd name="connsiteY106" fmla="*/ 626512 h 6858000"/>
                <a:gd name="connsiteX107" fmla="*/ 4227716 w 6091008"/>
                <a:gd name="connsiteY107" fmla="*/ 368510 h 6858000"/>
                <a:gd name="connsiteX108" fmla="*/ 4017774 w 6091008"/>
                <a:gd name="connsiteY108" fmla="*/ 161674 h 6858000"/>
                <a:gd name="connsiteX109" fmla="*/ 3761542 w 6091008"/>
                <a:gd name="connsiteY109" fmla="*/ 19860 h 6858000"/>
                <a:gd name="connsiteX110" fmla="*/ 3727185 w 6091008"/>
                <a:gd name="connsiteY110" fmla="*/ 6533 h 6858000"/>
                <a:gd name="connsiteX111" fmla="*/ 1325680 w 6091008"/>
                <a:gd name="connsiteY111" fmla="*/ 0 h 6858000"/>
                <a:gd name="connsiteX112" fmla="*/ 2347354 w 6091008"/>
                <a:gd name="connsiteY112" fmla="*/ 0 h 6858000"/>
                <a:gd name="connsiteX113" fmla="*/ 2262734 w 6091008"/>
                <a:gd name="connsiteY113" fmla="*/ 20581 h 6858000"/>
                <a:gd name="connsiteX114" fmla="*/ 1969830 w 6091008"/>
                <a:gd name="connsiteY114" fmla="*/ 118108 h 6858000"/>
                <a:gd name="connsiteX115" fmla="*/ 1897367 w 6091008"/>
                <a:gd name="connsiteY115" fmla="*/ 145059 h 6858000"/>
                <a:gd name="connsiteX116" fmla="*/ 1825860 w 6091008"/>
                <a:gd name="connsiteY116" fmla="*/ 175210 h 6858000"/>
                <a:gd name="connsiteX117" fmla="*/ 1754258 w 6091008"/>
                <a:gd name="connsiteY117" fmla="*/ 204746 h 6858000"/>
                <a:gd name="connsiteX118" fmla="*/ 1683442 w 6091008"/>
                <a:gd name="connsiteY118" fmla="*/ 237143 h 6858000"/>
                <a:gd name="connsiteX119" fmla="*/ 1612330 w 6091008"/>
                <a:gd name="connsiteY119" fmla="*/ 268724 h 6858000"/>
                <a:gd name="connsiteX120" fmla="*/ 1542244 w 6091008"/>
                <a:gd name="connsiteY120" fmla="*/ 303229 h 6858000"/>
                <a:gd name="connsiteX121" fmla="*/ 1471990 w 6091008"/>
                <a:gd name="connsiteY121" fmla="*/ 337395 h 6858000"/>
                <a:gd name="connsiteX122" fmla="*/ 1402813 w 6091008"/>
                <a:gd name="connsiteY122" fmla="*/ 374794 h 6858000"/>
                <a:gd name="connsiteX123" fmla="*/ 1333886 w 6091008"/>
                <a:gd name="connsiteY123" fmla="*/ 412702 h 6858000"/>
                <a:gd name="connsiteX124" fmla="*/ 1266278 w 6091008"/>
                <a:gd name="connsiteY124" fmla="*/ 453907 h 6858000"/>
                <a:gd name="connsiteX125" fmla="*/ 1199136 w 6091008"/>
                <a:gd name="connsiteY125" fmla="*/ 496266 h 6858000"/>
                <a:gd name="connsiteX126" fmla="*/ 1182302 w 6091008"/>
                <a:gd name="connsiteY126" fmla="*/ 506917 h 6858000"/>
                <a:gd name="connsiteX127" fmla="*/ 1166009 w 6091008"/>
                <a:gd name="connsiteY127" fmla="*/ 518449 h 6858000"/>
                <a:gd name="connsiteX128" fmla="*/ 1133302 w 6091008"/>
                <a:gd name="connsiteY128" fmla="*/ 541479 h 6858000"/>
                <a:gd name="connsiteX129" fmla="*/ 1067923 w 6091008"/>
                <a:gd name="connsiteY129" fmla="*/ 587403 h 6858000"/>
                <a:gd name="connsiteX130" fmla="*/ 1051509 w 6091008"/>
                <a:gd name="connsiteY130" fmla="*/ 598902 h 6858000"/>
                <a:gd name="connsiteX131" fmla="*/ 1035673 w 6091008"/>
                <a:gd name="connsiteY131" fmla="*/ 611145 h 6858000"/>
                <a:gd name="connsiteX132" fmla="*/ 1003878 w 6091008"/>
                <a:gd name="connsiteY132" fmla="*/ 635598 h 6858000"/>
                <a:gd name="connsiteX133" fmla="*/ 877673 w 6091008"/>
                <a:gd name="connsiteY133" fmla="*/ 735582 h 6858000"/>
                <a:gd name="connsiteX134" fmla="*/ 417533 w 6091008"/>
                <a:gd name="connsiteY134" fmla="*/ 1198720 h 6858000"/>
                <a:gd name="connsiteX135" fmla="*/ 54935 w 6091008"/>
                <a:gd name="connsiteY135" fmla="*/ 1756293 h 6858000"/>
                <a:gd name="connsiteX136" fmla="*/ 17844 w 6091008"/>
                <a:gd name="connsiteY136" fmla="*/ 1831433 h 6858000"/>
                <a:gd name="connsiteX137" fmla="*/ 0 w 6091008"/>
                <a:gd name="connsiteY137" fmla="*/ 1869131 h 6858000"/>
                <a:gd name="connsiteX138" fmla="*/ 0 w 6091008"/>
                <a:gd name="connsiteY138" fmla="*/ 1198550 h 6858000"/>
                <a:gd name="connsiteX139" fmla="*/ 185957 w 6091008"/>
                <a:gd name="connsiteY139" fmla="*/ 961506 h 6858000"/>
                <a:gd name="connsiteX140" fmla="*/ 689746 w 6091008"/>
                <a:gd name="connsiteY140" fmla="*/ 447064 h 6858000"/>
                <a:gd name="connsiteX141" fmla="*/ 827126 w 6091008"/>
                <a:gd name="connsiteY141" fmla="*/ 333881 h 6858000"/>
                <a:gd name="connsiteX142" fmla="*/ 968997 w 6091008"/>
                <a:gd name="connsiteY142" fmla="*/ 228085 h 6858000"/>
                <a:gd name="connsiteX143" fmla="*/ 1004883 w 6091008"/>
                <a:gd name="connsiteY143" fmla="*/ 202373 h 6858000"/>
                <a:gd name="connsiteX144" fmla="*/ 1022826 w 6091008"/>
                <a:gd name="connsiteY144" fmla="*/ 189517 h 6858000"/>
                <a:gd name="connsiteX145" fmla="*/ 1041187 w 6091008"/>
                <a:gd name="connsiteY145" fmla="*/ 177509 h 6858000"/>
                <a:gd name="connsiteX146" fmla="*/ 1114760 w 6091008"/>
                <a:gd name="connsiteY146" fmla="*/ 129512 h 6858000"/>
                <a:gd name="connsiteX147" fmla="*/ 1188498 w 6091008"/>
                <a:gd name="connsiteY147" fmla="*/ 81854 h 6858000"/>
                <a:gd name="connsiteX148" fmla="*/ 1263461 w 6091008"/>
                <a:gd name="connsiteY148" fmla="*/ 3688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</a:cxnLst>
              <a:rect l="l" t="t" r="r" b="b"/>
              <a:pathLst>
                <a:path w="6091008" h="6858000">
                  <a:moveTo>
                    <a:pt x="0" y="5476844"/>
                  </a:moveTo>
                  <a:lnTo>
                    <a:pt x="15220" y="5501668"/>
                  </a:lnTo>
                  <a:cubicBezTo>
                    <a:pt x="69097" y="5585141"/>
                    <a:pt x="130925" y="5654403"/>
                    <a:pt x="198940" y="5717964"/>
                  </a:cubicBezTo>
                  <a:lnTo>
                    <a:pt x="251499" y="5763842"/>
                  </a:lnTo>
                  <a:lnTo>
                    <a:pt x="308460" y="5806337"/>
                  </a:lnTo>
                  <a:cubicBezTo>
                    <a:pt x="326685" y="5820934"/>
                    <a:pt x="348384" y="5833667"/>
                    <a:pt x="368305" y="5847248"/>
                  </a:cubicBezTo>
                  <a:cubicBezTo>
                    <a:pt x="388782" y="5860683"/>
                    <a:pt x="408424" y="5874336"/>
                    <a:pt x="430451" y="5887305"/>
                  </a:cubicBezTo>
                  <a:cubicBezTo>
                    <a:pt x="601703" y="5991186"/>
                    <a:pt x="792871" y="6091279"/>
                    <a:pt x="975811" y="6205653"/>
                  </a:cubicBezTo>
                  <a:cubicBezTo>
                    <a:pt x="1159565" y="6318920"/>
                    <a:pt x="1337666" y="6443625"/>
                    <a:pt x="1510250" y="6575390"/>
                  </a:cubicBezTo>
                  <a:cubicBezTo>
                    <a:pt x="1658997" y="6690317"/>
                    <a:pt x="1824862" y="6774210"/>
                    <a:pt x="2002437" y="6825029"/>
                  </a:cubicBezTo>
                  <a:cubicBezTo>
                    <a:pt x="2046812" y="6837803"/>
                    <a:pt x="2091936" y="6848385"/>
                    <a:pt x="2137670" y="6856874"/>
                  </a:cubicBezTo>
                  <a:lnTo>
                    <a:pt x="2145778" y="6858000"/>
                  </a:lnTo>
                  <a:lnTo>
                    <a:pt x="1098858" y="6858000"/>
                  </a:lnTo>
                  <a:lnTo>
                    <a:pt x="1004166" y="6786858"/>
                  </a:lnTo>
                  <a:cubicBezTo>
                    <a:pt x="920997" y="6725805"/>
                    <a:pt x="837118" y="6666016"/>
                    <a:pt x="751974" y="6608169"/>
                  </a:cubicBezTo>
                  <a:lnTo>
                    <a:pt x="623305" y="6522172"/>
                  </a:lnTo>
                  <a:lnTo>
                    <a:pt x="492346" y="6437477"/>
                  </a:lnTo>
                  <a:lnTo>
                    <a:pt x="358536" y="6352312"/>
                  </a:lnTo>
                  <a:lnTo>
                    <a:pt x="290710" y="6308820"/>
                  </a:lnTo>
                  <a:lnTo>
                    <a:pt x="221792" y="6263122"/>
                  </a:lnTo>
                  <a:cubicBezTo>
                    <a:pt x="198889" y="6248595"/>
                    <a:pt x="175526" y="6231442"/>
                    <a:pt x="152460" y="6215106"/>
                  </a:cubicBezTo>
                  <a:cubicBezTo>
                    <a:pt x="129301" y="6198154"/>
                    <a:pt x="105988" y="6183223"/>
                    <a:pt x="83055" y="6163978"/>
                  </a:cubicBezTo>
                  <a:lnTo>
                    <a:pt x="14161" y="6109014"/>
                  </a:lnTo>
                  <a:lnTo>
                    <a:pt x="0" y="6096195"/>
                  </a:lnTo>
                  <a:close/>
                  <a:moveTo>
                    <a:pt x="3707444" y="0"/>
                  </a:moveTo>
                  <a:lnTo>
                    <a:pt x="4265528" y="0"/>
                  </a:lnTo>
                  <a:lnTo>
                    <a:pt x="4291472" y="15596"/>
                  </a:lnTo>
                  <a:cubicBezTo>
                    <a:pt x="4339292" y="47637"/>
                    <a:pt x="4385917" y="82210"/>
                    <a:pt x="4431124" y="119052"/>
                  </a:cubicBezTo>
                  <a:cubicBezTo>
                    <a:pt x="4612085" y="266897"/>
                    <a:pt x="4766658" y="451392"/>
                    <a:pt x="4899570" y="643769"/>
                  </a:cubicBezTo>
                  <a:cubicBezTo>
                    <a:pt x="5032421" y="836866"/>
                    <a:pt x="5144168" y="1037706"/>
                    <a:pt x="5247925" y="1232134"/>
                  </a:cubicBezTo>
                  <a:cubicBezTo>
                    <a:pt x="5299886" y="1329516"/>
                    <a:pt x="5349860" y="1425631"/>
                    <a:pt x="5401234" y="1518442"/>
                  </a:cubicBezTo>
                  <a:lnTo>
                    <a:pt x="5480921" y="1662114"/>
                  </a:lnTo>
                  <a:cubicBezTo>
                    <a:pt x="5508162" y="1711659"/>
                    <a:pt x="5535098" y="1761858"/>
                    <a:pt x="5561804" y="1812436"/>
                  </a:cubicBezTo>
                  <a:cubicBezTo>
                    <a:pt x="5668394" y="2015131"/>
                    <a:pt x="5769309" y="2228374"/>
                    <a:pt x="5855037" y="2457716"/>
                  </a:cubicBezTo>
                  <a:cubicBezTo>
                    <a:pt x="5940757" y="2686612"/>
                    <a:pt x="6011031" y="2932566"/>
                    <a:pt x="6052254" y="3193699"/>
                  </a:cubicBezTo>
                  <a:cubicBezTo>
                    <a:pt x="6093625" y="3454283"/>
                    <a:pt x="6103924" y="3730828"/>
                    <a:pt x="6073151" y="4004612"/>
                  </a:cubicBezTo>
                  <a:lnTo>
                    <a:pt x="6067309" y="4055890"/>
                  </a:lnTo>
                  <a:cubicBezTo>
                    <a:pt x="6065066" y="4072953"/>
                    <a:pt x="6062462" y="4089919"/>
                    <a:pt x="6059979" y="4106917"/>
                  </a:cubicBezTo>
                  <a:lnTo>
                    <a:pt x="6052371" y="4158016"/>
                  </a:lnTo>
                  <a:cubicBezTo>
                    <a:pt x="6049766" y="4174982"/>
                    <a:pt x="6046401" y="4191890"/>
                    <a:pt x="6043434" y="4208759"/>
                  </a:cubicBezTo>
                  <a:cubicBezTo>
                    <a:pt x="6037102" y="4242536"/>
                    <a:pt x="6031011" y="4276380"/>
                    <a:pt x="6023229" y="4309769"/>
                  </a:cubicBezTo>
                  <a:cubicBezTo>
                    <a:pt x="6015690" y="4343223"/>
                    <a:pt x="6008874" y="4376870"/>
                    <a:pt x="5999922" y="4409799"/>
                  </a:cubicBezTo>
                  <a:lnTo>
                    <a:pt x="5987157" y="4459369"/>
                  </a:lnTo>
                  <a:cubicBezTo>
                    <a:pt x="5982945" y="4476053"/>
                    <a:pt x="5978687" y="4492427"/>
                    <a:pt x="5973731" y="4508027"/>
                  </a:cubicBezTo>
                  <a:lnTo>
                    <a:pt x="5944653" y="4602538"/>
                  </a:lnTo>
                  <a:lnTo>
                    <a:pt x="5915334" y="4696982"/>
                  </a:lnTo>
                  <a:cubicBezTo>
                    <a:pt x="5905346" y="4728457"/>
                    <a:pt x="5892944" y="4759283"/>
                    <a:pt x="5881786" y="4790295"/>
                  </a:cubicBezTo>
                  <a:cubicBezTo>
                    <a:pt x="5791737" y="5038923"/>
                    <a:pt x="5677271" y="5280123"/>
                    <a:pt x="5539609" y="5504511"/>
                  </a:cubicBezTo>
                  <a:lnTo>
                    <a:pt x="5432400" y="5669348"/>
                  </a:lnTo>
                  <a:cubicBezTo>
                    <a:pt x="5423763" y="5683225"/>
                    <a:pt x="5413823" y="5696165"/>
                    <a:pt x="5404330" y="5709372"/>
                  </a:cubicBezTo>
                  <a:lnTo>
                    <a:pt x="5375525" y="5748757"/>
                  </a:lnTo>
                  <a:lnTo>
                    <a:pt x="5317831" y="5827355"/>
                  </a:lnTo>
                  <a:cubicBezTo>
                    <a:pt x="5308217" y="5840529"/>
                    <a:pt x="5298639" y="5853567"/>
                    <a:pt x="5288208" y="5865932"/>
                  </a:cubicBezTo>
                  <a:cubicBezTo>
                    <a:pt x="5283153" y="5872232"/>
                    <a:pt x="5278509" y="5878936"/>
                    <a:pt x="5273251" y="5885035"/>
                  </a:cubicBezTo>
                  <a:cubicBezTo>
                    <a:pt x="5267908" y="5890963"/>
                    <a:pt x="5262120" y="5896624"/>
                    <a:pt x="5256656" y="5902520"/>
                  </a:cubicBezTo>
                  <a:lnTo>
                    <a:pt x="5189858" y="5971616"/>
                  </a:lnTo>
                  <a:cubicBezTo>
                    <a:pt x="5178681" y="5982899"/>
                    <a:pt x="5167959" y="5994892"/>
                    <a:pt x="5156287" y="6005600"/>
                  </a:cubicBezTo>
                  <a:lnTo>
                    <a:pt x="5121598" y="6037962"/>
                  </a:lnTo>
                  <a:lnTo>
                    <a:pt x="5051798" y="6101838"/>
                  </a:lnTo>
                  <a:cubicBezTo>
                    <a:pt x="4864110" y="6268956"/>
                    <a:pt x="4663874" y="6407541"/>
                    <a:pt x="4463594" y="6532280"/>
                  </a:cubicBezTo>
                  <a:cubicBezTo>
                    <a:pt x="4438472" y="6547774"/>
                    <a:pt x="4413434" y="6563439"/>
                    <a:pt x="4388637" y="6579169"/>
                  </a:cubicBezTo>
                  <a:lnTo>
                    <a:pt x="4312856" y="6623337"/>
                  </a:lnTo>
                  <a:lnTo>
                    <a:pt x="4237558" y="6667632"/>
                  </a:lnTo>
                  <a:cubicBezTo>
                    <a:pt x="4212548" y="6682715"/>
                    <a:pt x="4186842" y="6695553"/>
                    <a:pt x="4161774" y="6709883"/>
                  </a:cubicBezTo>
                  <a:cubicBezTo>
                    <a:pt x="4111167" y="6737392"/>
                    <a:pt x="4061123" y="6766670"/>
                    <a:pt x="4010448" y="6792981"/>
                  </a:cubicBezTo>
                  <a:cubicBezTo>
                    <a:pt x="3985322" y="6806562"/>
                    <a:pt x="3960037" y="6820248"/>
                    <a:pt x="3935163" y="6834338"/>
                  </a:cubicBezTo>
                  <a:lnTo>
                    <a:pt x="3892887" y="6858000"/>
                  </a:lnTo>
                  <a:lnTo>
                    <a:pt x="2743942" y="6858000"/>
                  </a:lnTo>
                  <a:lnTo>
                    <a:pt x="2852577" y="6838910"/>
                  </a:lnTo>
                  <a:cubicBezTo>
                    <a:pt x="2949686" y="6818527"/>
                    <a:pt x="3046805" y="6791706"/>
                    <a:pt x="3143255" y="6759775"/>
                  </a:cubicBezTo>
                  <a:cubicBezTo>
                    <a:pt x="3239807" y="6727945"/>
                    <a:pt x="3335416" y="6689975"/>
                    <a:pt x="3430899" y="6650056"/>
                  </a:cubicBezTo>
                  <a:cubicBezTo>
                    <a:pt x="3526299" y="6609969"/>
                    <a:pt x="3621242" y="6565786"/>
                    <a:pt x="3713289" y="6514054"/>
                  </a:cubicBezTo>
                  <a:cubicBezTo>
                    <a:pt x="3805137" y="6460650"/>
                    <a:pt x="3895762" y="6401178"/>
                    <a:pt x="3981228" y="6334878"/>
                  </a:cubicBezTo>
                  <a:cubicBezTo>
                    <a:pt x="4024934" y="6303166"/>
                    <a:pt x="4066572" y="6268544"/>
                    <a:pt x="4107885" y="6233689"/>
                  </a:cubicBezTo>
                  <a:cubicBezTo>
                    <a:pt x="4128602" y="6216277"/>
                    <a:pt x="4149365" y="6199173"/>
                    <a:pt x="4169795" y="6181389"/>
                  </a:cubicBezTo>
                  <a:cubicBezTo>
                    <a:pt x="4189729" y="6163032"/>
                    <a:pt x="4209542" y="6144643"/>
                    <a:pt x="4229189" y="6125914"/>
                  </a:cubicBezTo>
                  <a:cubicBezTo>
                    <a:pt x="4387326" y="5978255"/>
                    <a:pt x="4528049" y="5812977"/>
                    <a:pt x="4652064" y="5641457"/>
                  </a:cubicBezTo>
                  <a:lnTo>
                    <a:pt x="4697555" y="5576516"/>
                  </a:lnTo>
                  <a:lnTo>
                    <a:pt x="4720492" y="5544537"/>
                  </a:lnTo>
                  <a:cubicBezTo>
                    <a:pt x="4728246" y="5533956"/>
                    <a:pt x="4734819" y="5522469"/>
                    <a:pt x="4741922" y="5511420"/>
                  </a:cubicBezTo>
                  <a:lnTo>
                    <a:pt x="4784179" y="5445022"/>
                  </a:lnTo>
                  <a:cubicBezTo>
                    <a:pt x="4787730" y="5439497"/>
                    <a:pt x="4791161" y="5433940"/>
                    <a:pt x="4794796" y="5428584"/>
                  </a:cubicBezTo>
                  <a:cubicBezTo>
                    <a:pt x="4798637" y="5423432"/>
                    <a:pt x="4803091" y="5418884"/>
                    <a:pt x="4807173" y="5413795"/>
                  </a:cubicBezTo>
                  <a:cubicBezTo>
                    <a:pt x="4815384" y="5403926"/>
                    <a:pt x="4822656" y="5393214"/>
                    <a:pt x="4830010" y="5382674"/>
                  </a:cubicBezTo>
                  <a:lnTo>
                    <a:pt x="4874298" y="5319323"/>
                  </a:lnTo>
                  <a:lnTo>
                    <a:pt x="4896484" y="5287734"/>
                  </a:lnTo>
                  <a:cubicBezTo>
                    <a:pt x="4903839" y="5277191"/>
                    <a:pt x="4911520" y="5266885"/>
                    <a:pt x="4918019" y="5255673"/>
                  </a:cubicBezTo>
                  <a:lnTo>
                    <a:pt x="4999238" y="5124058"/>
                  </a:lnTo>
                  <a:cubicBezTo>
                    <a:pt x="5102559" y="4945225"/>
                    <a:pt x="5185787" y="4753943"/>
                    <a:pt x="5251271" y="4554965"/>
                  </a:cubicBezTo>
                  <a:cubicBezTo>
                    <a:pt x="5259371" y="4530051"/>
                    <a:pt x="5268846" y="4505799"/>
                    <a:pt x="5276136" y="4480521"/>
                  </a:cubicBezTo>
                  <a:lnTo>
                    <a:pt x="5297442" y="4404389"/>
                  </a:lnTo>
                  <a:lnTo>
                    <a:pt x="5318953" y="4328458"/>
                  </a:lnTo>
                  <a:cubicBezTo>
                    <a:pt x="5322895" y="4315679"/>
                    <a:pt x="5325929" y="4303390"/>
                    <a:pt x="5328684" y="4291175"/>
                  </a:cubicBezTo>
                  <a:lnTo>
                    <a:pt x="5337470" y="4254522"/>
                  </a:lnTo>
                  <a:cubicBezTo>
                    <a:pt x="5343899" y="4230045"/>
                    <a:pt x="5348129" y="4205565"/>
                    <a:pt x="5353277" y="4181038"/>
                  </a:cubicBezTo>
                  <a:cubicBezTo>
                    <a:pt x="5358786" y="4156608"/>
                    <a:pt x="5362533" y="4132000"/>
                    <a:pt x="5366762" y="4107520"/>
                  </a:cubicBezTo>
                  <a:cubicBezTo>
                    <a:pt x="5368877" y="4095280"/>
                    <a:pt x="5371390" y="4083000"/>
                    <a:pt x="5373105" y="4070802"/>
                  </a:cubicBezTo>
                  <a:lnTo>
                    <a:pt x="5378288" y="4034066"/>
                  </a:lnTo>
                  <a:lnTo>
                    <a:pt x="5383471" y="3997331"/>
                  </a:lnTo>
                  <a:lnTo>
                    <a:pt x="5387373" y="3960547"/>
                  </a:lnTo>
                  <a:cubicBezTo>
                    <a:pt x="5408513" y="3764258"/>
                    <a:pt x="5404752" y="3567184"/>
                    <a:pt x="5375699" y="3369810"/>
                  </a:cubicBezTo>
                  <a:cubicBezTo>
                    <a:pt x="5347044" y="3172396"/>
                    <a:pt x="5293473" y="2975222"/>
                    <a:pt x="5225695" y="2777923"/>
                  </a:cubicBezTo>
                  <a:cubicBezTo>
                    <a:pt x="5157675" y="2580560"/>
                    <a:pt x="5075729" y="2382997"/>
                    <a:pt x="4989893" y="2181595"/>
                  </a:cubicBezTo>
                  <a:lnTo>
                    <a:pt x="4856777" y="1872581"/>
                  </a:lnTo>
                  <a:cubicBezTo>
                    <a:pt x="4811108" y="1763784"/>
                    <a:pt x="4768691" y="1655416"/>
                    <a:pt x="4729367" y="1547581"/>
                  </a:cubicBezTo>
                  <a:cubicBezTo>
                    <a:pt x="4650320" y="1331954"/>
                    <a:pt x="4585048" y="1118545"/>
                    <a:pt x="4510575" y="917244"/>
                  </a:cubicBezTo>
                  <a:cubicBezTo>
                    <a:pt x="4473339" y="816594"/>
                    <a:pt x="4433491" y="718925"/>
                    <a:pt x="4387446" y="626512"/>
                  </a:cubicBezTo>
                  <a:cubicBezTo>
                    <a:pt x="4341559" y="533993"/>
                    <a:pt x="4289352" y="446701"/>
                    <a:pt x="4227716" y="368510"/>
                  </a:cubicBezTo>
                  <a:cubicBezTo>
                    <a:pt x="4166554" y="290006"/>
                    <a:pt x="4096194" y="220222"/>
                    <a:pt x="4017774" y="161674"/>
                  </a:cubicBezTo>
                  <a:cubicBezTo>
                    <a:pt x="3939391" y="102989"/>
                    <a:pt x="3853034" y="55709"/>
                    <a:pt x="3761542" y="19860"/>
                  </a:cubicBezTo>
                  <a:lnTo>
                    <a:pt x="3727185" y="6533"/>
                  </a:lnTo>
                  <a:close/>
                  <a:moveTo>
                    <a:pt x="1325680" y="0"/>
                  </a:moveTo>
                  <a:lnTo>
                    <a:pt x="2347354" y="0"/>
                  </a:lnTo>
                  <a:lnTo>
                    <a:pt x="2262734" y="20581"/>
                  </a:lnTo>
                  <a:cubicBezTo>
                    <a:pt x="2164073" y="49233"/>
                    <a:pt x="2066423" y="82020"/>
                    <a:pt x="1969830" y="118108"/>
                  </a:cubicBezTo>
                  <a:cubicBezTo>
                    <a:pt x="1945675" y="127092"/>
                    <a:pt x="1921391" y="135598"/>
                    <a:pt x="1897367" y="145059"/>
                  </a:cubicBezTo>
                  <a:cubicBezTo>
                    <a:pt x="1873522" y="155302"/>
                    <a:pt x="1849679" y="165546"/>
                    <a:pt x="1825860" y="175210"/>
                  </a:cubicBezTo>
                  <a:lnTo>
                    <a:pt x="1754258" y="204746"/>
                  </a:lnTo>
                  <a:lnTo>
                    <a:pt x="1683442" y="237143"/>
                  </a:lnTo>
                  <a:cubicBezTo>
                    <a:pt x="1659851" y="247896"/>
                    <a:pt x="1636127" y="258172"/>
                    <a:pt x="1612330" y="268724"/>
                  </a:cubicBezTo>
                  <a:lnTo>
                    <a:pt x="1542244" y="303229"/>
                  </a:lnTo>
                  <a:lnTo>
                    <a:pt x="1471990" y="337395"/>
                  </a:lnTo>
                  <a:cubicBezTo>
                    <a:pt x="1448660" y="349103"/>
                    <a:pt x="1425927" y="362441"/>
                    <a:pt x="1402813" y="374794"/>
                  </a:cubicBezTo>
                  <a:lnTo>
                    <a:pt x="1333886" y="412702"/>
                  </a:lnTo>
                  <a:cubicBezTo>
                    <a:pt x="1310940" y="425394"/>
                    <a:pt x="1288842" y="440228"/>
                    <a:pt x="1266278" y="453907"/>
                  </a:cubicBezTo>
                  <a:lnTo>
                    <a:pt x="1199136" y="496266"/>
                  </a:lnTo>
                  <a:lnTo>
                    <a:pt x="1182302" y="506917"/>
                  </a:lnTo>
                  <a:lnTo>
                    <a:pt x="1166009" y="518449"/>
                  </a:lnTo>
                  <a:lnTo>
                    <a:pt x="1133302" y="541479"/>
                  </a:lnTo>
                  <a:lnTo>
                    <a:pt x="1067923" y="587403"/>
                  </a:lnTo>
                  <a:lnTo>
                    <a:pt x="1051509" y="598902"/>
                  </a:lnTo>
                  <a:lnTo>
                    <a:pt x="1035673" y="611145"/>
                  </a:lnTo>
                  <a:lnTo>
                    <a:pt x="1003878" y="635598"/>
                  </a:lnTo>
                  <a:cubicBezTo>
                    <a:pt x="961473" y="668248"/>
                    <a:pt x="918407" y="699983"/>
                    <a:pt x="877673" y="735582"/>
                  </a:cubicBezTo>
                  <a:cubicBezTo>
                    <a:pt x="711850" y="872792"/>
                    <a:pt x="555901" y="1026776"/>
                    <a:pt x="417533" y="1198720"/>
                  </a:cubicBezTo>
                  <a:cubicBezTo>
                    <a:pt x="278999" y="1370325"/>
                    <a:pt x="156917" y="1557820"/>
                    <a:pt x="54935" y="1756293"/>
                  </a:cubicBezTo>
                  <a:lnTo>
                    <a:pt x="17844" y="1831433"/>
                  </a:lnTo>
                  <a:lnTo>
                    <a:pt x="0" y="1869131"/>
                  </a:lnTo>
                  <a:lnTo>
                    <a:pt x="0" y="1198550"/>
                  </a:lnTo>
                  <a:lnTo>
                    <a:pt x="185957" y="961506"/>
                  </a:lnTo>
                  <a:cubicBezTo>
                    <a:pt x="342426" y="776600"/>
                    <a:pt x="509755" y="602849"/>
                    <a:pt x="689746" y="447064"/>
                  </a:cubicBezTo>
                  <a:cubicBezTo>
                    <a:pt x="733932" y="406795"/>
                    <a:pt x="780859" y="370795"/>
                    <a:pt x="827126" y="333881"/>
                  </a:cubicBezTo>
                  <a:cubicBezTo>
                    <a:pt x="872886" y="295949"/>
                    <a:pt x="921195" y="262526"/>
                    <a:pt x="968997" y="228085"/>
                  </a:cubicBezTo>
                  <a:lnTo>
                    <a:pt x="1004883" y="202373"/>
                  </a:lnTo>
                  <a:lnTo>
                    <a:pt x="1022826" y="189517"/>
                  </a:lnTo>
                  <a:lnTo>
                    <a:pt x="1041187" y="177509"/>
                  </a:lnTo>
                  <a:lnTo>
                    <a:pt x="1114760" y="129512"/>
                  </a:lnTo>
                  <a:cubicBezTo>
                    <a:pt x="1139435" y="113750"/>
                    <a:pt x="1163439" y="96630"/>
                    <a:pt x="1188498" y="81854"/>
                  </a:cubicBezTo>
                  <a:lnTo>
                    <a:pt x="1263461" y="36880"/>
                  </a:ln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D01D44A9-1D51-461B-A228-06F6C500B0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369"/>
              <a:ext cx="6055600" cy="6858000"/>
            </a:xfrm>
            <a:custGeom>
              <a:avLst/>
              <a:gdLst>
                <a:gd name="connsiteX0" fmla="*/ 0 w 6055600"/>
                <a:gd name="connsiteY0" fmla="*/ 5960220 h 6858000"/>
                <a:gd name="connsiteX1" fmla="*/ 36039 w 6055600"/>
                <a:gd name="connsiteY1" fmla="*/ 6002605 h 6858000"/>
                <a:gd name="connsiteX2" fmla="*/ 92950 w 6055600"/>
                <a:gd name="connsiteY2" fmla="*/ 6059050 h 6858000"/>
                <a:gd name="connsiteX3" fmla="*/ 153706 w 6055600"/>
                <a:gd name="connsiteY3" fmla="*/ 6111427 h 6858000"/>
                <a:gd name="connsiteX4" fmla="*/ 216806 w 6055600"/>
                <a:gd name="connsiteY4" fmla="*/ 6161603 h 6858000"/>
                <a:gd name="connsiteX5" fmla="*/ 281945 w 6055600"/>
                <a:gd name="connsiteY5" fmla="*/ 6209777 h 6858000"/>
                <a:gd name="connsiteX6" fmla="*/ 553337 w 6055600"/>
                <a:gd name="connsiteY6" fmla="*/ 6391500 h 6858000"/>
                <a:gd name="connsiteX7" fmla="*/ 690543 w 6055600"/>
                <a:gd name="connsiteY7" fmla="*/ 6481634 h 6858000"/>
                <a:gd name="connsiteX8" fmla="*/ 827127 w 6055600"/>
                <a:gd name="connsiteY8" fmla="*/ 6573159 h 6858000"/>
                <a:gd name="connsiteX9" fmla="*/ 1095915 w 6055600"/>
                <a:gd name="connsiteY9" fmla="*/ 6762202 h 6858000"/>
                <a:gd name="connsiteX10" fmla="*/ 1224853 w 6055600"/>
                <a:gd name="connsiteY10" fmla="*/ 6858000 h 6858000"/>
                <a:gd name="connsiteX11" fmla="*/ 1154072 w 6055600"/>
                <a:gd name="connsiteY11" fmla="*/ 6858000 h 6858000"/>
                <a:gd name="connsiteX12" fmla="*/ 1073489 w 6055600"/>
                <a:gd name="connsiteY12" fmla="*/ 6799140 h 6858000"/>
                <a:gd name="connsiteX13" fmla="*/ 800175 w 6055600"/>
                <a:gd name="connsiteY13" fmla="*/ 6620441 h 6858000"/>
                <a:gd name="connsiteX14" fmla="*/ 231518 w 6055600"/>
                <a:gd name="connsiteY14" fmla="*/ 6299323 h 6858000"/>
                <a:gd name="connsiteX15" fmla="*/ 160401 w 6055600"/>
                <a:gd name="connsiteY15" fmla="*/ 6256627 h 6858000"/>
                <a:gd name="connsiteX16" fmla="*/ 89697 w 6055600"/>
                <a:gd name="connsiteY16" fmla="*/ 6211916 h 6858000"/>
                <a:gd name="connsiteX17" fmla="*/ 20148 w 6055600"/>
                <a:gd name="connsiteY17" fmla="*/ 6163835 h 6858000"/>
                <a:gd name="connsiteX18" fmla="*/ 0 w 6055600"/>
                <a:gd name="connsiteY18" fmla="*/ 6147796 h 6858000"/>
                <a:gd name="connsiteX19" fmla="*/ 3748345 w 6055600"/>
                <a:gd name="connsiteY19" fmla="*/ 0 h 6858000"/>
                <a:gd name="connsiteX20" fmla="*/ 4277792 w 6055600"/>
                <a:gd name="connsiteY20" fmla="*/ 0 h 6858000"/>
                <a:gd name="connsiteX21" fmla="*/ 4339531 w 6055600"/>
                <a:gd name="connsiteY21" fmla="*/ 40262 h 6858000"/>
                <a:gd name="connsiteX22" fmla="*/ 4476306 w 6055600"/>
                <a:gd name="connsiteY22" fmla="*/ 153922 h 6858000"/>
                <a:gd name="connsiteX23" fmla="*/ 4713639 w 6055600"/>
                <a:gd name="connsiteY23" fmla="*/ 422076 h 6858000"/>
                <a:gd name="connsiteX24" fmla="*/ 4906991 w 6055600"/>
                <a:gd name="connsiteY24" fmla="*/ 723463 h 6858000"/>
                <a:gd name="connsiteX25" fmla="*/ 5070511 w 6055600"/>
                <a:gd name="connsiteY25" fmla="*/ 1037524 h 6858000"/>
                <a:gd name="connsiteX26" fmla="*/ 5219493 w 6055600"/>
                <a:gd name="connsiteY26" fmla="*/ 1352079 h 6858000"/>
                <a:gd name="connsiteX27" fmla="*/ 5367779 w 6055600"/>
                <a:gd name="connsiteY27" fmla="*/ 1658945 h 6858000"/>
                <a:gd name="connsiteX28" fmla="*/ 5446095 w 6055600"/>
                <a:gd name="connsiteY28" fmla="*/ 1811301 h 6858000"/>
                <a:gd name="connsiteX29" fmla="*/ 5525115 w 6055600"/>
                <a:gd name="connsiteY29" fmla="*/ 1967103 h 6858000"/>
                <a:gd name="connsiteX30" fmla="*/ 5816642 w 6055600"/>
                <a:gd name="connsiteY30" fmla="*/ 2618837 h 6858000"/>
                <a:gd name="connsiteX31" fmla="*/ 6015787 w 6055600"/>
                <a:gd name="connsiteY31" fmla="*/ 3339957 h 6858000"/>
                <a:gd name="connsiteX32" fmla="*/ 6054206 w 6055600"/>
                <a:gd name="connsiteY32" fmla="*/ 3727239 h 6858000"/>
                <a:gd name="connsiteX33" fmla="*/ 6039811 w 6055600"/>
                <a:gd name="connsiteY33" fmla="*/ 4122735 h 6858000"/>
                <a:gd name="connsiteX34" fmla="*/ 5971601 w 6055600"/>
                <a:gd name="connsiteY34" fmla="*/ 4514288 h 6858000"/>
                <a:gd name="connsiteX35" fmla="*/ 5946751 w 6055600"/>
                <a:gd name="connsiteY35" fmla="*/ 4609838 h 6858000"/>
                <a:gd name="connsiteX36" fmla="*/ 5919986 w 6055600"/>
                <a:gd name="connsiteY36" fmla="*/ 4703178 h 6858000"/>
                <a:gd name="connsiteX37" fmla="*/ 5890731 w 6055600"/>
                <a:gd name="connsiteY37" fmla="*/ 4795992 h 6858000"/>
                <a:gd name="connsiteX38" fmla="*/ 5859058 w 6055600"/>
                <a:gd name="connsiteY38" fmla="*/ 4888015 h 6858000"/>
                <a:gd name="connsiteX39" fmla="*/ 5525053 w 6055600"/>
                <a:gd name="connsiteY39" fmla="*/ 5588449 h 6858000"/>
                <a:gd name="connsiteX40" fmla="*/ 5058962 w 6055600"/>
                <a:gd name="connsiteY40" fmla="*/ 6189929 h 6858000"/>
                <a:gd name="connsiteX41" fmla="*/ 4787706 w 6055600"/>
                <a:gd name="connsiteY41" fmla="*/ 6442985 h 6858000"/>
                <a:gd name="connsiteX42" fmla="*/ 4498686 w 6055600"/>
                <a:gd name="connsiteY42" fmla="*/ 6663678 h 6858000"/>
                <a:gd name="connsiteX43" fmla="*/ 4197167 w 6055600"/>
                <a:gd name="connsiteY43" fmla="*/ 6854053 h 6858000"/>
                <a:gd name="connsiteX44" fmla="*/ 4189720 w 6055600"/>
                <a:gd name="connsiteY44" fmla="*/ 6858000 h 6858000"/>
                <a:gd name="connsiteX45" fmla="*/ 3651929 w 6055600"/>
                <a:gd name="connsiteY45" fmla="*/ 6858000 h 6858000"/>
                <a:gd name="connsiteX46" fmla="*/ 3789040 w 6055600"/>
                <a:gd name="connsiteY46" fmla="*/ 6778034 h 6858000"/>
                <a:gd name="connsiteX47" fmla="*/ 4335568 w 6055600"/>
                <a:gd name="connsiteY47" fmla="*/ 6382709 h 6858000"/>
                <a:gd name="connsiteX48" fmla="*/ 4586923 w 6055600"/>
                <a:gd name="connsiteY48" fmla="*/ 6158577 h 6858000"/>
                <a:gd name="connsiteX49" fmla="*/ 4819585 w 6055600"/>
                <a:gd name="connsiteY49" fmla="*/ 5915847 h 6858000"/>
                <a:gd name="connsiteX50" fmla="*/ 5214727 w 6055600"/>
                <a:gd name="connsiteY50" fmla="*/ 5371094 h 6858000"/>
                <a:gd name="connsiteX51" fmla="*/ 5495409 w 6055600"/>
                <a:gd name="connsiteY51" fmla="*/ 4752778 h 6858000"/>
                <a:gd name="connsiteX52" fmla="*/ 5522322 w 6055600"/>
                <a:gd name="connsiteY52" fmla="*/ 4671511 h 6858000"/>
                <a:gd name="connsiteX53" fmla="*/ 5547631 w 6055600"/>
                <a:gd name="connsiteY53" fmla="*/ 4589675 h 6858000"/>
                <a:gd name="connsiteX54" fmla="*/ 5570792 w 6055600"/>
                <a:gd name="connsiteY54" fmla="*/ 4506978 h 6858000"/>
                <a:gd name="connsiteX55" fmla="*/ 5591541 w 6055600"/>
                <a:gd name="connsiteY55" fmla="*/ 4425334 h 6858000"/>
                <a:gd name="connsiteX56" fmla="*/ 5649500 w 6055600"/>
                <a:gd name="connsiteY56" fmla="*/ 4097286 h 6858000"/>
                <a:gd name="connsiteX57" fmla="*/ 5637615 w 6055600"/>
                <a:gd name="connsiteY57" fmla="*/ 3437524 h 6858000"/>
                <a:gd name="connsiteX58" fmla="*/ 5475454 w 6055600"/>
                <a:gd name="connsiteY58" fmla="*/ 2791575 h 6858000"/>
                <a:gd name="connsiteX59" fmla="*/ 5217600 w 6055600"/>
                <a:gd name="connsiteY59" fmla="*/ 2164719 h 6858000"/>
                <a:gd name="connsiteX60" fmla="*/ 5144941 w 6055600"/>
                <a:gd name="connsiteY60" fmla="*/ 2009490 h 6858000"/>
                <a:gd name="connsiteX61" fmla="*/ 5070052 w 6055600"/>
                <a:gd name="connsiteY61" fmla="*/ 1851823 h 6858000"/>
                <a:gd name="connsiteX62" fmla="*/ 4926984 w 6055600"/>
                <a:gd name="connsiteY62" fmla="*/ 1529226 h 6858000"/>
                <a:gd name="connsiteX63" fmla="*/ 4790925 w 6055600"/>
                <a:gd name="connsiteY63" fmla="*/ 1209923 h 6858000"/>
                <a:gd name="connsiteX64" fmla="*/ 4650559 w 6055600"/>
                <a:gd name="connsiteY64" fmla="*/ 902490 h 6858000"/>
                <a:gd name="connsiteX65" fmla="*/ 4491930 w 6055600"/>
                <a:gd name="connsiteY65" fmla="*/ 616919 h 6858000"/>
                <a:gd name="connsiteX66" fmla="*/ 4302323 w 6055600"/>
                <a:gd name="connsiteY66" fmla="*/ 366083 h 6858000"/>
                <a:gd name="connsiteX67" fmla="*/ 4072203 w 6055600"/>
                <a:gd name="connsiteY67" fmla="*/ 164982 h 6858000"/>
                <a:gd name="connsiteX68" fmla="*/ 3803964 w 6055600"/>
                <a:gd name="connsiteY68" fmla="*/ 21052 h 6858000"/>
                <a:gd name="connsiteX69" fmla="*/ 3768314 w 6055600"/>
                <a:gd name="connsiteY69" fmla="*/ 6826 h 6858000"/>
                <a:gd name="connsiteX70" fmla="*/ 1589779 w 6055600"/>
                <a:gd name="connsiteY70" fmla="*/ 0 h 6858000"/>
                <a:gd name="connsiteX71" fmla="*/ 1918056 w 6055600"/>
                <a:gd name="connsiteY71" fmla="*/ 0 h 6858000"/>
                <a:gd name="connsiteX72" fmla="*/ 1764243 w 6055600"/>
                <a:gd name="connsiteY72" fmla="*/ 55145 h 6858000"/>
                <a:gd name="connsiteX73" fmla="*/ 1313330 w 6055600"/>
                <a:gd name="connsiteY73" fmla="*/ 274424 h 6858000"/>
                <a:gd name="connsiteX74" fmla="*/ 295673 w 6055600"/>
                <a:gd name="connsiteY74" fmla="*/ 1187630 h 6858000"/>
                <a:gd name="connsiteX75" fmla="*/ 96207 w 6055600"/>
                <a:gd name="connsiteY75" fmla="*/ 1474327 h 6858000"/>
                <a:gd name="connsiteX76" fmla="*/ 0 w 6055600"/>
                <a:gd name="connsiteY76" fmla="*/ 1641460 h 6858000"/>
                <a:gd name="connsiteX77" fmla="*/ 0 w 6055600"/>
                <a:gd name="connsiteY77" fmla="*/ 1224218 h 6858000"/>
                <a:gd name="connsiteX78" fmla="*/ 150937 w 6055600"/>
                <a:gd name="connsiteY78" fmla="*/ 1040975 h 6858000"/>
                <a:gd name="connsiteX79" fmla="*/ 1264907 w 6055600"/>
                <a:gd name="connsiteY79" fmla="*/ 158248 h 6858000"/>
                <a:gd name="connsiteX80" fmla="*/ 1575167 w 6055600"/>
                <a:gd name="connsiteY80" fmla="*/ 567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6055600" h="6858000">
                  <a:moveTo>
                    <a:pt x="0" y="5960220"/>
                  </a:moveTo>
                  <a:lnTo>
                    <a:pt x="36039" y="6002605"/>
                  </a:lnTo>
                  <a:cubicBezTo>
                    <a:pt x="54896" y="6021530"/>
                    <a:pt x="73635" y="6040425"/>
                    <a:pt x="92950" y="6059050"/>
                  </a:cubicBezTo>
                  <a:lnTo>
                    <a:pt x="153706" y="6111427"/>
                  </a:lnTo>
                  <a:cubicBezTo>
                    <a:pt x="173546" y="6129485"/>
                    <a:pt x="195722" y="6144912"/>
                    <a:pt x="216806" y="6161603"/>
                  </a:cubicBezTo>
                  <a:cubicBezTo>
                    <a:pt x="238229" y="6177961"/>
                    <a:pt x="259466" y="6194551"/>
                    <a:pt x="281945" y="6209777"/>
                  </a:cubicBezTo>
                  <a:cubicBezTo>
                    <a:pt x="369940" y="6272709"/>
                    <a:pt x="461791" y="6332004"/>
                    <a:pt x="553337" y="6391500"/>
                  </a:cubicBezTo>
                  <a:lnTo>
                    <a:pt x="690543" y="6481634"/>
                  </a:lnTo>
                  <a:lnTo>
                    <a:pt x="827127" y="6573159"/>
                  </a:lnTo>
                  <a:cubicBezTo>
                    <a:pt x="917674" y="6634511"/>
                    <a:pt x="1007156" y="6697737"/>
                    <a:pt x="1095915" y="6762202"/>
                  </a:cubicBezTo>
                  <a:lnTo>
                    <a:pt x="1224853" y="6858000"/>
                  </a:lnTo>
                  <a:lnTo>
                    <a:pt x="1154072" y="6858000"/>
                  </a:lnTo>
                  <a:lnTo>
                    <a:pt x="1073489" y="6799140"/>
                  </a:lnTo>
                  <a:cubicBezTo>
                    <a:pt x="983882" y="6736908"/>
                    <a:pt x="892851" y="6677125"/>
                    <a:pt x="800175" y="6620441"/>
                  </a:cubicBezTo>
                  <a:cubicBezTo>
                    <a:pt x="615108" y="6506015"/>
                    <a:pt x="422939" y="6407807"/>
                    <a:pt x="231518" y="6299323"/>
                  </a:cubicBezTo>
                  <a:cubicBezTo>
                    <a:pt x="207467" y="6286226"/>
                    <a:pt x="184098" y="6271045"/>
                    <a:pt x="160401" y="6256627"/>
                  </a:cubicBezTo>
                  <a:cubicBezTo>
                    <a:pt x="136809" y="6241811"/>
                    <a:pt x="112558" y="6228518"/>
                    <a:pt x="89697" y="6211916"/>
                  </a:cubicBezTo>
                  <a:lnTo>
                    <a:pt x="20148" y="6163835"/>
                  </a:lnTo>
                  <a:lnTo>
                    <a:pt x="0" y="6147796"/>
                  </a:lnTo>
                  <a:close/>
                  <a:moveTo>
                    <a:pt x="3748345" y="0"/>
                  </a:moveTo>
                  <a:lnTo>
                    <a:pt x="4277792" y="0"/>
                  </a:lnTo>
                  <a:lnTo>
                    <a:pt x="4339531" y="40262"/>
                  </a:lnTo>
                  <a:cubicBezTo>
                    <a:pt x="4386991" y="75346"/>
                    <a:pt x="4432680" y="113353"/>
                    <a:pt x="4476306" y="153922"/>
                  </a:cubicBezTo>
                  <a:cubicBezTo>
                    <a:pt x="4563779" y="234693"/>
                    <a:pt x="4642423" y="325982"/>
                    <a:pt x="4713639" y="422076"/>
                  </a:cubicBezTo>
                  <a:cubicBezTo>
                    <a:pt x="4784481" y="518635"/>
                    <a:pt x="4848552" y="619893"/>
                    <a:pt x="4906991" y="723463"/>
                  </a:cubicBezTo>
                  <a:cubicBezTo>
                    <a:pt x="4965582" y="826932"/>
                    <a:pt x="5019421" y="932243"/>
                    <a:pt x="5070511" y="1037524"/>
                  </a:cubicBezTo>
                  <a:cubicBezTo>
                    <a:pt x="5121871" y="1142738"/>
                    <a:pt x="5170833" y="1248016"/>
                    <a:pt x="5219493" y="1352079"/>
                  </a:cubicBezTo>
                  <a:cubicBezTo>
                    <a:pt x="5268459" y="1455943"/>
                    <a:pt x="5317204" y="1558756"/>
                    <a:pt x="5367779" y="1658945"/>
                  </a:cubicBezTo>
                  <a:lnTo>
                    <a:pt x="5446095" y="1811301"/>
                  </a:lnTo>
                  <a:cubicBezTo>
                    <a:pt x="5472584" y="1862992"/>
                    <a:pt x="5498885" y="1914915"/>
                    <a:pt x="5525115" y="1967103"/>
                  </a:cubicBezTo>
                  <a:cubicBezTo>
                    <a:pt x="5629428" y="2176256"/>
                    <a:pt x="5730254" y="2391411"/>
                    <a:pt x="5816642" y="2618837"/>
                  </a:cubicBezTo>
                  <a:cubicBezTo>
                    <a:pt x="5902562" y="2846137"/>
                    <a:pt x="5974641" y="3086291"/>
                    <a:pt x="6015787" y="3339957"/>
                  </a:cubicBezTo>
                  <a:cubicBezTo>
                    <a:pt x="6036373" y="3466512"/>
                    <a:pt x="6050262" y="3596084"/>
                    <a:pt x="6054206" y="3727239"/>
                  </a:cubicBezTo>
                  <a:cubicBezTo>
                    <a:pt x="6058266" y="3858425"/>
                    <a:pt x="6053460" y="3990915"/>
                    <a:pt x="6039811" y="4122735"/>
                  </a:cubicBezTo>
                  <a:cubicBezTo>
                    <a:pt x="6026397" y="4254618"/>
                    <a:pt x="6002552" y="4385688"/>
                    <a:pt x="5971601" y="4514288"/>
                  </a:cubicBezTo>
                  <a:cubicBezTo>
                    <a:pt x="5963342" y="4546050"/>
                    <a:pt x="5955885" y="4579019"/>
                    <a:pt x="5946751" y="4609838"/>
                  </a:cubicBezTo>
                  <a:lnTo>
                    <a:pt x="5919986" y="4703178"/>
                  </a:lnTo>
                  <a:lnTo>
                    <a:pt x="5890731" y="4795992"/>
                  </a:lnTo>
                  <a:cubicBezTo>
                    <a:pt x="5880825" y="4826888"/>
                    <a:pt x="5869667" y="4857307"/>
                    <a:pt x="5859058" y="4888015"/>
                  </a:cubicBezTo>
                  <a:cubicBezTo>
                    <a:pt x="5772112" y="5132558"/>
                    <a:pt x="5660551" y="5369373"/>
                    <a:pt x="5525053" y="5588449"/>
                  </a:cubicBezTo>
                  <a:cubicBezTo>
                    <a:pt x="5389674" y="5807557"/>
                    <a:pt x="5232835" y="6010440"/>
                    <a:pt x="5058962" y="6189929"/>
                  </a:cubicBezTo>
                  <a:cubicBezTo>
                    <a:pt x="4972125" y="6279771"/>
                    <a:pt x="4880998" y="6363650"/>
                    <a:pt x="4787706" y="6442985"/>
                  </a:cubicBezTo>
                  <a:cubicBezTo>
                    <a:pt x="4693655" y="6521410"/>
                    <a:pt x="4597439" y="6595290"/>
                    <a:pt x="4498686" y="6663678"/>
                  </a:cubicBezTo>
                  <a:cubicBezTo>
                    <a:pt x="4399893" y="6731984"/>
                    <a:pt x="4299240" y="6795191"/>
                    <a:pt x="4197167" y="6854053"/>
                  </a:cubicBezTo>
                  <a:lnTo>
                    <a:pt x="4189720" y="6858000"/>
                  </a:lnTo>
                  <a:lnTo>
                    <a:pt x="3651929" y="6858000"/>
                  </a:lnTo>
                  <a:lnTo>
                    <a:pt x="3789040" y="6778034"/>
                  </a:lnTo>
                  <a:cubicBezTo>
                    <a:pt x="3978462" y="6656931"/>
                    <a:pt x="4162446" y="6525734"/>
                    <a:pt x="4335568" y="6382709"/>
                  </a:cubicBezTo>
                  <a:cubicBezTo>
                    <a:pt x="4422084" y="6310901"/>
                    <a:pt x="4506335" y="6236787"/>
                    <a:pt x="4586923" y="6158577"/>
                  </a:cubicBezTo>
                  <a:cubicBezTo>
                    <a:pt x="4668153" y="6081248"/>
                    <a:pt x="4745649" y="6000086"/>
                    <a:pt x="4819585" y="5915847"/>
                  </a:cubicBezTo>
                  <a:cubicBezTo>
                    <a:pt x="4967573" y="5747401"/>
                    <a:pt x="5101426" y="5566247"/>
                    <a:pt x="5214727" y="5371094"/>
                  </a:cubicBezTo>
                  <a:cubicBezTo>
                    <a:pt x="5327795" y="5175879"/>
                    <a:pt x="5421090" y="4968427"/>
                    <a:pt x="5495409" y="4752778"/>
                  </a:cubicBezTo>
                  <a:cubicBezTo>
                    <a:pt x="5504291" y="4725712"/>
                    <a:pt x="5513872" y="4698834"/>
                    <a:pt x="5522322" y="4671511"/>
                  </a:cubicBezTo>
                  <a:lnTo>
                    <a:pt x="5547631" y="4589675"/>
                  </a:lnTo>
                  <a:lnTo>
                    <a:pt x="5570792" y="4506978"/>
                  </a:lnTo>
                  <a:cubicBezTo>
                    <a:pt x="5578845" y="4479265"/>
                    <a:pt x="5584485" y="4452605"/>
                    <a:pt x="5591541" y="4425334"/>
                  </a:cubicBezTo>
                  <a:cubicBezTo>
                    <a:pt x="5618002" y="4316765"/>
                    <a:pt x="5636850" y="4207148"/>
                    <a:pt x="5649500" y="4097286"/>
                  </a:cubicBezTo>
                  <a:cubicBezTo>
                    <a:pt x="5674602" y="3877368"/>
                    <a:pt x="5668749" y="3656091"/>
                    <a:pt x="5637615" y="3437524"/>
                  </a:cubicBezTo>
                  <a:cubicBezTo>
                    <a:pt x="5605861" y="3218934"/>
                    <a:pt x="5549060" y="3003118"/>
                    <a:pt x="5475454" y="2791575"/>
                  </a:cubicBezTo>
                  <a:cubicBezTo>
                    <a:pt x="5402070" y="2579668"/>
                    <a:pt x="5313111" y="2371656"/>
                    <a:pt x="5217600" y="2164719"/>
                  </a:cubicBezTo>
                  <a:cubicBezTo>
                    <a:pt x="5193627" y="2112994"/>
                    <a:pt x="5169419" y="2061207"/>
                    <a:pt x="5144941" y="2009490"/>
                  </a:cubicBezTo>
                  <a:lnTo>
                    <a:pt x="5070052" y="1851823"/>
                  </a:lnTo>
                  <a:cubicBezTo>
                    <a:pt x="5020031" y="1744421"/>
                    <a:pt x="4972748" y="1636620"/>
                    <a:pt x="4926984" y="1529226"/>
                  </a:cubicBezTo>
                  <a:lnTo>
                    <a:pt x="4790925" y="1209923"/>
                  </a:lnTo>
                  <a:cubicBezTo>
                    <a:pt x="4745458" y="1105158"/>
                    <a:pt x="4699567" y="1001976"/>
                    <a:pt x="4650559" y="902490"/>
                  </a:cubicBezTo>
                  <a:cubicBezTo>
                    <a:pt x="4601243" y="803205"/>
                    <a:pt x="4549606" y="706978"/>
                    <a:pt x="4491930" y="616919"/>
                  </a:cubicBezTo>
                  <a:cubicBezTo>
                    <a:pt x="4434712" y="526559"/>
                    <a:pt x="4372370" y="441762"/>
                    <a:pt x="4302323" y="366083"/>
                  </a:cubicBezTo>
                  <a:cubicBezTo>
                    <a:pt x="4232428" y="290304"/>
                    <a:pt x="4155542" y="222846"/>
                    <a:pt x="4072203" y="164982"/>
                  </a:cubicBezTo>
                  <a:cubicBezTo>
                    <a:pt x="3988864" y="107118"/>
                    <a:pt x="3898693" y="59316"/>
                    <a:pt x="3803964" y="21052"/>
                  </a:cubicBezTo>
                  <a:lnTo>
                    <a:pt x="3768314" y="6826"/>
                  </a:lnTo>
                  <a:close/>
                  <a:moveTo>
                    <a:pt x="1589779" y="0"/>
                  </a:moveTo>
                  <a:lnTo>
                    <a:pt x="1918056" y="0"/>
                  </a:lnTo>
                  <a:lnTo>
                    <a:pt x="1764243" y="55145"/>
                  </a:lnTo>
                  <a:cubicBezTo>
                    <a:pt x="1609764" y="115414"/>
                    <a:pt x="1458840" y="188978"/>
                    <a:pt x="1313330" y="274424"/>
                  </a:cubicBezTo>
                  <a:cubicBezTo>
                    <a:pt x="924625" y="501532"/>
                    <a:pt x="576885" y="817476"/>
                    <a:pt x="295673" y="1187630"/>
                  </a:cubicBezTo>
                  <a:cubicBezTo>
                    <a:pt x="225216" y="1280162"/>
                    <a:pt x="158640" y="1375858"/>
                    <a:pt x="96207" y="1474327"/>
                  </a:cubicBezTo>
                  <a:lnTo>
                    <a:pt x="0" y="1641460"/>
                  </a:lnTo>
                  <a:lnTo>
                    <a:pt x="0" y="1224218"/>
                  </a:lnTo>
                  <a:lnTo>
                    <a:pt x="150937" y="1040975"/>
                  </a:lnTo>
                  <a:cubicBezTo>
                    <a:pt x="478530" y="677729"/>
                    <a:pt x="858178" y="381092"/>
                    <a:pt x="1264907" y="158248"/>
                  </a:cubicBezTo>
                  <a:cubicBezTo>
                    <a:pt x="1366631" y="102619"/>
                    <a:pt x="1470177" y="51760"/>
                    <a:pt x="1575167" y="567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72BB81CB-766C-46EF-8835-545CC3A991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5072" y="2017594"/>
            <a:ext cx="7051948" cy="403465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endParaRPr lang="lt-LT" sz="2400" dirty="0">
              <a:cs typeface="Calibri"/>
            </a:endParaRPr>
          </a:p>
          <a:p>
            <a:pPr marL="0" indent="0">
              <a:buNone/>
            </a:pPr>
            <a:endParaRPr lang="lt-LT" sz="2400" dirty="0">
              <a:ea typeface="Calibri" panose="020F0502020204030204"/>
              <a:cs typeface="Calibri"/>
            </a:endParaRPr>
          </a:p>
        </p:txBody>
      </p:sp>
      <p:pic>
        <p:nvPicPr>
          <p:cNvPr id="6" name="Paveikslėlis 6" descr="Paveikslėlis, kuriame yra tekstas&#10;&#10;Automatiškai sugeneruotas aprašymas">
            <a:extLst>
              <a:ext uri="{FF2B5EF4-FFF2-40B4-BE49-F238E27FC236}">
                <a16:creationId xmlns:a16="http://schemas.microsoft.com/office/drawing/2014/main" id="{82B0A7C5-79DB-6FCC-36CA-01249E5A81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972" y="432529"/>
            <a:ext cx="4216070" cy="5875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3993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ABE1CB20-19FB-02A2-64D7-A1A7D98AA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>
                <a:cs typeface="Calibri Light"/>
              </a:rPr>
              <a:t>Ką padarė, pavyzdžiui, kolegos fizikai?</a:t>
            </a:r>
            <a:endParaRPr lang="lt-LT" dirty="0"/>
          </a:p>
        </p:txBody>
      </p:sp>
      <p:pic>
        <p:nvPicPr>
          <p:cNvPr id="4" name="Paveikslėlis 4" descr="Paveikslėlis, kuriame yra stalas&#10;&#10;Automatiškai sugeneruotas aprašymas">
            <a:extLst>
              <a:ext uri="{FF2B5EF4-FFF2-40B4-BE49-F238E27FC236}">
                <a16:creationId xmlns:a16="http://schemas.microsoft.com/office/drawing/2014/main" id="{15595828-3F4E-30D9-52D0-C850DEE863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12589" y="1479262"/>
            <a:ext cx="8808913" cy="5009428"/>
          </a:xfrm>
        </p:spPr>
      </p:pic>
    </p:spTree>
    <p:extLst>
      <p:ext uri="{BB962C8B-B14F-4D97-AF65-F5344CB8AC3E}">
        <p14:creationId xmlns:p14="http://schemas.microsoft.com/office/powerpoint/2010/main" val="29437403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D9730368-2822-BF52-5F1E-905A891BA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>
                <a:cs typeface="Calibri Light"/>
              </a:rPr>
              <a:t>Patarimas, kurio neprašėme </a:t>
            </a:r>
            <a:endParaRPr lang="lt-LT" dirty="0" err="1"/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50B68584-17BE-EB4E-723E-A57AA4E8077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Turinio vietos rezervavimo ženklas 3">
            <a:extLst>
              <a:ext uri="{FF2B5EF4-FFF2-40B4-BE49-F238E27FC236}">
                <a16:creationId xmlns:a16="http://schemas.microsoft.com/office/drawing/2014/main" id="{6616852D-87A0-DFCF-637E-B491342ECB5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6" name="Paveikslėlis 4" descr="Paveikslėlis, kuriame yra diagrama&#10;&#10;Automatiškai sugeneruotas aprašymas">
            <a:extLst>
              <a:ext uri="{FF2B5EF4-FFF2-40B4-BE49-F238E27FC236}">
                <a16:creationId xmlns:a16="http://schemas.microsoft.com/office/drawing/2014/main" id="{D5AE0830-71B3-D0A6-2B61-53F827FD6A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6719" y="1826135"/>
            <a:ext cx="3539992" cy="4348639"/>
          </a:xfrm>
          <a:prstGeom prst="rect">
            <a:avLst/>
          </a:prstGeom>
        </p:spPr>
      </p:pic>
      <p:pic>
        <p:nvPicPr>
          <p:cNvPr id="8" name="Paveikslėlis 5" descr="Paveikslėlis, kuriame yra tekstas&#10;&#10;Automatiškai sugeneruotas aprašymas">
            <a:extLst>
              <a:ext uri="{FF2B5EF4-FFF2-40B4-BE49-F238E27FC236}">
                <a16:creationId xmlns:a16="http://schemas.microsoft.com/office/drawing/2014/main" id="{D3C11123-CD79-C821-339A-2E1770B8EE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813" y="1824485"/>
            <a:ext cx="3694803" cy="4337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3268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DBCD6FD6-89B7-500A-FF13-6779909F5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019" y="365125"/>
            <a:ext cx="10561781" cy="1729653"/>
          </a:xfrm>
        </p:spPr>
        <p:txBody>
          <a:bodyPr/>
          <a:lstStyle/>
          <a:p>
            <a:r>
              <a:rPr lang="en-US" dirty="0">
                <a:latin typeface="Times New Roman"/>
                <a:cs typeface="Times New Roman"/>
              </a:rPr>
              <a:t>6. </a:t>
            </a:r>
            <a:r>
              <a:rPr lang="en-US" b="1" err="1">
                <a:latin typeface="Times New Roman"/>
                <a:cs typeface="Times New Roman"/>
              </a:rPr>
              <a:t>Veiklų</a:t>
            </a:r>
            <a:r>
              <a:rPr lang="en-US" b="1" dirty="0">
                <a:latin typeface="Times New Roman"/>
                <a:cs typeface="Times New Roman"/>
              </a:rPr>
              <a:t> </a:t>
            </a:r>
            <a:r>
              <a:rPr lang="en-US" b="1" err="1">
                <a:latin typeface="Times New Roman"/>
                <a:cs typeface="Times New Roman"/>
              </a:rPr>
              <a:t>planavimo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err="1">
                <a:latin typeface="Times New Roman"/>
                <a:cs typeface="Times New Roman"/>
              </a:rPr>
              <a:t>ir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err="1">
                <a:latin typeface="Times New Roman"/>
                <a:cs typeface="Times New Roman"/>
              </a:rPr>
              <a:t>kompetencijų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err="1">
                <a:latin typeface="Times New Roman"/>
                <a:cs typeface="Times New Roman"/>
              </a:rPr>
              <a:t>ugdymo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err="1">
                <a:latin typeface="Times New Roman"/>
                <a:cs typeface="Times New Roman"/>
              </a:rPr>
              <a:t>pavyzdžiai</a:t>
            </a:r>
            <a:r>
              <a:rPr lang="en-US" dirty="0">
                <a:latin typeface="Times New Roman"/>
                <a:cs typeface="Times New Roman"/>
              </a:rPr>
              <a:t> (8 – 10 kl.) (1)</a:t>
            </a:r>
          </a:p>
          <a:p>
            <a:endParaRPr lang="lt-LT" dirty="0">
              <a:cs typeface="Calibri Light"/>
            </a:endParaRPr>
          </a:p>
        </p:txBody>
      </p:sp>
      <p:pic>
        <p:nvPicPr>
          <p:cNvPr id="4" name="Paveikslėlis 4" descr="Paveikslėlis, kuriame yra tekstas&#10;&#10;Automatiškai sugeneruotas aprašymas">
            <a:extLst>
              <a:ext uri="{FF2B5EF4-FFF2-40B4-BE49-F238E27FC236}">
                <a16:creationId xmlns:a16="http://schemas.microsoft.com/office/drawing/2014/main" id="{C59050E7-1413-462B-5356-29BABA00B7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24559" y="1513898"/>
            <a:ext cx="7873973" cy="4663065"/>
          </a:xfrm>
        </p:spPr>
      </p:pic>
    </p:spTree>
    <p:extLst>
      <p:ext uri="{BB962C8B-B14F-4D97-AF65-F5344CB8AC3E}">
        <p14:creationId xmlns:p14="http://schemas.microsoft.com/office/powerpoint/2010/main" val="15433652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44B64406-F0FC-7280-D3EA-37C37F5507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" sz="4000" dirty="0">
                <a:latin typeface="Times New Roman"/>
                <a:cs typeface="Times New Roman"/>
              </a:rPr>
              <a:t>Rekomenduojamas valandų skaičius numatytam mokymo(</a:t>
            </a:r>
            <a:r>
              <a:rPr lang="lt" sz="4000" dirty="0" err="1">
                <a:latin typeface="Times New Roman"/>
                <a:cs typeface="Times New Roman"/>
              </a:rPr>
              <a:t>si</a:t>
            </a:r>
            <a:r>
              <a:rPr lang="lt" sz="4000" dirty="0">
                <a:latin typeface="Times New Roman"/>
                <a:cs typeface="Times New Roman"/>
              </a:rPr>
              <a:t>) turiniui įgyvendinti </a:t>
            </a:r>
            <a:r>
              <a:rPr lang="lt" sz="4000" b="1" dirty="0">
                <a:latin typeface="Times New Roman"/>
                <a:cs typeface="Times New Roman"/>
              </a:rPr>
              <a:t>8 klasėje</a:t>
            </a:r>
            <a:r>
              <a:rPr lang="lt" sz="4000" dirty="0">
                <a:latin typeface="Times New Roman"/>
                <a:cs typeface="Times New Roman"/>
              </a:rPr>
              <a:t>:</a:t>
            </a:r>
            <a:endParaRPr lang="lt-LT" dirty="0"/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7268DB19-611F-23C7-28F0-CBE496A882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7382" y="1710171"/>
            <a:ext cx="10596418" cy="4466792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None/>
            </a:pPr>
            <a:r>
              <a:rPr lang="lt" b="1" dirty="0">
                <a:latin typeface="Times New Roman"/>
                <a:ea typeface="Calibri" panose="020F0502020204030204"/>
                <a:cs typeface="Times New Roman"/>
              </a:rPr>
              <a:t>26.1. Medžiagos sandara (26-28)</a:t>
            </a:r>
            <a:endParaRPr lang="lt-LT" dirty="0"/>
          </a:p>
          <a:p>
            <a:pPr>
              <a:buNone/>
            </a:pPr>
            <a:r>
              <a:rPr lang="lt" dirty="0">
                <a:latin typeface="Times New Roman"/>
                <a:ea typeface="Calibri" panose="020F0502020204030204"/>
                <a:cs typeface="Times New Roman"/>
              </a:rPr>
              <a:t>26.1.1. Atomo sandara (7)</a:t>
            </a:r>
            <a:endParaRPr lang="lt" dirty="0"/>
          </a:p>
          <a:p>
            <a:pPr>
              <a:buNone/>
            </a:pPr>
            <a:r>
              <a:rPr lang="lt" dirty="0">
                <a:latin typeface="Times New Roman"/>
                <a:ea typeface="Calibri" panose="020F0502020204030204"/>
                <a:cs typeface="Times New Roman"/>
              </a:rPr>
              <a:t>26.1.2. Periodinis dėsnis (4-5)</a:t>
            </a:r>
            <a:endParaRPr lang="lt" dirty="0"/>
          </a:p>
          <a:p>
            <a:pPr>
              <a:buNone/>
            </a:pPr>
            <a:r>
              <a:rPr lang="lt" dirty="0">
                <a:latin typeface="Times New Roman"/>
                <a:ea typeface="Calibri" panose="020F0502020204030204"/>
                <a:cs typeface="Times New Roman"/>
              </a:rPr>
              <a:t>26.1.3. Cheminės formulės (5-6)</a:t>
            </a:r>
            <a:endParaRPr lang="lt" dirty="0"/>
          </a:p>
          <a:p>
            <a:pPr marL="0" indent="0">
              <a:buNone/>
            </a:pPr>
            <a:r>
              <a:rPr lang="lt" dirty="0">
                <a:latin typeface="Times New Roman"/>
                <a:ea typeface="Calibri"/>
                <a:cs typeface="Times New Roman"/>
              </a:rPr>
              <a:t>26.1.4. Cheminiai ryšiai (10)</a:t>
            </a:r>
          </a:p>
          <a:p>
            <a:pPr>
              <a:buNone/>
            </a:pPr>
            <a:r>
              <a:rPr lang="lt" b="1" dirty="0">
                <a:latin typeface="Times New Roman"/>
                <a:ea typeface="Calibri"/>
                <a:cs typeface="Times New Roman"/>
              </a:rPr>
              <a:t>26.2. Cheminiai virsmai (23-24)</a:t>
            </a:r>
            <a:endParaRPr lang="lt" dirty="0"/>
          </a:p>
          <a:p>
            <a:pPr>
              <a:buNone/>
            </a:pPr>
            <a:r>
              <a:rPr lang="lt" dirty="0">
                <a:latin typeface="Times New Roman"/>
                <a:ea typeface="Calibri"/>
                <a:cs typeface="Times New Roman"/>
              </a:rPr>
              <a:t>26.2.1. Cheminės reakcijos (18-19)</a:t>
            </a:r>
            <a:endParaRPr lang="lt" dirty="0"/>
          </a:p>
          <a:p>
            <a:pPr marL="0" indent="0">
              <a:buNone/>
            </a:pPr>
            <a:r>
              <a:rPr lang="lt" dirty="0">
                <a:latin typeface="Times New Roman"/>
                <a:ea typeface="Calibri"/>
                <a:cs typeface="Times New Roman"/>
              </a:rPr>
              <a:t>26.2.2. Cheminių reakcijų energijos virsmai (5)</a:t>
            </a:r>
            <a:endParaRPr lang="lt">
              <a:latin typeface="Calibri" panose="020F0502020204030204"/>
              <a:ea typeface="Calibri"/>
              <a:cs typeface="Calibri" panose="020F0502020204030204"/>
            </a:endParaRPr>
          </a:p>
          <a:p>
            <a:pPr marL="0" indent="0">
              <a:buNone/>
            </a:pPr>
            <a:r>
              <a:rPr lang="lt" dirty="0">
                <a:latin typeface="Times New Roman"/>
                <a:cs typeface="Times New Roman"/>
              </a:rPr>
              <a:t>Viso: 49-52 val.  Valandų skaičius per metus - 74</a:t>
            </a:r>
            <a:endParaRPr lang="lt" dirty="0">
              <a:latin typeface="Times New Roman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062056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8573502D-E3A4-CED2-B391-36FA63F2A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br>
              <a:rPr lang="lt" sz="4000" dirty="0">
                <a:latin typeface="Times New Roman"/>
                <a:cs typeface="Times New Roman"/>
              </a:rPr>
            </a:br>
            <a:r>
              <a:rPr lang="lt" sz="4000" dirty="0">
                <a:latin typeface="Times New Roman"/>
                <a:cs typeface="Times New Roman"/>
              </a:rPr>
              <a:t>Rekomenduojamas valandų skaičius numatytam mokymo(</a:t>
            </a:r>
            <a:r>
              <a:rPr lang="lt" sz="4000" dirty="0" err="1">
                <a:latin typeface="Times New Roman"/>
                <a:cs typeface="Times New Roman"/>
              </a:rPr>
              <a:t>si</a:t>
            </a:r>
            <a:r>
              <a:rPr lang="lt" sz="4000" dirty="0">
                <a:latin typeface="Times New Roman"/>
                <a:cs typeface="Times New Roman"/>
              </a:rPr>
              <a:t>) turiniui įgyvendinti </a:t>
            </a:r>
            <a:r>
              <a:rPr lang="lt" sz="4000" b="1" dirty="0">
                <a:latin typeface="Times New Roman"/>
                <a:cs typeface="Times New Roman"/>
              </a:rPr>
              <a:t>9 klasėje</a:t>
            </a:r>
            <a:r>
              <a:rPr lang="lt" sz="4000" dirty="0">
                <a:latin typeface="Times New Roman"/>
                <a:cs typeface="Times New Roman"/>
              </a:rPr>
              <a:t>:</a:t>
            </a:r>
            <a:endParaRPr lang="lt-LT" sz="4000" dirty="0">
              <a:latin typeface="Times New Roman"/>
              <a:cs typeface="Times New Roman"/>
            </a:endParaRPr>
          </a:p>
          <a:p>
            <a:endParaRPr lang="lt-LT" dirty="0">
              <a:ea typeface="Calibri Light"/>
              <a:cs typeface="Calibri Light"/>
            </a:endParaRP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914B1D90-E302-0E8C-FC5A-5B3E2A19A32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lt" sz="2400" b="1" dirty="0">
                <a:latin typeface="Times New Roman"/>
                <a:cs typeface="Times New Roman"/>
              </a:rPr>
              <a:t>27.1. Molis. </a:t>
            </a:r>
            <a:r>
              <a:rPr lang="lt" sz="2400" b="1" err="1">
                <a:latin typeface="Times New Roman"/>
                <a:cs typeface="Times New Roman"/>
              </a:rPr>
              <a:t>Avogadro</a:t>
            </a:r>
            <a:r>
              <a:rPr lang="lt" sz="2400" b="1" dirty="0">
                <a:latin typeface="Times New Roman"/>
                <a:cs typeface="Times New Roman"/>
              </a:rPr>
              <a:t> dėsnis (7)</a:t>
            </a:r>
            <a:endParaRPr lang="lt-LT" sz="2400">
              <a:ea typeface="Calibri" panose="020F0502020204030204"/>
              <a:cs typeface="Calibri" panose="020F0502020204030204"/>
            </a:endParaRPr>
          </a:p>
          <a:p>
            <a:pPr marL="0" indent="0">
              <a:buNone/>
            </a:pPr>
            <a:r>
              <a:rPr lang="lt" sz="2400" dirty="0">
                <a:latin typeface="Times New Roman"/>
                <a:cs typeface="Times New Roman"/>
              </a:rPr>
              <a:t>27.1.1. Molis (3)</a:t>
            </a:r>
            <a:endParaRPr lang="lt-LT" sz="2400">
              <a:ea typeface="Calibri" panose="020F0502020204030204"/>
              <a:cs typeface="Calibri" panose="020F0502020204030204"/>
            </a:endParaRPr>
          </a:p>
          <a:p>
            <a:pPr marL="0" indent="0">
              <a:buNone/>
            </a:pPr>
            <a:r>
              <a:rPr lang="lt" sz="2400" dirty="0">
                <a:latin typeface="Times New Roman"/>
                <a:cs typeface="Times New Roman"/>
              </a:rPr>
              <a:t>27.1.2. Dujų molio tūris ir </a:t>
            </a:r>
            <a:r>
              <a:rPr lang="lt" sz="2400" err="1">
                <a:latin typeface="Times New Roman"/>
                <a:cs typeface="Times New Roman"/>
              </a:rPr>
              <a:t>Avogadro</a:t>
            </a:r>
            <a:r>
              <a:rPr lang="lt" sz="2400" dirty="0">
                <a:latin typeface="Times New Roman"/>
                <a:cs typeface="Times New Roman"/>
              </a:rPr>
              <a:t> dėsnis (4)</a:t>
            </a:r>
          </a:p>
          <a:p>
            <a:pPr>
              <a:buNone/>
            </a:pPr>
            <a:r>
              <a:rPr lang="lt" sz="2400" b="1" dirty="0">
                <a:latin typeface="Times New Roman"/>
                <a:ea typeface="Calibri" panose="020F0502020204030204"/>
                <a:cs typeface="Times New Roman"/>
              </a:rPr>
              <a:t>27.2. Vanduo ir tirpalai (20-22)</a:t>
            </a:r>
            <a:endParaRPr lang="lt" sz="2400">
              <a:ea typeface="Calibri"/>
              <a:cs typeface="Calibri"/>
            </a:endParaRPr>
          </a:p>
          <a:p>
            <a:pPr>
              <a:buNone/>
            </a:pPr>
            <a:r>
              <a:rPr lang="lt" sz="2400" dirty="0">
                <a:latin typeface="Times New Roman"/>
                <a:ea typeface="Calibri" panose="020F0502020204030204"/>
                <a:cs typeface="Times New Roman"/>
              </a:rPr>
              <a:t>27.2.1. Bendrosios žinios apie tirpalus. Elektrolitai ir </a:t>
            </a:r>
            <a:r>
              <a:rPr lang="lt" sz="2400" err="1">
                <a:latin typeface="Times New Roman"/>
                <a:ea typeface="Calibri" panose="020F0502020204030204"/>
                <a:cs typeface="Times New Roman"/>
              </a:rPr>
              <a:t>neelektrolitai</a:t>
            </a:r>
            <a:r>
              <a:rPr lang="lt" sz="2400" dirty="0">
                <a:latin typeface="Times New Roman"/>
                <a:ea typeface="Calibri" panose="020F0502020204030204"/>
                <a:cs typeface="Times New Roman"/>
              </a:rPr>
              <a:t> (6-7)</a:t>
            </a:r>
            <a:endParaRPr lang="lt" sz="2400">
              <a:ea typeface="Calibri"/>
              <a:cs typeface="Calibri"/>
            </a:endParaRPr>
          </a:p>
          <a:p>
            <a:pPr>
              <a:buNone/>
            </a:pPr>
            <a:r>
              <a:rPr lang="lt" sz="2400" dirty="0">
                <a:latin typeface="Times New Roman"/>
                <a:ea typeface="Calibri" panose="020F0502020204030204"/>
                <a:cs typeface="Times New Roman"/>
              </a:rPr>
              <a:t>27.2.2. Vandens telkiniai, tarša ir </a:t>
            </a:r>
            <a:r>
              <a:rPr lang="lt" sz="2400">
                <a:latin typeface="Times New Roman"/>
                <a:ea typeface="Calibri" panose="020F0502020204030204"/>
                <a:cs typeface="Times New Roman"/>
              </a:rPr>
              <a:t>valymas (2)</a:t>
            </a:r>
            <a:endParaRPr lang="lt" sz="2400">
              <a:ea typeface="Calibri"/>
              <a:cs typeface="Calibri"/>
            </a:endParaRPr>
          </a:p>
          <a:p>
            <a:pPr>
              <a:buNone/>
            </a:pPr>
            <a:r>
              <a:rPr lang="lt" sz="2400" dirty="0">
                <a:latin typeface="Times New Roman"/>
                <a:ea typeface="Calibri" panose="020F0502020204030204"/>
                <a:cs typeface="Times New Roman"/>
              </a:rPr>
              <a:t>27.2.3. Tirpalų koncentracija (4)</a:t>
            </a:r>
            <a:endParaRPr lang="lt" sz="2400">
              <a:ea typeface="Calibri"/>
              <a:cs typeface="Calibri"/>
            </a:endParaRPr>
          </a:p>
        </p:txBody>
      </p:sp>
      <p:sp>
        <p:nvSpPr>
          <p:cNvPr id="4" name="Turinio vietos rezervavimo ženklas 3">
            <a:extLst>
              <a:ext uri="{FF2B5EF4-FFF2-40B4-BE49-F238E27FC236}">
                <a16:creationId xmlns:a16="http://schemas.microsoft.com/office/drawing/2014/main" id="{276A2474-57D8-C40C-3ABA-DA0961742FA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>
              <a:buNone/>
            </a:pPr>
            <a:r>
              <a:rPr lang="lt" sz="2400" dirty="0">
                <a:latin typeface="Times New Roman"/>
                <a:ea typeface="Calibri" panose="020F0502020204030204"/>
                <a:cs typeface="Times New Roman"/>
              </a:rPr>
              <a:t>27.2.4. Indikatoriai ir pH skalė (4)</a:t>
            </a:r>
          </a:p>
          <a:p>
            <a:pPr marL="0" indent="0">
              <a:buNone/>
            </a:pPr>
            <a:r>
              <a:rPr lang="lt" sz="2400" dirty="0">
                <a:latin typeface="Times New Roman"/>
                <a:ea typeface="Calibri" panose="020F0502020204030204"/>
                <a:cs typeface="Times New Roman"/>
              </a:rPr>
              <a:t>27.2.5. Neutralizacijos reakcijos tirpaluose (4-5)</a:t>
            </a:r>
            <a:endParaRPr lang="en-US" sz="2400">
              <a:latin typeface="Times New Roman"/>
              <a:ea typeface="Calibri" panose="020F0502020204030204"/>
              <a:cs typeface="Times New Roman"/>
            </a:endParaRPr>
          </a:p>
          <a:p>
            <a:pPr>
              <a:buNone/>
            </a:pPr>
            <a:r>
              <a:rPr lang="lt" sz="2400" b="1" dirty="0">
                <a:latin typeface="Times New Roman"/>
                <a:ea typeface="Calibri" panose="020F0502020204030204"/>
                <a:cs typeface="Times New Roman"/>
              </a:rPr>
              <a:t>27.3. Neorganinių junginių klasės (21-23)</a:t>
            </a:r>
            <a:endParaRPr lang="lt" sz="2400" dirty="0">
              <a:latin typeface="Times New Roman"/>
              <a:ea typeface="Calibri" panose="020F0502020204030204"/>
              <a:cs typeface="Times New Roman"/>
            </a:endParaRPr>
          </a:p>
          <a:p>
            <a:pPr>
              <a:buNone/>
            </a:pPr>
            <a:r>
              <a:rPr lang="lt" sz="2400" dirty="0">
                <a:latin typeface="Times New Roman"/>
                <a:ea typeface="Calibri" panose="020F0502020204030204"/>
                <a:cs typeface="Times New Roman"/>
              </a:rPr>
              <a:t>27.3.1. Oksidai (3)</a:t>
            </a:r>
          </a:p>
          <a:p>
            <a:pPr>
              <a:buNone/>
            </a:pPr>
            <a:r>
              <a:rPr lang="lt" sz="2400" dirty="0">
                <a:latin typeface="Times New Roman"/>
                <a:ea typeface="Calibri" panose="020F0502020204030204"/>
                <a:cs typeface="Times New Roman"/>
              </a:rPr>
              <a:t>27.3.2. Bazės (4-5)</a:t>
            </a:r>
          </a:p>
          <a:p>
            <a:pPr>
              <a:buNone/>
            </a:pPr>
            <a:r>
              <a:rPr lang="lt" sz="2400" dirty="0">
                <a:latin typeface="Times New Roman"/>
                <a:ea typeface="Calibri" panose="020F0502020204030204"/>
                <a:cs typeface="Times New Roman"/>
              </a:rPr>
              <a:t>27.3.3. Rūgštys (6-7)</a:t>
            </a:r>
          </a:p>
          <a:p>
            <a:pPr marL="0" indent="0">
              <a:buNone/>
            </a:pPr>
            <a:r>
              <a:rPr lang="lt" sz="2400" dirty="0">
                <a:latin typeface="Times New Roman"/>
                <a:ea typeface="Calibri" panose="020F0502020204030204"/>
                <a:cs typeface="Times New Roman"/>
              </a:rPr>
              <a:t>27.3.4. Druskos (8)</a:t>
            </a:r>
          </a:p>
          <a:p>
            <a:pPr marL="0" indent="0">
              <a:buNone/>
            </a:pPr>
            <a:r>
              <a:rPr lang="lt" sz="2400" dirty="0">
                <a:latin typeface="Times New Roman"/>
                <a:ea typeface="Calibri" panose="020F0502020204030204"/>
                <a:cs typeface="Times New Roman"/>
              </a:rPr>
              <a:t>Viso: 48-52 val. Per metus – 74 val.</a:t>
            </a:r>
          </a:p>
          <a:p>
            <a:pPr marL="0" indent="0">
              <a:buNone/>
            </a:pPr>
            <a:endParaRPr lang="lt-LT" dirty="0"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564052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1D8545D9-0B41-A35D-5B43-0B90CCBEB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576" y="365125"/>
            <a:ext cx="10456224" cy="1553173"/>
          </a:xfrm>
        </p:spPr>
        <p:txBody>
          <a:bodyPr>
            <a:normAutofit fontScale="90000"/>
          </a:bodyPr>
          <a:lstStyle/>
          <a:p>
            <a:pPr algn="just"/>
            <a:br>
              <a:rPr lang="lt" sz="4000" dirty="0">
                <a:latin typeface="Times New Roman"/>
                <a:cs typeface="Times New Roman"/>
              </a:rPr>
            </a:br>
            <a:r>
              <a:rPr lang="lt" sz="4000" dirty="0">
                <a:latin typeface="Times New Roman"/>
                <a:cs typeface="Times New Roman"/>
              </a:rPr>
              <a:t>Rekomenduojamas valandų skaičius numatytam mokymo(</a:t>
            </a:r>
            <a:r>
              <a:rPr lang="lt" sz="4000" dirty="0" err="1">
                <a:latin typeface="Times New Roman"/>
                <a:cs typeface="Times New Roman"/>
              </a:rPr>
              <a:t>si</a:t>
            </a:r>
            <a:r>
              <a:rPr lang="lt" sz="4000" dirty="0">
                <a:latin typeface="Times New Roman"/>
                <a:cs typeface="Times New Roman"/>
              </a:rPr>
              <a:t>) turiniui įgyvendinti </a:t>
            </a:r>
            <a:r>
              <a:rPr lang="lt" sz="4000" b="1" dirty="0">
                <a:latin typeface="Times New Roman"/>
                <a:cs typeface="Times New Roman"/>
              </a:rPr>
              <a:t>10 klasėje</a:t>
            </a:r>
            <a:r>
              <a:rPr lang="lt" sz="4000" dirty="0">
                <a:latin typeface="Times New Roman"/>
                <a:cs typeface="Times New Roman"/>
              </a:rPr>
              <a:t>:</a:t>
            </a:r>
            <a:endParaRPr lang="lt-LT" sz="4000" dirty="0">
              <a:latin typeface="Times New Roman"/>
              <a:cs typeface="Times New Roman"/>
            </a:endParaRPr>
          </a:p>
          <a:p>
            <a:endParaRPr lang="lt-LT" dirty="0">
              <a:ea typeface="Calibri Light"/>
              <a:cs typeface="Calibri Light"/>
            </a:endParaRP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4DE97321-F327-7AA5-2EB8-247CDCE918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8" y="1710171"/>
            <a:ext cx="10560132" cy="4466792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None/>
            </a:pPr>
            <a:r>
              <a:rPr lang="lt" sz="2400" b="1" dirty="0">
                <a:latin typeface="Times New Roman"/>
                <a:ea typeface="Calibri" panose="020F0502020204030204"/>
                <a:cs typeface="Times New Roman"/>
              </a:rPr>
              <a:t>28.1. Metalai ir nemetalai (30-32)</a:t>
            </a:r>
            <a:endParaRPr lang="lt-LT" sz="2400">
              <a:ea typeface="Calibri"/>
              <a:cs typeface="Calibri"/>
            </a:endParaRPr>
          </a:p>
          <a:p>
            <a:pPr>
              <a:buNone/>
            </a:pPr>
            <a:r>
              <a:rPr lang="lt" sz="2400" dirty="0">
                <a:latin typeface="Times New Roman"/>
                <a:ea typeface="Calibri" panose="020F0502020204030204"/>
                <a:cs typeface="Times New Roman"/>
              </a:rPr>
              <a:t>28.1.1. Metalai ir jų lydiniai (14-15)</a:t>
            </a:r>
            <a:endParaRPr lang="lt-LT" sz="2400">
              <a:ea typeface="Calibri"/>
              <a:cs typeface="Calibri"/>
            </a:endParaRPr>
          </a:p>
          <a:p>
            <a:pPr marL="0" indent="0">
              <a:buNone/>
            </a:pPr>
            <a:r>
              <a:rPr lang="lt" sz="2400" dirty="0">
                <a:latin typeface="Times New Roman"/>
                <a:ea typeface="Calibri" panose="020F0502020204030204"/>
                <a:cs typeface="Times New Roman"/>
              </a:rPr>
              <a:t>28.1.2. Nemetalai ir jų junginiai.(16-17)</a:t>
            </a:r>
          </a:p>
          <a:p>
            <a:pPr>
              <a:buNone/>
            </a:pPr>
            <a:r>
              <a:rPr lang="lt" sz="2400" b="1" dirty="0">
                <a:latin typeface="Times New Roman"/>
                <a:ea typeface="Calibri"/>
                <a:cs typeface="Times New Roman"/>
              </a:rPr>
              <a:t>28.2. Organinės chemijos pagrindai (14-15)</a:t>
            </a:r>
            <a:endParaRPr lang="lt" sz="2400">
              <a:ea typeface="Calibri"/>
              <a:cs typeface="Calibri"/>
            </a:endParaRPr>
          </a:p>
          <a:p>
            <a:pPr>
              <a:buNone/>
            </a:pPr>
            <a:r>
              <a:rPr lang="lt" sz="2400" dirty="0">
                <a:latin typeface="Times New Roman"/>
                <a:ea typeface="Calibri" panose="020F0502020204030204"/>
                <a:cs typeface="Times New Roman"/>
              </a:rPr>
              <a:t>28.2.1. Anglis – organinių junginių pagrindas (6-7)</a:t>
            </a:r>
            <a:endParaRPr lang="lt" sz="2400">
              <a:ea typeface="Calibri"/>
              <a:cs typeface="Calibri"/>
            </a:endParaRPr>
          </a:p>
          <a:p>
            <a:pPr marL="0" indent="0">
              <a:buNone/>
            </a:pPr>
            <a:r>
              <a:rPr lang="lt" sz="2400" dirty="0">
                <a:latin typeface="Times New Roman"/>
                <a:ea typeface="Calibri"/>
                <a:cs typeface="Times New Roman"/>
              </a:rPr>
              <a:t>28.2.2. Organinių junginių įvairovė ir taikymas (8)</a:t>
            </a:r>
          </a:p>
          <a:p>
            <a:pPr>
              <a:buNone/>
            </a:pPr>
            <a:r>
              <a:rPr lang="lt" sz="2400" b="1" dirty="0">
                <a:latin typeface="Times New Roman"/>
                <a:ea typeface="Calibri"/>
                <a:cs typeface="Times New Roman"/>
              </a:rPr>
              <a:t>28.3. Aplinkosauga (5)</a:t>
            </a:r>
            <a:endParaRPr lang="lt" sz="2400">
              <a:ea typeface="Calibri"/>
              <a:cs typeface="Calibri"/>
            </a:endParaRPr>
          </a:p>
          <a:p>
            <a:pPr>
              <a:buNone/>
            </a:pPr>
            <a:r>
              <a:rPr lang="lt" sz="2400" dirty="0">
                <a:latin typeface="Times New Roman"/>
                <a:ea typeface="Calibri"/>
                <a:cs typeface="Times New Roman"/>
              </a:rPr>
              <a:t>28.3.1. Žmogaus veiklos poveikis aplinkai (2)</a:t>
            </a:r>
            <a:endParaRPr lang="lt" sz="2400">
              <a:ea typeface="Calibri"/>
              <a:cs typeface="Calibri"/>
            </a:endParaRPr>
          </a:p>
          <a:p>
            <a:pPr marL="0" indent="0">
              <a:buNone/>
            </a:pPr>
            <a:r>
              <a:rPr lang="lt" sz="2400" dirty="0">
                <a:latin typeface="Times New Roman"/>
                <a:ea typeface="Calibri"/>
                <a:cs typeface="Times New Roman"/>
              </a:rPr>
              <a:t>28.3.2. Tarša plastikais (3)</a:t>
            </a:r>
          </a:p>
          <a:p>
            <a:pPr marL="0" indent="0">
              <a:buNone/>
            </a:pPr>
            <a:r>
              <a:rPr lang="lt" sz="2400" dirty="0">
                <a:latin typeface="Times New Roman"/>
                <a:ea typeface="Calibri"/>
                <a:cs typeface="Times New Roman"/>
              </a:rPr>
              <a:t>Viso: 49-52 val. Skaičius per metus – 74 val.</a:t>
            </a:r>
            <a:endParaRPr lang="lt" sz="2400" dirty="0"/>
          </a:p>
        </p:txBody>
      </p:sp>
    </p:spTree>
    <p:extLst>
      <p:ext uri="{BB962C8B-B14F-4D97-AF65-F5344CB8AC3E}">
        <p14:creationId xmlns:p14="http://schemas.microsoft.com/office/powerpoint/2010/main" val="10641274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864D1057-8CD8-B0AC-6A41-5F59D709B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0667" y="538306"/>
            <a:ext cx="10444678" cy="1320614"/>
          </a:xfrm>
        </p:spPr>
        <p:txBody>
          <a:bodyPr>
            <a:normAutofit fontScale="90000"/>
          </a:bodyPr>
          <a:lstStyle/>
          <a:p>
            <a:pPr algn="just"/>
            <a:br>
              <a:rPr lang="lt" sz="4000" dirty="0">
                <a:latin typeface="Times New Roman"/>
                <a:cs typeface="Times New Roman"/>
              </a:rPr>
            </a:br>
            <a:r>
              <a:rPr lang="lt" sz="4000" dirty="0">
                <a:latin typeface="Times New Roman"/>
                <a:cs typeface="Times New Roman"/>
              </a:rPr>
              <a:t>Rekomenduojamas valandų skaičius numatytam mokymo(</a:t>
            </a:r>
            <a:r>
              <a:rPr lang="lt" sz="4000" dirty="0" err="1">
                <a:latin typeface="Times New Roman"/>
                <a:cs typeface="Times New Roman"/>
              </a:rPr>
              <a:t>si</a:t>
            </a:r>
            <a:r>
              <a:rPr lang="lt" sz="4000" dirty="0">
                <a:latin typeface="Times New Roman"/>
                <a:cs typeface="Times New Roman"/>
              </a:rPr>
              <a:t>) turiniui įgyvendinti </a:t>
            </a:r>
            <a:r>
              <a:rPr lang="lt" sz="4000" b="1" dirty="0">
                <a:latin typeface="Times New Roman"/>
                <a:cs typeface="Times New Roman"/>
              </a:rPr>
              <a:t>11 klasėje I dalis</a:t>
            </a:r>
            <a:r>
              <a:rPr lang="lt" sz="4000" dirty="0">
                <a:latin typeface="Times New Roman"/>
                <a:cs typeface="Times New Roman"/>
              </a:rPr>
              <a:t>:</a:t>
            </a:r>
            <a:endParaRPr lang="lt-LT" sz="4000" dirty="0">
              <a:latin typeface="Times New Roman"/>
              <a:cs typeface="Times New Roman"/>
            </a:endParaRPr>
          </a:p>
          <a:p>
            <a:endParaRPr lang="lt-LT" dirty="0">
              <a:ea typeface="Calibri Light"/>
              <a:cs typeface="Calibri Light"/>
            </a:endParaRP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DD3FED5D-47D3-6108-67BE-4335F0861B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7368" y="1670586"/>
            <a:ext cx="10436432" cy="4379377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None/>
            </a:pPr>
            <a:r>
              <a:rPr lang="lt" b="1" dirty="0">
                <a:latin typeface="Times New Roman"/>
                <a:ea typeface="Calibri" panose="020F0502020204030204"/>
                <a:cs typeface="Times New Roman"/>
              </a:rPr>
              <a:t>29.1. Bendrieji organinės chemijos pagrindai (9-10)</a:t>
            </a:r>
            <a:endParaRPr lang="lt-LT" dirty="0"/>
          </a:p>
          <a:p>
            <a:pPr>
              <a:buNone/>
            </a:pPr>
            <a:r>
              <a:rPr lang="lt" dirty="0">
                <a:latin typeface="Times New Roman"/>
                <a:ea typeface="Calibri" panose="020F0502020204030204"/>
                <a:cs typeface="Times New Roman"/>
              </a:rPr>
              <a:t>29.1.1. Anglies atomo sandara (4)</a:t>
            </a:r>
            <a:endParaRPr lang="lt-LT" dirty="0"/>
          </a:p>
          <a:p>
            <a:pPr>
              <a:buNone/>
            </a:pPr>
            <a:r>
              <a:rPr lang="lt" dirty="0">
                <a:latin typeface="Times New Roman"/>
                <a:ea typeface="Calibri" panose="020F0502020204030204"/>
                <a:cs typeface="Times New Roman"/>
              </a:rPr>
              <a:t>29.1.2. Angliavandenilių sandara ir pavadinimai (5-6)</a:t>
            </a:r>
            <a:endParaRPr lang="lt-LT" dirty="0"/>
          </a:p>
          <a:p>
            <a:pPr>
              <a:buNone/>
            </a:pPr>
            <a:r>
              <a:rPr lang="lt" b="1" dirty="0">
                <a:latin typeface="Times New Roman"/>
                <a:ea typeface="Calibri" panose="020F0502020204030204"/>
                <a:cs typeface="Times New Roman"/>
              </a:rPr>
              <a:t>29.2. Gamtiniai angliavandenilių šaltiniai (5-6)</a:t>
            </a:r>
            <a:endParaRPr lang="lt-LT" dirty="0"/>
          </a:p>
          <a:p>
            <a:pPr>
              <a:buNone/>
            </a:pPr>
            <a:r>
              <a:rPr lang="lt" dirty="0">
                <a:latin typeface="Times New Roman"/>
                <a:ea typeface="Calibri" panose="020F0502020204030204"/>
                <a:cs typeface="Times New Roman"/>
              </a:rPr>
              <a:t>29.2.1. Iškastinis kuras ir jo perdirbimas (2)</a:t>
            </a:r>
            <a:endParaRPr lang="lt-LT" dirty="0"/>
          </a:p>
          <a:p>
            <a:pPr>
              <a:buNone/>
            </a:pPr>
            <a:r>
              <a:rPr lang="lt" dirty="0">
                <a:latin typeface="Times New Roman"/>
                <a:ea typeface="Calibri" panose="020F0502020204030204"/>
                <a:cs typeface="Times New Roman"/>
              </a:rPr>
              <a:t>29.2.2. Angliavandenilių degimas (3-4)</a:t>
            </a:r>
            <a:endParaRPr lang="lt-LT" dirty="0"/>
          </a:p>
          <a:p>
            <a:pPr>
              <a:buNone/>
            </a:pPr>
            <a:r>
              <a:rPr lang="lt" b="1" dirty="0">
                <a:latin typeface="Times New Roman"/>
                <a:ea typeface="Calibri" panose="020F0502020204030204"/>
                <a:cs typeface="Times New Roman"/>
              </a:rPr>
              <a:t>29.3. Funkcinės grupės ir organinių junginių klasės (14-15)</a:t>
            </a:r>
            <a:endParaRPr lang="lt-LT" dirty="0"/>
          </a:p>
          <a:p>
            <a:pPr>
              <a:buNone/>
            </a:pPr>
            <a:r>
              <a:rPr lang="lt" dirty="0">
                <a:latin typeface="Times New Roman"/>
                <a:ea typeface="Calibri" panose="020F0502020204030204"/>
                <a:cs typeface="Times New Roman"/>
              </a:rPr>
              <a:t>29.3.1. Funkcinės grupės (2)</a:t>
            </a:r>
            <a:endParaRPr lang="lt-LT" dirty="0"/>
          </a:p>
          <a:p>
            <a:pPr>
              <a:buNone/>
            </a:pPr>
            <a:r>
              <a:rPr lang="lt" dirty="0">
                <a:latin typeface="Times New Roman"/>
                <a:ea typeface="Calibri" panose="020F0502020204030204"/>
                <a:cs typeface="Times New Roman"/>
              </a:rPr>
              <a:t>29.3.2. Organinių junginių pavadinimų sudarymo taisyklės (12-13)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2641201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864D1057-8CD8-B0AC-6A41-5F59D709B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0667" y="538306"/>
            <a:ext cx="10444678" cy="1320614"/>
          </a:xfrm>
        </p:spPr>
        <p:txBody>
          <a:bodyPr>
            <a:normAutofit fontScale="90000"/>
          </a:bodyPr>
          <a:lstStyle/>
          <a:p>
            <a:pPr algn="just"/>
            <a:br>
              <a:rPr lang="lt" sz="4000" dirty="0">
                <a:latin typeface="Times New Roman"/>
                <a:cs typeface="Times New Roman"/>
              </a:rPr>
            </a:br>
            <a:r>
              <a:rPr lang="lt" sz="4000" dirty="0">
                <a:latin typeface="Times New Roman"/>
                <a:cs typeface="Times New Roman"/>
              </a:rPr>
              <a:t>Rekomenduojamas valandų skaičius numatytam mokymo(</a:t>
            </a:r>
            <a:r>
              <a:rPr lang="lt" sz="4000" dirty="0" err="1">
                <a:latin typeface="Times New Roman"/>
                <a:cs typeface="Times New Roman"/>
              </a:rPr>
              <a:t>si</a:t>
            </a:r>
            <a:r>
              <a:rPr lang="lt" sz="4000" dirty="0">
                <a:latin typeface="Times New Roman"/>
                <a:cs typeface="Times New Roman"/>
              </a:rPr>
              <a:t>) turiniui įgyvendinti </a:t>
            </a:r>
            <a:r>
              <a:rPr lang="lt" sz="4000" b="1" dirty="0">
                <a:latin typeface="Times New Roman"/>
                <a:cs typeface="Times New Roman"/>
              </a:rPr>
              <a:t>11 klasėje II dalis</a:t>
            </a:r>
            <a:r>
              <a:rPr lang="lt" sz="4000" dirty="0">
                <a:latin typeface="Times New Roman"/>
                <a:cs typeface="Times New Roman"/>
              </a:rPr>
              <a:t>:</a:t>
            </a:r>
            <a:endParaRPr lang="lt-LT" sz="4000" dirty="0">
              <a:latin typeface="Times New Roman"/>
              <a:cs typeface="Times New Roman"/>
            </a:endParaRPr>
          </a:p>
          <a:p>
            <a:endParaRPr lang="lt-LT" dirty="0">
              <a:ea typeface="Calibri Light"/>
              <a:cs typeface="Calibri Light"/>
            </a:endParaRP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DD3FED5D-47D3-6108-67BE-4335F0861B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8096" y="2132404"/>
            <a:ext cx="10505704" cy="4044559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>
              <a:buNone/>
            </a:pPr>
            <a:r>
              <a:rPr lang="lt" b="1" dirty="0">
                <a:latin typeface="Times New Roman"/>
                <a:ea typeface="Calibri" panose="020F0502020204030204"/>
                <a:cs typeface="Times New Roman"/>
              </a:rPr>
              <a:t>29.4. </a:t>
            </a:r>
            <a:r>
              <a:rPr lang="lt" b="1" dirty="0" err="1">
                <a:latin typeface="Times New Roman"/>
                <a:ea typeface="Calibri" panose="020F0502020204030204"/>
                <a:cs typeface="Times New Roman"/>
              </a:rPr>
              <a:t>Homologija</a:t>
            </a:r>
            <a:r>
              <a:rPr lang="lt" b="1" dirty="0">
                <a:latin typeface="Times New Roman"/>
                <a:ea typeface="Calibri" panose="020F0502020204030204"/>
                <a:cs typeface="Times New Roman"/>
              </a:rPr>
              <a:t> ir </a:t>
            </a:r>
            <a:r>
              <a:rPr lang="lt" b="1" dirty="0" err="1">
                <a:latin typeface="Times New Roman"/>
                <a:ea typeface="Calibri" panose="020F0502020204030204"/>
                <a:cs typeface="Times New Roman"/>
              </a:rPr>
              <a:t>izomerija</a:t>
            </a:r>
            <a:r>
              <a:rPr lang="lt" b="1" dirty="0">
                <a:latin typeface="Times New Roman"/>
                <a:ea typeface="Calibri" panose="020F0502020204030204"/>
                <a:cs typeface="Times New Roman"/>
              </a:rPr>
              <a:t> (12)</a:t>
            </a:r>
            <a:endParaRPr lang="lt-LT" dirty="0"/>
          </a:p>
          <a:p>
            <a:pPr>
              <a:buNone/>
            </a:pPr>
            <a:r>
              <a:rPr lang="lt" dirty="0">
                <a:latin typeface="Times New Roman"/>
                <a:ea typeface="Calibri" panose="020F0502020204030204"/>
                <a:cs typeface="Times New Roman"/>
              </a:rPr>
              <a:t>29.4.1. </a:t>
            </a:r>
            <a:r>
              <a:rPr lang="lt" dirty="0" err="1">
                <a:latin typeface="Times New Roman"/>
                <a:ea typeface="Calibri" panose="020F0502020204030204"/>
                <a:cs typeface="Times New Roman"/>
              </a:rPr>
              <a:t>Homologija</a:t>
            </a:r>
            <a:r>
              <a:rPr lang="lt" dirty="0">
                <a:latin typeface="Times New Roman"/>
                <a:ea typeface="Calibri" panose="020F0502020204030204"/>
                <a:cs typeface="Times New Roman"/>
              </a:rPr>
              <a:t> (2)</a:t>
            </a:r>
            <a:endParaRPr lang="lt-LT" dirty="0"/>
          </a:p>
          <a:p>
            <a:pPr>
              <a:buNone/>
            </a:pPr>
            <a:r>
              <a:rPr lang="lt" dirty="0">
                <a:latin typeface="Times New Roman"/>
                <a:ea typeface="Calibri" panose="020F0502020204030204"/>
                <a:cs typeface="Times New Roman"/>
              </a:rPr>
              <a:t>29.4.2. </a:t>
            </a:r>
            <a:r>
              <a:rPr lang="lt" dirty="0" err="1">
                <a:latin typeface="Times New Roman"/>
                <a:ea typeface="Calibri" panose="020F0502020204030204"/>
                <a:cs typeface="Times New Roman"/>
              </a:rPr>
              <a:t>Izomerija</a:t>
            </a:r>
            <a:r>
              <a:rPr lang="lt" dirty="0">
                <a:latin typeface="Times New Roman"/>
                <a:ea typeface="Calibri" panose="020F0502020204030204"/>
                <a:cs typeface="Times New Roman"/>
              </a:rPr>
              <a:t> (10)</a:t>
            </a:r>
            <a:endParaRPr lang="lt-LT" dirty="0"/>
          </a:p>
          <a:p>
            <a:pPr>
              <a:buNone/>
            </a:pPr>
            <a:r>
              <a:rPr lang="lt" b="1" dirty="0">
                <a:latin typeface="Times New Roman"/>
                <a:ea typeface="Calibri" panose="020F0502020204030204"/>
                <a:cs typeface="Times New Roman"/>
              </a:rPr>
              <a:t>29.5. Praktinis organinių junginių gavimas, fizikinės savybės ir kokybinės atpažinimo reakcijos (11-12)</a:t>
            </a:r>
            <a:endParaRPr lang="lt-LT" dirty="0"/>
          </a:p>
          <a:p>
            <a:pPr>
              <a:buNone/>
            </a:pPr>
            <a:r>
              <a:rPr lang="lt" dirty="0">
                <a:latin typeface="Times New Roman"/>
                <a:ea typeface="Calibri" panose="020F0502020204030204"/>
                <a:cs typeface="Times New Roman"/>
              </a:rPr>
              <a:t>29.5.1. Organinių junginių fizikinės savybės, naudojimas (5-6)</a:t>
            </a:r>
            <a:endParaRPr lang="lt-LT" dirty="0"/>
          </a:p>
          <a:p>
            <a:pPr marL="0" indent="0">
              <a:buNone/>
            </a:pPr>
            <a:r>
              <a:rPr lang="lt" dirty="0">
                <a:latin typeface="Times New Roman"/>
                <a:ea typeface="Calibri" panose="020F0502020204030204"/>
                <a:cs typeface="Times New Roman"/>
              </a:rPr>
              <a:t>29.5.2. Organinių junginių gavimas ir atpažinimo reakcijos (6)</a:t>
            </a:r>
          </a:p>
          <a:p>
            <a:pPr>
              <a:buNone/>
            </a:pPr>
            <a:r>
              <a:rPr lang="lt" b="1" dirty="0">
                <a:latin typeface="Times New Roman"/>
                <a:ea typeface="Calibri"/>
                <a:cs typeface="Times New Roman"/>
              </a:rPr>
              <a:t>29.6. Organinių junginių tyrimo metodai (7-8)</a:t>
            </a:r>
            <a:endParaRPr lang="lt" dirty="0"/>
          </a:p>
          <a:p>
            <a:pPr>
              <a:buNone/>
            </a:pPr>
            <a:r>
              <a:rPr lang="lt" dirty="0">
                <a:latin typeface="Times New Roman"/>
                <a:ea typeface="Calibri"/>
                <a:cs typeface="Times New Roman"/>
              </a:rPr>
              <a:t>29.6.1. Organinių junginių gryninimas ir analizė (2)</a:t>
            </a:r>
            <a:endParaRPr lang="lt" dirty="0"/>
          </a:p>
          <a:p>
            <a:pPr marL="0" indent="0">
              <a:buNone/>
            </a:pPr>
            <a:r>
              <a:rPr lang="lt" dirty="0">
                <a:latin typeface="Times New Roman"/>
                <a:ea typeface="Calibri"/>
                <a:cs typeface="Times New Roman"/>
              </a:rPr>
              <a:t>29.6.2. Spektriniai analizės metodai (5-6)</a:t>
            </a:r>
            <a:endParaRPr lang="lt" dirty="0"/>
          </a:p>
        </p:txBody>
      </p:sp>
    </p:spTree>
    <p:extLst>
      <p:ext uri="{BB962C8B-B14F-4D97-AF65-F5344CB8AC3E}">
        <p14:creationId xmlns:p14="http://schemas.microsoft.com/office/powerpoint/2010/main" val="35684008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440A548-C0D4-4418-940E-EDC2F1D9A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708B267-8CD2-4684-A57B-9F10707692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avadinimas 1">
            <a:extLst>
              <a:ext uri="{FF2B5EF4-FFF2-40B4-BE49-F238E27FC236}">
                <a16:creationId xmlns:a16="http://schemas.microsoft.com/office/drawing/2014/main" id="{25EDF7F2-A891-7397-8738-236C4769F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1194" y="802955"/>
            <a:ext cx="7952876" cy="969142"/>
          </a:xfrm>
        </p:spPr>
        <p:txBody>
          <a:bodyPr>
            <a:normAutofit/>
          </a:bodyPr>
          <a:lstStyle/>
          <a:p>
            <a:r>
              <a:rPr lang="lt-LT" sz="3600" b="1" dirty="0">
                <a:cs typeface="Calibri Light"/>
              </a:rPr>
              <a:t>Kada ir ką veikiau projekte?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1E5AB36-9328-47E9-95AD-E38AC1C0E1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05" y="-369"/>
            <a:ext cx="6091008" cy="6858000"/>
            <a:chOff x="305" y="-369"/>
            <a:chExt cx="6091008" cy="6858000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532450F-A219-4BF5-88FA-A47084237C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369"/>
              <a:ext cx="6057007" cy="6858000"/>
            </a:xfrm>
            <a:custGeom>
              <a:avLst/>
              <a:gdLst>
                <a:gd name="connsiteX0" fmla="*/ 1423825 w 6057007"/>
                <a:gd name="connsiteY0" fmla="*/ 0 h 6858000"/>
                <a:gd name="connsiteX1" fmla="*/ 4262456 w 6057007"/>
                <a:gd name="connsiteY1" fmla="*/ 0 h 6858000"/>
                <a:gd name="connsiteX2" fmla="*/ 4371584 w 6057007"/>
                <a:gd name="connsiteY2" fmla="*/ 79625 h 6858000"/>
                <a:gd name="connsiteX3" fmla="*/ 5400299 w 6057007"/>
                <a:gd name="connsiteY3" fmla="*/ 1779691 h 6858000"/>
                <a:gd name="connsiteX4" fmla="*/ 5961759 w 6057007"/>
                <a:gd name="connsiteY4" fmla="*/ 4554903 h 6858000"/>
                <a:gd name="connsiteX5" fmla="*/ 4326541 w 6057007"/>
                <a:gd name="connsiteY5" fmla="*/ 6729688 h 6858000"/>
                <a:gd name="connsiteX6" fmla="*/ 4109121 w 6057007"/>
                <a:gd name="connsiteY6" fmla="*/ 6858000 h 6858000"/>
                <a:gd name="connsiteX7" fmla="*/ 1145358 w 6057007"/>
                <a:gd name="connsiteY7" fmla="*/ 6858000 h 6858000"/>
                <a:gd name="connsiteX8" fmla="*/ 1143587 w 6057007"/>
                <a:gd name="connsiteY8" fmla="*/ 6856705 h 6858000"/>
                <a:gd name="connsiteX9" fmla="*/ 162579 w 6057007"/>
                <a:gd name="connsiteY9" fmla="*/ 6240990 h 6858000"/>
                <a:gd name="connsiteX10" fmla="*/ 0 w 6057007"/>
                <a:gd name="connsiteY10" fmla="*/ 6125553 h 6858000"/>
                <a:gd name="connsiteX11" fmla="*/ 0 w 6057007"/>
                <a:gd name="connsiteY11" fmla="*/ 4670879 h 6858000"/>
                <a:gd name="connsiteX12" fmla="*/ 38388 w 6057007"/>
                <a:gd name="connsiteY12" fmla="*/ 4778792 h 6858000"/>
                <a:gd name="connsiteX13" fmla="*/ 155449 w 6057007"/>
                <a:gd name="connsiteY13" fmla="*/ 5029879 h 6858000"/>
                <a:gd name="connsiteX14" fmla="*/ 411802 w 6057007"/>
                <a:gd name="connsiteY14" fmla="*/ 5399531 h 6858000"/>
                <a:gd name="connsiteX15" fmla="*/ 806388 w 6057007"/>
                <a:gd name="connsiteY15" fmla="*/ 5659633 h 6858000"/>
                <a:gd name="connsiteX16" fmla="*/ 1801512 w 6057007"/>
                <a:gd name="connsiteY16" fmla="*/ 6314010 h 6858000"/>
                <a:gd name="connsiteX17" fmla="*/ 2653483 w 6057007"/>
                <a:gd name="connsiteY17" fmla="*/ 6529898 h 6858000"/>
                <a:gd name="connsiteX18" fmla="*/ 3666486 w 6057007"/>
                <a:gd name="connsiteY18" fmla="*/ 6190615 h 6858000"/>
                <a:gd name="connsiteX19" fmla="*/ 4658657 w 6057007"/>
                <a:gd name="connsiteY19" fmla="*/ 5428179 h 6858000"/>
                <a:gd name="connsiteX20" fmla="*/ 5222967 w 6057007"/>
                <a:gd name="connsiteY20" fmla="*/ 4356944 h 6858000"/>
                <a:gd name="connsiteX21" fmla="*/ 4724795 w 6057007"/>
                <a:gd name="connsiteY21" fmla="*/ 2210416 h 6858000"/>
                <a:gd name="connsiteX22" fmla="*/ 4473185 w 6057007"/>
                <a:gd name="connsiteY22" fmla="*/ 1691554 h 6858000"/>
                <a:gd name="connsiteX23" fmla="*/ 4046677 w 6057007"/>
                <a:gd name="connsiteY23" fmla="*/ 911781 h 6858000"/>
                <a:gd name="connsiteX24" fmla="*/ 3555564 w 6057007"/>
                <a:gd name="connsiteY24" fmla="*/ 585888 h 6858000"/>
                <a:gd name="connsiteX25" fmla="*/ 2405914 w 6057007"/>
                <a:gd name="connsiteY25" fmla="*/ 536282 h 6858000"/>
                <a:gd name="connsiteX26" fmla="*/ 1345719 w 6057007"/>
                <a:gd name="connsiteY26" fmla="*/ 957619 h 6858000"/>
                <a:gd name="connsiteX27" fmla="*/ 73341 w 6057007"/>
                <a:gd name="connsiteY27" fmla="*/ 2571698 h 6858000"/>
                <a:gd name="connsiteX28" fmla="*/ 0 w 6057007"/>
                <a:gd name="connsiteY28" fmla="*/ 2803810 h 6858000"/>
                <a:gd name="connsiteX29" fmla="*/ 0 w 6057007"/>
                <a:gd name="connsiteY29" fmla="*/ 1147591 h 6858000"/>
                <a:gd name="connsiteX30" fmla="*/ 142706 w 6057007"/>
                <a:gd name="connsiteY30" fmla="*/ 968763 h 6858000"/>
                <a:gd name="connsiteX31" fmla="*/ 971831 w 6057007"/>
                <a:gd name="connsiteY31" fmla="*/ 249890 h 6858000"/>
                <a:gd name="connsiteX32" fmla="*/ 1288677 w 6057007"/>
                <a:gd name="connsiteY32" fmla="*/ 6583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6057007" h="6858000">
                  <a:moveTo>
                    <a:pt x="1423825" y="0"/>
                  </a:moveTo>
                  <a:lnTo>
                    <a:pt x="4262456" y="0"/>
                  </a:lnTo>
                  <a:lnTo>
                    <a:pt x="4371584" y="79625"/>
                  </a:lnTo>
                  <a:cubicBezTo>
                    <a:pt x="4860533" y="476670"/>
                    <a:pt x="5063885" y="1132812"/>
                    <a:pt x="5400299" y="1779691"/>
                  </a:cubicBezTo>
                  <a:cubicBezTo>
                    <a:pt x="5848849" y="2642194"/>
                    <a:pt x="6244956" y="3497996"/>
                    <a:pt x="5961759" y="4554903"/>
                  </a:cubicBezTo>
                  <a:cubicBezTo>
                    <a:pt x="5691575" y="5563242"/>
                    <a:pt x="5092427" y="6238887"/>
                    <a:pt x="4326541" y="6729688"/>
                  </a:cubicBezTo>
                  <a:lnTo>
                    <a:pt x="4109121" y="6858000"/>
                  </a:lnTo>
                  <a:lnTo>
                    <a:pt x="1145358" y="6858000"/>
                  </a:lnTo>
                  <a:lnTo>
                    <a:pt x="1143587" y="6856705"/>
                  </a:lnTo>
                  <a:cubicBezTo>
                    <a:pt x="699546" y="6541440"/>
                    <a:pt x="399287" y="6392433"/>
                    <a:pt x="162579" y="6240990"/>
                  </a:cubicBezTo>
                  <a:lnTo>
                    <a:pt x="0" y="6125553"/>
                  </a:lnTo>
                  <a:lnTo>
                    <a:pt x="0" y="4670879"/>
                  </a:lnTo>
                  <a:lnTo>
                    <a:pt x="38388" y="4778792"/>
                  </a:lnTo>
                  <a:cubicBezTo>
                    <a:pt x="72793" y="4862402"/>
                    <a:pt x="111802" y="4945953"/>
                    <a:pt x="155449" y="5029879"/>
                  </a:cubicBezTo>
                  <a:cubicBezTo>
                    <a:pt x="273464" y="5256810"/>
                    <a:pt x="351295" y="5344113"/>
                    <a:pt x="411802" y="5399531"/>
                  </a:cubicBezTo>
                  <a:cubicBezTo>
                    <a:pt x="500065" y="5480405"/>
                    <a:pt x="628514" y="5555615"/>
                    <a:pt x="806388" y="5659633"/>
                  </a:cubicBezTo>
                  <a:cubicBezTo>
                    <a:pt x="1044358" y="5798926"/>
                    <a:pt x="1370396" y="5989780"/>
                    <a:pt x="1801512" y="6314010"/>
                  </a:cubicBezTo>
                  <a:cubicBezTo>
                    <a:pt x="2037213" y="6491324"/>
                    <a:pt x="2315885" y="6561958"/>
                    <a:pt x="2653483" y="6529898"/>
                  </a:cubicBezTo>
                  <a:cubicBezTo>
                    <a:pt x="2962383" y="6500529"/>
                    <a:pt x="3312661" y="6383221"/>
                    <a:pt x="3666486" y="6190615"/>
                  </a:cubicBezTo>
                  <a:cubicBezTo>
                    <a:pt x="4083218" y="5963697"/>
                    <a:pt x="4407642" y="5714350"/>
                    <a:pt x="4658657" y="5428179"/>
                  </a:cubicBezTo>
                  <a:cubicBezTo>
                    <a:pt x="4927319" y="5121947"/>
                    <a:pt x="5111907" y="4771422"/>
                    <a:pt x="5222967" y="4356944"/>
                  </a:cubicBezTo>
                  <a:cubicBezTo>
                    <a:pt x="5418167" y="3628447"/>
                    <a:pt x="5139747" y="3007703"/>
                    <a:pt x="4724795" y="2210416"/>
                  </a:cubicBezTo>
                  <a:cubicBezTo>
                    <a:pt x="4631776" y="2031551"/>
                    <a:pt x="4551122" y="1858737"/>
                    <a:pt x="4473185" y="1691554"/>
                  </a:cubicBezTo>
                  <a:cubicBezTo>
                    <a:pt x="4326842" y="1377756"/>
                    <a:pt x="4200559" y="1106810"/>
                    <a:pt x="4046677" y="911781"/>
                  </a:cubicBezTo>
                  <a:cubicBezTo>
                    <a:pt x="3910561" y="739097"/>
                    <a:pt x="3763658" y="641647"/>
                    <a:pt x="3555564" y="585888"/>
                  </a:cubicBezTo>
                  <a:cubicBezTo>
                    <a:pt x="3178534" y="484863"/>
                    <a:pt x="2791842" y="468166"/>
                    <a:pt x="2405914" y="536282"/>
                  </a:cubicBezTo>
                  <a:cubicBezTo>
                    <a:pt x="2032757" y="602054"/>
                    <a:pt x="1676044" y="743871"/>
                    <a:pt x="1345719" y="957619"/>
                  </a:cubicBezTo>
                  <a:cubicBezTo>
                    <a:pt x="762775" y="1334788"/>
                    <a:pt x="318714" y="1900690"/>
                    <a:pt x="73341" y="2571698"/>
                  </a:cubicBezTo>
                  <a:lnTo>
                    <a:pt x="0" y="2803810"/>
                  </a:lnTo>
                  <a:lnTo>
                    <a:pt x="0" y="1147591"/>
                  </a:lnTo>
                  <a:lnTo>
                    <a:pt x="142706" y="968763"/>
                  </a:lnTo>
                  <a:cubicBezTo>
                    <a:pt x="388539" y="688063"/>
                    <a:pt x="668237" y="446316"/>
                    <a:pt x="971831" y="249890"/>
                  </a:cubicBezTo>
                  <a:cubicBezTo>
                    <a:pt x="1074829" y="183240"/>
                    <a:pt x="1180574" y="121805"/>
                    <a:pt x="1288677" y="6583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035AC662-4000-411A-9E33-6A4B6C0FCB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369"/>
              <a:ext cx="6091008" cy="6858000"/>
            </a:xfrm>
            <a:custGeom>
              <a:avLst/>
              <a:gdLst>
                <a:gd name="connsiteX0" fmla="*/ 0 w 6091008"/>
                <a:gd name="connsiteY0" fmla="*/ 5476844 h 6858000"/>
                <a:gd name="connsiteX1" fmla="*/ 15220 w 6091008"/>
                <a:gd name="connsiteY1" fmla="*/ 5501668 h 6858000"/>
                <a:gd name="connsiteX2" fmla="*/ 198940 w 6091008"/>
                <a:gd name="connsiteY2" fmla="*/ 5717964 h 6858000"/>
                <a:gd name="connsiteX3" fmla="*/ 251499 w 6091008"/>
                <a:gd name="connsiteY3" fmla="*/ 5763842 h 6858000"/>
                <a:gd name="connsiteX4" fmla="*/ 308460 w 6091008"/>
                <a:gd name="connsiteY4" fmla="*/ 5806337 h 6858000"/>
                <a:gd name="connsiteX5" fmla="*/ 368305 w 6091008"/>
                <a:gd name="connsiteY5" fmla="*/ 5847248 h 6858000"/>
                <a:gd name="connsiteX6" fmla="*/ 430451 w 6091008"/>
                <a:gd name="connsiteY6" fmla="*/ 5887305 h 6858000"/>
                <a:gd name="connsiteX7" fmla="*/ 975811 w 6091008"/>
                <a:gd name="connsiteY7" fmla="*/ 6205653 h 6858000"/>
                <a:gd name="connsiteX8" fmla="*/ 1510250 w 6091008"/>
                <a:gd name="connsiteY8" fmla="*/ 6575390 h 6858000"/>
                <a:gd name="connsiteX9" fmla="*/ 2002437 w 6091008"/>
                <a:gd name="connsiteY9" fmla="*/ 6825029 h 6858000"/>
                <a:gd name="connsiteX10" fmla="*/ 2137670 w 6091008"/>
                <a:gd name="connsiteY10" fmla="*/ 6856874 h 6858000"/>
                <a:gd name="connsiteX11" fmla="*/ 2145778 w 6091008"/>
                <a:gd name="connsiteY11" fmla="*/ 6858000 h 6858000"/>
                <a:gd name="connsiteX12" fmla="*/ 1098858 w 6091008"/>
                <a:gd name="connsiteY12" fmla="*/ 6858000 h 6858000"/>
                <a:gd name="connsiteX13" fmla="*/ 1004166 w 6091008"/>
                <a:gd name="connsiteY13" fmla="*/ 6786858 h 6858000"/>
                <a:gd name="connsiteX14" fmla="*/ 751974 w 6091008"/>
                <a:gd name="connsiteY14" fmla="*/ 6608169 h 6858000"/>
                <a:gd name="connsiteX15" fmla="*/ 623305 w 6091008"/>
                <a:gd name="connsiteY15" fmla="*/ 6522172 h 6858000"/>
                <a:gd name="connsiteX16" fmla="*/ 492346 w 6091008"/>
                <a:gd name="connsiteY16" fmla="*/ 6437477 h 6858000"/>
                <a:gd name="connsiteX17" fmla="*/ 358536 w 6091008"/>
                <a:gd name="connsiteY17" fmla="*/ 6352312 h 6858000"/>
                <a:gd name="connsiteX18" fmla="*/ 290710 w 6091008"/>
                <a:gd name="connsiteY18" fmla="*/ 6308820 h 6858000"/>
                <a:gd name="connsiteX19" fmla="*/ 221792 w 6091008"/>
                <a:gd name="connsiteY19" fmla="*/ 6263122 h 6858000"/>
                <a:gd name="connsiteX20" fmla="*/ 152460 w 6091008"/>
                <a:gd name="connsiteY20" fmla="*/ 6215106 h 6858000"/>
                <a:gd name="connsiteX21" fmla="*/ 83055 w 6091008"/>
                <a:gd name="connsiteY21" fmla="*/ 6163978 h 6858000"/>
                <a:gd name="connsiteX22" fmla="*/ 14161 w 6091008"/>
                <a:gd name="connsiteY22" fmla="*/ 6109014 h 6858000"/>
                <a:gd name="connsiteX23" fmla="*/ 0 w 6091008"/>
                <a:gd name="connsiteY23" fmla="*/ 6096195 h 6858000"/>
                <a:gd name="connsiteX24" fmla="*/ 3707444 w 6091008"/>
                <a:gd name="connsiteY24" fmla="*/ 0 h 6858000"/>
                <a:gd name="connsiteX25" fmla="*/ 4265528 w 6091008"/>
                <a:gd name="connsiteY25" fmla="*/ 0 h 6858000"/>
                <a:gd name="connsiteX26" fmla="*/ 4291472 w 6091008"/>
                <a:gd name="connsiteY26" fmla="*/ 15596 h 6858000"/>
                <a:gd name="connsiteX27" fmla="*/ 4431124 w 6091008"/>
                <a:gd name="connsiteY27" fmla="*/ 119052 h 6858000"/>
                <a:gd name="connsiteX28" fmla="*/ 4899570 w 6091008"/>
                <a:gd name="connsiteY28" fmla="*/ 643769 h 6858000"/>
                <a:gd name="connsiteX29" fmla="*/ 5247925 w 6091008"/>
                <a:gd name="connsiteY29" fmla="*/ 1232134 h 6858000"/>
                <a:gd name="connsiteX30" fmla="*/ 5401234 w 6091008"/>
                <a:gd name="connsiteY30" fmla="*/ 1518442 h 6858000"/>
                <a:gd name="connsiteX31" fmla="*/ 5480921 w 6091008"/>
                <a:gd name="connsiteY31" fmla="*/ 1662114 h 6858000"/>
                <a:gd name="connsiteX32" fmla="*/ 5561804 w 6091008"/>
                <a:gd name="connsiteY32" fmla="*/ 1812436 h 6858000"/>
                <a:gd name="connsiteX33" fmla="*/ 5855037 w 6091008"/>
                <a:gd name="connsiteY33" fmla="*/ 2457716 h 6858000"/>
                <a:gd name="connsiteX34" fmla="*/ 6052254 w 6091008"/>
                <a:gd name="connsiteY34" fmla="*/ 3193699 h 6858000"/>
                <a:gd name="connsiteX35" fmla="*/ 6073151 w 6091008"/>
                <a:gd name="connsiteY35" fmla="*/ 4004612 h 6858000"/>
                <a:gd name="connsiteX36" fmla="*/ 6067309 w 6091008"/>
                <a:gd name="connsiteY36" fmla="*/ 4055890 h 6858000"/>
                <a:gd name="connsiteX37" fmla="*/ 6059979 w 6091008"/>
                <a:gd name="connsiteY37" fmla="*/ 4106917 h 6858000"/>
                <a:gd name="connsiteX38" fmla="*/ 6052371 w 6091008"/>
                <a:gd name="connsiteY38" fmla="*/ 4158016 h 6858000"/>
                <a:gd name="connsiteX39" fmla="*/ 6043434 w 6091008"/>
                <a:gd name="connsiteY39" fmla="*/ 4208759 h 6858000"/>
                <a:gd name="connsiteX40" fmla="*/ 6023229 w 6091008"/>
                <a:gd name="connsiteY40" fmla="*/ 4309769 h 6858000"/>
                <a:gd name="connsiteX41" fmla="*/ 5999922 w 6091008"/>
                <a:gd name="connsiteY41" fmla="*/ 4409799 h 6858000"/>
                <a:gd name="connsiteX42" fmla="*/ 5987157 w 6091008"/>
                <a:gd name="connsiteY42" fmla="*/ 4459369 h 6858000"/>
                <a:gd name="connsiteX43" fmla="*/ 5973731 w 6091008"/>
                <a:gd name="connsiteY43" fmla="*/ 4508027 h 6858000"/>
                <a:gd name="connsiteX44" fmla="*/ 5944653 w 6091008"/>
                <a:gd name="connsiteY44" fmla="*/ 4602538 h 6858000"/>
                <a:gd name="connsiteX45" fmla="*/ 5915334 w 6091008"/>
                <a:gd name="connsiteY45" fmla="*/ 4696982 h 6858000"/>
                <a:gd name="connsiteX46" fmla="*/ 5881786 w 6091008"/>
                <a:gd name="connsiteY46" fmla="*/ 4790295 h 6858000"/>
                <a:gd name="connsiteX47" fmla="*/ 5539609 w 6091008"/>
                <a:gd name="connsiteY47" fmla="*/ 5504511 h 6858000"/>
                <a:gd name="connsiteX48" fmla="*/ 5432400 w 6091008"/>
                <a:gd name="connsiteY48" fmla="*/ 5669348 h 6858000"/>
                <a:gd name="connsiteX49" fmla="*/ 5404330 w 6091008"/>
                <a:gd name="connsiteY49" fmla="*/ 5709372 h 6858000"/>
                <a:gd name="connsiteX50" fmla="*/ 5375525 w 6091008"/>
                <a:gd name="connsiteY50" fmla="*/ 5748757 h 6858000"/>
                <a:gd name="connsiteX51" fmla="*/ 5317831 w 6091008"/>
                <a:gd name="connsiteY51" fmla="*/ 5827355 h 6858000"/>
                <a:gd name="connsiteX52" fmla="*/ 5288208 w 6091008"/>
                <a:gd name="connsiteY52" fmla="*/ 5865932 h 6858000"/>
                <a:gd name="connsiteX53" fmla="*/ 5273251 w 6091008"/>
                <a:gd name="connsiteY53" fmla="*/ 5885035 h 6858000"/>
                <a:gd name="connsiteX54" fmla="*/ 5256656 w 6091008"/>
                <a:gd name="connsiteY54" fmla="*/ 5902520 h 6858000"/>
                <a:gd name="connsiteX55" fmla="*/ 5189858 w 6091008"/>
                <a:gd name="connsiteY55" fmla="*/ 5971616 h 6858000"/>
                <a:gd name="connsiteX56" fmla="*/ 5156287 w 6091008"/>
                <a:gd name="connsiteY56" fmla="*/ 6005600 h 6858000"/>
                <a:gd name="connsiteX57" fmla="*/ 5121598 w 6091008"/>
                <a:gd name="connsiteY57" fmla="*/ 6037962 h 6858000"/>
                <a:gd name="connsiteX58" fmla="*/ 5051798 w 6091008"/>
                <a:gd name="connsiteY58" fmla="*/ 6101838 h 6858000"/>
                <a:gd name="connsiteX59" fmla="*/ 4463594 w 6091008"/>
                <a:gd name="connsiteY59" fmla="*/ 6532280 h 6858000"/>
                <a:gd name="connsiteX60" fmla="*/ 4388637 w 6091008"/>
                <a:gd name="connsiteY60" fmla="*/ 6579169 h 6858000"/>
                <a:gd name="connsiteX61" fmla="*/ 4312856 w 6091008"/>
                <a:gd name="connsiteY61" fmla="*/ 6623337 h 6858000"/>
                <a:gd name="connsiteX62" fmla="*/ 4237558 w 6091008"/>
                <a:gd name="connsiteY62" fmla="*/ 6667632 h 6858000"/>
                <a:gd name="connsiteX63" fmla="*/ 4161774 w 6091008"/>
                <a:gd name="connsiteY63" fmla="*/ 6709883 h 6858000"/>
                <a:gd name="connsiteX64" fmla="*/ 4010448 w 6091008"/>
                <a:gd name="connsiteY64" fmla="*/ 6792981 h 6858000"/>
                <a:gd name="connsiteX65" fmla="*/ 3935163 w 6091008"/>
                <a:gd name="connsiteY65" fmla="*/ 6834338 h 6858000"/>
                <a:gd name="connsiteX66" fmla="*/ 3892887 w 6091008"/>
                <a:gd name="connsiteY66" fmla="*/ 6858000 h 6858000"/>
                <a:gd name="connsiteX67" fmla="*/ 2743942 w 6091008"/>
                <a:gd name="connsiteY67" fmla="*/ 6858000 h 6858000"/>
                <a:gd name="connsiteX68" fmla="*/ 2852577 w 6091008"/>
                <a:gd name="connsiteY68" fmla="*/ 6838910 h 6858000"/>
                <a:gd name="connsiteX69" fmla="*/ 3143255 w 6091008"/>
                <a:gd name="connsiteY69" fmla="*/ 6759775 h 6858000"/>
                <a:gd name="connsiteX70" fmla="*/ 3430899 w 6091008"/>
                <a:gd name="connsiteY70" fmla="*/ 6650056 h 6858000"/>
                <a:gd name="connsiteX71" fmla="*/ 3713289 w 6091008"/>
                <a:gd name="connsiteY71" fmla="*/ 6514054 h 6858000"/>
                <a:gd name="connsiteX72" fmla="*/ 3981228 w 6091008"/>
                <a:gd name="connsiteY72" fmla="*/ 6334878 h 6858000"/>
                <a:gd name="connsiteX73" fmla="*/ 4107885 w 6091008"/>
                <a:gd name="connsiteY73" fmla="*/ 6233689 h 6858000"/>
                <a:gd name="connsiteX74" fmla="*/ 4169795 w 6091008"/>
                <a:gd name="connsiteY74" fmla="*/ 6181389 h 6858000"/>
                <a:gd name="connsiteX75" fmla="*/ 4229189 w 6091008"/>
                <a:gd name="connsiteY75" fmla="*/ 6125914 h 6858000"/>
                <a:gd name="connsiteX76" fmla="*/ 4652064 w 6091008"/>
                <a:gd name="connsiteY76" fmla="*/ 5641457 h 6858000"/>
                <a:gd name="connsiteX77" fmla="*/ 4697555 w 6091008"/>
                <a:gd name="connsiteY77" fmla="*/ 5576516 h 6858000"/>
                <a:gd name="connsiteX78" fmla="*/ 4720492 w 6091008"/>
                <a:gd name="connsiteY78" fmla="*/ 5544537 h 6858000"/>
                <a:gd name="connsiteX79" fmla="*/ 4741922 w 6091008"/>
                <a:gd name="connsiteY79" fmla="*/ 5511420 h 6858000"/>
                <a:gd name="connsiteX80" fmla="*/ 4784179 w 6091008"/>
                <a:gd name="connsiteY80" fmla="*/ 5445022 h 6858000"/>
                <a:gd name="connsiteX81" fmla="*/ 4794796 w 6091008"/>
                <a:gd name="connsiteY81" fmla="*/ 5428584 h 6858000"/>
                <a:gd name="connsiteX82" fmla="*/ 4807173 w 6091008"/>
                <a:gd name="connsiteY82" fmla="*/ 5413795 h 6858000"/>
                <a:gd name="connsiteX83" fmla="*/ 4830010 w 6091008"/>
                <a:gd name="connsiteY83" fmla="*/ 5382674 h 6858000"/>
                <a:gd name="connsiteX84" fmla="*/ 4874298 w 6091008"/>
                <a:gd name="connsiteY84" fmla="*/ 5319323 h 6858000"/>
                <a:gd name="connsiteX85" fmla="*/ 4896484 w 6091008"/>
                <a:gd name="connsiteY85" fmla="*/ 5287734 h 6858000"/>
                <a:gd name="connsiteX86" fmla="*/ 4918019 w 6091008"/>
                <a:gd name="connsiteY86" fmla="*/ 5255673 h 6858000"/>
                <a:gd name="connsiteX87" fmla="*/ 4999238 w 6091008"/>
                <a:gd name="connsiteY87" fmla="*/ 5124058 h 6858000"/>
                <a:gd name="connsiteX88" fmla="*/ 5251271 w 6091008"/>
                <a:gd name="connsiteY88" fmla="*/ 4554965 h 6858000"/>
                <a:gd name="connsiteX89" fmla="*/ 5276136 w 6091008"/>
                <a:gd name="connsiteY89" fmla="*/ 4480521 h 6858000"/>
                <a:gd name="connsiteX90" fmla="*/ 5297442 w 6091008"/>
                <a:gd name="connsiteY90" fmla="*/ 4404389 h 6858000"/>
                <a:gd name="connsiteX91" fmla="*/ 5318953 w 6091008"/>
                <a:gd name="connsiteY91" fmla="*/ 4328458 h 6858000"/>
                <a:gd name="connsiteX92" fmla="*/ 5328684 w 6091008"/>
                <a:gd name="connsiteY92" fmla="*/ 4291175 h 6858000"/>
                <a:gd name="connsiteX93" fmla="*/ 5337470 w 6091008"/>
                <a:gd name="connsiteY93" fmla="*/ 4254522 h 6858000"/>
                <a:gd name="connsiteX94" fmla="*/ 5353277 w 6091008"/>
                <a:gd name="connsiteY94" fmla="*/ 4181038 h 6858000"/>
                <a:gd name="connsiteX95" fmla="*/ 5366762 w 6091008"/>
                <a:gd name="connsiteY95" fmla="*/ 4107520 h 6858000"/>
                <a:gd name="connsiteX96" fmla="*/ 5373105 w 6091008"/>
                <a:gd name="connsiteY96" fmla="*/ 4070802 h 6858000"/>
                <a:gd name="connsiteX97" fmla="*/ 5378288 w 6091008"/>
                <a:gd name="connsiteY97" fmla="*/ 4034066 h 6858000"/>
                <a:gd name="connsiteX98" fmla="*/ 5383471 w 6091008"/>
                <a:gd name="connsiteY98" fmla="*/ 3997331 h 6858000"/>
                <a:gd name="connsiteX99" fmla="*/ 5387373 w 6091008"/>
                <a:gd name="connsiteY99" fmla="*/ 3960547 h 6858000"/>
                <a:gd name="connsiteX100" fmla="*/ 5375699 w 6091008"/>
                <a:gd name="connsiteY100" fmla="*/ 3369810 h 6858000"/>
                <a:gd name="connsiteX101" fmla="*/ 5225695 w 6091008"/>
                <a:gd name="connsiteY101" fmla="*/ 2777923 h 6858000"/>
                <a:gd name="connsiteX102" fmla="*/ 4989893 w 6091008"/>
                <a:gd name="connsiteY102" fmla="*/ 2181595 h 6858000"/>
                <a:gd name="connsiteX103" fmla="*/ 4856777 w 6091008"/>
                <a:gd name="connsiteY103" fmla="*/ 1872581 h 6858000"/>
                <a:gd name="connsiteX104" fmla="*/ 4729367 w 6091008"/>
                <a:gd name="connsiteY104" fmla="*/ 1547581 h 6858000"/>
                <a:gd name="connsiteX105" fmla="*/ 4510575 w 6091008"/>
                <a:gd name="connsiteY105" fmla="*/ 917244 h 6858000"/>
                <a:gd name="connsiteX106" fmla="*/ 4387446 w 6091008"/>
                <a:gd name="connsiteY106" fmla="*/ 626512 h 6858000"/>
                <a:gd name="connsiteX107" fmla="*/ 4227716 w 6091008"/>
                <a:gd name="connsiteY107" fmla="*/ 368510 h 6858000"/>
                <a:gd name="connsiteX108" fmla="*/ 4017774 w 6091008"/>
                <a:gd name="connsiteY108" fmla="*/ 161674 h 6858000"/>
                <a:gd name="connsiteX109" fmla="*/ 3761542 w 6091008"/>
                <a:gd name="connsiteY109" fmla="*/ 19860 h 6858000"/>
                <a:gd name="connsiteX110" fmla="*/ 3727185 w 6091008"/>
                <a:gd name="connsiteY110" fmla="*/ 6533 h 6858000"/>
                <a:gd name="connsiteX111" fmla="*/ 1325680 w 6091008"/>
                <a:gd name="connsiteY111" fmla="*/ 0 h 6858000"/>
                <a:gd name="connsiteX112" fmla="*/ 2347354 w 6091008"/>
                <a:gd name="connsiteY112" fmla="*/ 0 h 6858000"/>
                <a:gd name="connsiteX113" fmla="*/ 2262734 w 6091008"/>
                <a:gd name="connsiteY113" fmla="*/ 20581 h 6858000"/>
                <a:gd name="connsiteX114" fmla="*/ 1969830 w 6091008"/>
                <a:gd name="connsiteY114" fmla="*/ 118108 h 6858000"/>
                <a:gd name="connsiteX115" fmla="*/ 1897367 w 6091008"/>
                <a:gd name="connsiteY115" fmla="*/ 145059 h 6858000"/>
                <a:gd name="connsiteX116" fmla="*/ 1825860 w 6091008"/>
                <a:gd name="connsiteY116" fmla="*/ 175210 h 6858000"/>
                <a:gd name="connsiteX117" fmla="*/ 1754258 w 6091008"/>
                <a:gd name="connsiteY117" fmla="*/ 204746 h 6858000"/>
                <a:gd name="connsiteX118" fmla="*/ 1683442 w 6091008"/>
                <a:gd name="connsiteY118" fmla="*/ 237143 h 6858000"/>
                <a:gd name="connsiteX119" fmla="*/ 1612330 w 6091008"/>
                <a:gd name="connsiteY119" fmla="*/ 268724 h 6858000"/>
                <a:gd name="connsiteX120" fmla="*/ 1542244 w 6091008"/>
                <a:gd name="connsiteY120" fmla="*/ 303229 h 6858000"/>
                <a:gd name="connsiteX121" fmla="*/ 1471990 w 6091008"/>
                <a:gd name="connsiteY121" fmla="*/ 337395 h 6858000"/>
                <a:gd name="connsiteX122" fmla="*/ 1402813 w 6091008"/>
                <a:gd name="connsiteY122" fmla="*/ 374794 h 6858000"/>
                <a:gd name="connsiteX123" fmla="*/ 1333886 w 6091008"/>
                <a:gd name="connsiteY123" fmla="*/ 412702 h 6858000"/>
                <a:gd name="connsiteX124" fmla="*/ 1266278 w 6091008"/>
                <a:gd name="connsiteY124" fmla="*/ 453907 h 6858000"/>
                <a:gd name="connsiteX125" fmla="*/ 1199136 w 6091008"/>
                <a:gd name="connsiteY125" fmla="*/ 496266 h 6858000"/>
                <a:gd name="connsiteX126" fmla="*/ 1182302 w 6091008"/>
                <a:gd name="connsiteY126" fmla="*/ 506917 h 6858000"/>
                <a:gd name="connsiteX127" fmla="*/ 1166009 w 6091008"/>
                <a:gd name="connsiteY127" fmla="*/ 518449 h 6858000"/>
                <a:gd name="connsiteX128" fmla="*/ 1133302 w 6091008"/>
                <a:gd name="connsiteY128" fmla="*/ 541479 h 6858000"/>
                <a:gd name="connsiteX129" fmla="*/ 1067923 w 6091008"/>
                <a:gd name="connsiteY129" fmla="*/ 587403 h 6858000"/>
                <a:gd name="connsiteX130" fmla="*/ 1051509 w 6091008"/>
                <a:gd name="connsiteY130" fmla="*/ 598902 h 6858000"/>
                <a:gd name="connsiteX131" fmla="*/ 1035673 w 6091008"/>
                <a:gd name="connsiteY131" fmla="*/ 611145 h 6858000"/>
                <a:gd name="connsiteX132" fmla="*/ 1003878 w 6091008"/>
                <a:gd name="connsiteY132" fmla="*/ 635598 h 6858000"/>
                <a:gd name="connsiteX133" fmla="*/ 877673 w 6091008"/>
                <a:gd name="connsiteY133" fmla="*/ 735582 h 6858000"/>
                <a:gd name="connsiteX134" fmla="*/ 417533 w 6091008"/>
                <a:gd name="connsiteY134" fmla="*/ 1198720 h 6858000"/>
                <a:gd name="connsiteX135" fmla="*/ 54935 w 6091008"/>
                <a:gd name="connsiteY135" fmla="*/ 1756293 h 6858000"/>
                <a:gd name="connsiteX136" fmla="*/ 17844 w 6091008"/>
                <a:gd name="connsiteY136" fmla="*/ 1831433 h 6858000"/>
                <a:gd name="connsiteX137" fmla="*/ 0 w 6091008"/>
                <a:gd name="connsiteY137" fmla="*/ 1869131 h 6858000"/>
                <a:gd name="connsiteX138" fmla="*/ 0 w 6091008"/>
                <a:gd name="connsiteY138" fmla="*/ 1198550 h 6858000"/>
                <a:gd name="connsiteX139" fmla="*/ 185957 w 6091008"/>
                <a:gd name="connsiteY139" fmla="*/ 961506 h 6858000"/>
                <a:gd name="connsiteX140" fmla="*/ 689746 w 6091008"/>
                <a:gd name="connsiteY140" fmla="*/ 447064 h 6858000"/>
                <a:gd name="connsiteX141" fmla="*/ 827126 w 6091008"/>
                <a:gd name="connsiteY141" fmla="*/ 333881 h 6858000"/>
                <a:gd name="connsiteX142" fmla="*/ 968997 w 6091008"/>
                <a:gd name="connsiteY142" fmla="*/ 228085 h 6858000"/>
                <a:gd name="connsiteX143" fmla="*/ 1004883 w 6091008"/>
                <a:gd name="connsiteY143" fmla="*/ 202373 h 6858000"/>
                <a:gd name="connsiteX144" fmla="*/ 1022826 w 6091008"/>
                <a:gd name="connsiteY144" fmla="*/ 189517 h 6858000"/>
                <a:gd name="connsiteX145" fmla="*/ 1041187 w 6091008"/>
                <a:gd name="connsiteY145" fmla="*/ 177509 h 6858000"/>
                <a:gd name="connsiteX146" fmla="*/ 1114760 w 6091008"/>
                <a:gd name="connsiteY146" fmla="*/ 129512 h 6858000"/>
                <a:gd name="connsiteX147" fmla="*/ 1188498 w 6091008"/>
                <a:gd name="connsiteY147" fmla="*/ 81854 h 6858000"/>
                <a:gd name="connsiteX148" fmla="*/ 1263461 w 6091008"/>
                <a:gd name="connsiteY148" fmla="*/ 3688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</a:cxnLst>
              <a:rect l="l" t="t" r="r" b="b"/>
              <a:pathLst>
                <a:path w="6091008" h="6858000">
                  <a:moveTo>
                    <a:pt x="0" y="5476844"/>
                  </a:moveTo>
                  <a:lnTo>
                    <a:pt x="15220" y="5501668"/>
                  </a:lnTo>
                  <a:cubicBezTo>
                    <a:pt x="69097" y="5585141"/>
                    <a:pt x="130925" y="5654403"/>
                    <a:pt x="198940" y="5717964"/>
                  </a:cubicBezTo>
                  <a:lnTo>
                    <a:pt x="251499" y="5763842"/>
                  </a:lnTo>
                  <a:lnTo>
                    <a:pt x="308460" y="5806337"/>
                  </a:lnTo>
                  <a:cubicBezTo>
                    <a:pt x="326685" y="5820934"/>
                    <a:pt x="348384" y="5833667"/>
                    <a:pt x="368305" y="5847248"/>
                  </a:cubicBezTo>
                  <a:cubicBezTo>
                    <a:pt x="388782" y="5860683"/>
                    <a:pt x="408424" y="5874336"/>
                    <a:pt x="430451" y="5887305"/>
                  </a:cubicBezTo>
                  <a:cubicBezTo>
                    <a:pt x="601703" y="5991186"/>
                    <a:pt x="792871" y="6091279"/>
                    <a:pt x="975811" y="6205653"/>
                  </a:cubicBezTo>
                  <a:cubicBezTo>
                    <a:pt x="1159565" y="6318920"/>
                    <a:pt x="1337666" y="6443625"/>
                    <a:pt x="1510250" y="6575390"/>
                  </a:cubicBezTo>
                  <a:cubicBezTo>
                    <a:pt x="1658997" y="6690317"/>
                    <a:pt x="1824862" y="6774210"/>
                    <a:pt x="2002437" y="6825029"/>
                  </a:cubicBezTo>
                  <a:cubicBezTo>
                    <a:pt x="2046812" y="6837803"/>
                    <a:pt x="2091936" y="6848385"/>
                    <a:pt x="2137670" y="6856874"/>
                  </a:cubicBezTo>
                  <a:lnTo>
                    <a:pt x="2145778" y="6858000"/>
                  </a:lnTo>
                  <a:lnTo>
                    <a:pt x="1098858" y="6858000"/>
                  </a:lnTo>
                  <a:lnTo>
                    <a:pt x="1004166" y="6786858"/>
                  </a:lnTo>
                  <a:cubicBezTo>
                    <a:pt x="920997" y="6725805"/>
                    <a:pt x="837118" y="6666016"/>
                    <a:pt x="751974" y="6608169"/>
                  </a:cubicBezTo>
                  <a:lnTo>
                    <a:pt x="623305" y="6522172"/>
                  </a:lnTo>
                  <a:lnTo>
                    <a:pt x="492346" y="6437477"/>
                  </a:lnTo>
                  <a:lnTo>
                    <a:pt x="358536" y="6352312"/>
                  </a:lnTo>
                  <a:lnTo>
                    <a:pt x="290710" y="6308820"/>
                  </a:lnTo>
                  <a:lnTo>
                    <a:pt x="221792" y="6263122"/>
                  </a:lnTo>
                  <a:cubicBezTo>
                    <a:pt x="198889" y="6248595"/>
                    <a:pt x="175526" y="6231442"/>
                    <a:pt x="152460" y="6215106"/>
                  </a:cubicBezTo>
                  <a:cubicBezTo>
                    <a:pt x="129301" y="6198154"/>
                    <a:pt x="105988" y="6183223"/>
                    <a:pt x="83055" y="6163978"/>
                  </a:cubicBezTo>
                  <a:lnTo>
                    <a:pt x="14161" y="6109014"/>
                  </a:lnTo>
                  <a:lnTo>
                    <a:pt x="0" y="6096195"/>
                  </a:lnTo>
                  <a:close/>
                  <a:moveTo>
                    <a:pt x="3707444" y="0"/>
                  </a:moveTo>
                  <a:lnTo>
                    <a:pt x="4265528" y="0"/>
                  </a:lnTo>
                  <a:lnTo>
                    <a:pt x="4291472" y="15596"/>
                  </a:lnTo>
                  <a:cubicBezTo>
                    <a:pt x="4339292" y="47637"/>
                    <a:pt x="4385917" y="82210"/>
                    <a:pt x="4431124" y="119052"/>
                  </a:cubicBezTo>
                  <a:cubicBezTo>
                    <a:pt x="4612085" y="266897"/>
                    <a:pt x="4766658" y="451392"/>
                    <a:pt x="4899570" y="643769"/>
                  </a:cubicBezTo>
                  <a:cubicBezTo>
                    <a:pt x="5032421" y="836866"/>
                    <a:pt x="5144168" y="1037706"/>
                    <a:pt x="5247925" y="1232134"/>
                  </a:cubicBezTo>
                  <a:cubicBezTo>
                    <a:pt x="5299886" y="1329516"/>
                    <a:pt x="5349860" y="1425631"/>
                    <a:pt x="5401234" y="1518442"/>
                  </a:cubicBezTo>
                  <a:lnTo>
                    <a:pt x="5480921" y="1662114"/>
                  </a:lnTo>
                  <a:cubicBezTo>
                    <a:pt x="5508162" y="1711659"/>
                    <a:pt x="5535098" y="1761858"/>
                    <a:pt x="5561804" y="1812436"/>
                  </a:cubicBezTo>
                  <a:cubicBezTo>
                    <a:pt x="5668394" y="2015131"/>
                    <a:pt x="5769309" y="2228374"/>
                    <a:pt x="5855037" y="2457716"/>
                  </a:cubicBezTo>
                  <a:cubicBezTo>
                    <a:pt x="5940757" y="2686612"/>
                    <a:pt x="6011031" y="2932566"/>
                    <a:pt x="6052254" y="3193699"/>
                  </a:cubicBezTo>
                  <a:cubicBezTo>
                    <a:pt x="6093625" y="3454283"/>
                    <a:pt x="6103924" y="3730828"/>
                    <a:pt x="6073151" y="4004612"/>
                  </a:cubicBezTo>
                  <a:lnTo>
                    <a:pt x="6067309" y="4055890"/>
                  </a:lnTo>
                  <a:cubicBezTo>
                    <a:pt x="6065066" y="4072953"/>
                    <a:pt x="6062462" y="4089919"/>
                    <a:pt x="6059979" y="4106917"/>
                  </a:cubicBezTo>
                  <a:lnTo>
                    <a:pt x="6052371" y="4158016"/>
                  </a:lnTo>
                  <a:cubicBezTo>
                    <a:pt x="6049766" y="4174982"/>
                    <a:pt x="6046401" y="4191890"/>
                    <a:pt x="6043434" y="4208759"/>
                  </a:cubicBezTo>
                  <a:cubicBezTo>
                    <a:pt x="6037102" y="4242536"/>
                    <a:pt x="6031011" y="4276380"/>
                    <a:pt x="6023229" y="4309769"/>
                  </a:cubicBezTo>
                  <a:cubicBezTo>
                    <a:pt x="6015690" y="4343223"/>
                    <a:pt x="6008874" y="4376870"/>
                    <a:pt x="5999922" y="4409799"/>
                  </a:cubicBezTo>
                  <a:lnTo>
                    <a:pt x="5987157" y="4459369"/>
                  </a:lnTo>
                  <a:cubicBezTo>
                    <a:pt x="5982945" y="4476053"/>
                    <a:pt x="5978687" y="4492427"/>
                    <a:pt x="5973731" y="4508027"/>
                  </a:cubicBezTo>
                  <a:lnTo>
                    <a:pt x="5944653" y="4602538"/>
                  </a:lnTo>
                  <a:lnTo>
                    <a:pt x="5915334" y="4696982"/>
                  </a:lnTo>
                  <a:cubicBezTo>
                    <a:pt x="5905346" y="4728457"/>
                    <a:pt x="5892944" y="4759283"/>
                    <a:pt x="5881786" y="4790295"/>
                  </a:cubicBezTo>
                  <a:cubicBezTo>
                    <a:pt x="5791737" y="5038923"/>
                    <a:pt x="5677271" y="5280123"/>
                    <a:pt x="5539609" y="5504511"/>
                  </a:cubicBezTo>
                  <a:lnTo>
                    <a:pt x="5432400" y="5669348"/>
                  </a:lnTo>
                  <a:cubicBezTo>
                    <a:pt x="5423763" y="5683225"/>
                    <a:pt x="5413823" y="5696165"/>
                    <a:pt x="5404330" y="5709372"/>
                  </a:cubicBezTo>
                  <a:lnTo>
                    <a:pt x="5375525" y="5748757"/>
                  </a:lnTo>
                  <a:lnTo>
                    <a:pt x="5317831" y="5827355"/>
                  </a:lnTo>
                  <a:cubicBezTo>
                    <a:pt x="5308217" y="5840529"/>
                    <a:pt x="5298639" y="5853567"/>
                    <a:pt x="5288208" y="5865932"/>
                  </a:cubicBezTo>
                  <a:cubicBezTo>
                    <a:pt x="5283153" y="5872232"/>
                    <a:pt x="5278509" y="5878936"/>
                    <a:pt x="5273251" y="5885035"/>
                  </a:cubicBezTo>
                  <a:cubicBezTo>
                    <a:pt x="5267908" y="5890963"/>
                    <a:pt x="5262120" y="5896624"/>
                    <a:pt x="5256656" y="5902520"/>
                  </a:cubicBezTo>
                  <a:lnTo>
                    <a:pt x="5189858" y="5971616"/>
                  </a:lnTo>
                  <a:cubicBezTo>
                    <a:pt x="5178681" y="5982899"/>
                    <a:pt x="5167959" y="5994892"/>
                    <a:pt x="5156287" y="6005600"/>
                  </a:cubicBezTo>
                  <a:lnTo>
                    <a:pt x="5121598" y="6037962"/>
                  </a:lnTo>
                  <a:lnTo>
                    <a:pt x="5051798" y="6101838"/>
                  </a:lnTo>
                  <a:cubicBezTo>
                    <a:pt x="4864110" y="6268956"/>
                    <a:pt x="4663874" y="6407541"/>
                    <a:pt x="4463594" y="6532280"/>
                  </a:cubicBezTo>
                  <a:cubicBezTo>
                    <a:pt x="4438472" y="6547774"/>
                    <a:pt x="4413434" y="6563439"/>
                    <a:pt x="4388637" y="6579169"/>
                  </a:cubicBezTo>
                  <a:lnTo>
                    <a:pt x="4312856" y="6623337"/>
                  </a:lnTo>
                  <a:lnTo>
                    <a:pt x="4237558" y="6667632"/>
                  </a:lnTo>
                  <a:cubicBezTo>
                    <a:pt x="4212548" y="6682715"/>
                    <a:pt x="4186842" y="6695553"/>
                    <a:pt x="4161774" y="6709883"/>
                  </a:cubicBezTo>
                  <a:cubicBezTo>
                    <a:pt x="4111167" y="6737392"/>
                    <a:pt x="4061123" y="6766670"/>
                    <a:pt x="4010448" y="6792981"/>
                  </a:cubicBezTo>
                  <a:cubicBezTo>
                    <a:pt x="3985322" y="6806562"/>
                    <a:pt x="3960037" y="6820248"/>
                    <a:pt x="3935163" y="6834338"/>
                  </a:cubicBezTo>
                  <a:lnTo>
                    <a:pt x="3892887" y="6858000"/>
                  </a:lnTo>
                  <a:lnTo>
                    <a:pt x="2743942" y="6858000"/>
                  </a:lnTo>
                  <a:lnTo>
                    <a:pt x="2852577" y="6838910"/>
                  </a:lnTo>
                  <a:cubicBezTo>
                    <a:pt x="2949686" y="6818527"/>
                    <a:pt x="3046805" y="6791706"/>
                    <a:pt x="3143255" y="6759775"/>
                  </a:cubicBezTo>
                  <a:cubicBezTo>
                    <a:pt x="3239807" y="6727945"/>
                    <a:pt x="3335416" y="6689975"/>
                    <a:pt x="3430899" y="6650056"/>
                  </a:cubicBezTo>
                  <a:cubicBezTo>
                    <a:pt x="3526299" y="6609969"/>
                    <a:pt x="3621242" y="6565786"/>
                    <a:pt x="3713289" y="6514054"/>
                  </a:cubicBezTo>
                  <a:cubicBezTo>
                    <a:pt x="3805137" y="6460650"/>
                    <a:pt x="3895762" y="6401178"/>
                    <a:pt x="3981228" y="6334878"/>
                  </a:cubicBezTo>
                  <a:cubicBezTo>
                    <a:pt x="4024934" y="6303166"/>
                    <a:pt x="4066572" y="6268544"/>
                    <a:pt x="4107885" y="6233689"/>
                  </a:cubicBezTo>
                  <a:cubicBezTo>
                    <a:pt x="4128602" y="6216277"/>
                    <a:pt x="4149365" y="6199173"/>
                    <a:pt x="4169795" y="6181389"/>
                  </a:cubicBezTo>
                  <a:cubicBezTo>
                    <a:pt x="4189729" y="6163032"/>
                    <a:pt x="4209542" y="6144643"/>
                    <a:pt x="4229189" y="6125914"/>
                  </a:cubicBezTo>
                  <a:cubicBezTo>
                    <a:pt x="4387326" y="5978255"/>
                    <a:pt x="4528049" y="5812977"/>
                    <a:pt x="4652064" y="5641457"/>
                  </a:cubicBezTo>
                  <a:lnTo>
                    <a:pt x="4697555" y="5576516"/>
                  </a:lnTo>
                  <a:lnTo>
                    <a:pt x="4720492" y="5544537"/>
                  </a:lnTo>
                  <a:cubicBezTo>
                    <a:pt x="4728246" y="5533956"/>
                    <a:pt x="4734819" y="5522469"/>
                    <a:pt x="4741922" y="5511420"/>
                  </a:cubicBezTo>
                  <a:lnTo>
                    <a:pt x="4784179" y="5445022"/>
                  </a:lnTo>
                  <a:cubicBezTo>
                    <a:pt x="4787730" y="5439497"/>
                    <a:pt x="4791161" y="5433940"/>
                    <a:pt x="4794796" y="5428584"/>
                  </a:cubicBezTo>
                  <a:cubicBezTo>
                    <a:pt x="4798637" y="5423432"/>
                    <a:pt x="4803091" y="5418884"/>
                    <a:pt x="4807173" y="5413795"/>
                  </a:cubicBezTo>
                  <a:cubicBezTo>
                    <a:pt x="4815384" y="5403926"/>
                    <a:pt x="4822656" y="5393214"/>
                    <a:pt x="4830010" y="5382674"/>
                  </a:cubicBezTo>
                  <a:lnTo>
                    <a:pt x="4874298" y="5319323"/>
                  </a:lnTo>
                  <a:lnTo>
                    <a:pt x="4896484" y="5287734"/>
                  </a:lnTo>
                  <a:cubicBezTo>
                    <a:pt x="4903839" y="5277191"/>
                    <a:pt x="4911520" y="5266885"/>
                    <a:pt x="4918019" y="5255673"/>
                  </a:cubicBezTo>
                  <a:lnTo>
                    <a:pt x="4999238" y="5124058"/>
                  </a:lnTo>
                  <a:cubicBezTo>
                    <a:pt x="5102559" y="4945225"/>
                    <a:pt x="5185787" y="4753943"/>
                    <a:pt x="5251271" y="4554965"/>
                  </a:cubicBezTo>
                  <a:cubicBezTo>
                    <a:pt x="5259371" y="4530051"/>
                    <a:pt x="5268846" y="4505799"/>
                    <a:pt x="5276136" y="4480521"/>
                  </a:cubicBezTo>
                  <a:lnTo>
                    <a:pt x="5297442" y="4404389"/>
                  </a:lnTo>
                  <a:lnTo>
                    <a:pt x="5318953" y="4328458"/>
                  </a:lnTo>
                  <a:cubicBezTo>
                    <a:pt x="5322895" y="4315679"/>
                    <a:pt x="5325929" y="4303390"/>
                    <a:pt x="5328684" y="4291175"/>
                  </a:cubicBezTo>
                  <a:lnTo>
                    <a:pt x="5337470" y="4254522"/>
                  </a:lnTo>
                  <a:cubicBezTo>
                    <a:pt x="5343899" y="4230045"/>
                    <a:pt x="5348129" y="4205565"/>
                    <a:pt x="5353277" y="4181038"/>
                  </a:cubicBezTo>
                  <a:cubicBezTo>
                    <a:pt x="5358786" y="4156608"/>
                    <a:pt x="5362533" y="4132000"/>
                    <a:pt x="5366762" y="4107520"/>
                  </a:cubicBezTo>
                  <a:cubicBezTo>
                    <a:pt x="5368877" y="4095280"/>
                    <a:pt x="5371390" y="4083000"/>
                    <a:pt x="5373105" y="4070802"/>
                  </a:cubicBezTo>
                  <a:lnTo>
                    <a:pt x="5378288" y="4034066"/>
                  </a:lnTo>
                  <a:lnTo>
                    <a:pt x="5383471" y="3997331"/>
                  </a:lnTo>
                  <a:lnTo>
                    <a:pt x="5387373" y="3960547"/>
                  </a:lnTo>
                  <a:cubicBezTo>
                    <a:pt x="5408513" y="3764258"/>
                    <a:pt x="5404752" y="3567184"/>
                    <a:pt x="5375699" y="3369810"/>
                  </a:cubicBezTo>
                  <a:cubicBezTo>
                    <a:pt x="5347044" y="3172396"/>
                    <a:pt x="5293473" y="2975222"/>
                    <a:pt x="5225695" y="2777923"/>
                  </a:cubicBezTo>
                  <a:cubicBezTo>
                    <a:pt x="5157675" y="2580560"/>
                    <a:pt x="5075729" y="2382997"/>
                    <a:pt x="4989893" y="2181595"/>
                  </a:cubicBezTo>
                  <a:lnTo>
                    <a:pt x="4856777" y="1872581"/>
                  </a:lnTo>
                  <a:cubicBezTo>
                    <a:pt x="4811108" y="1763784"/>
                    <a:pt x="4768691" y="1655416"/>
                    <a:pt x="4729367" y="1547581"/>
                  </a:cubicBezTo>
                  <a:cubicBezTo>
                    <a:pt x="4650320" y="1331954"/>
                    <a:pt x="4585048" y="1118545"/>
                    <a:pt x="4510575" y="917244"/>
                  </a:cubicBezTo>
                  <a:cubicBezTo>
                    <a:pt x="4473339" y="816594"/>
                    <a:pt x="4433491" y="718925"/>
                    <a:pt x="4387446" y="626512"/>
                  </a:cubicBezTo>
                  <a:cubicBezTo>
                    <a:pt x="4341559" y="533993"/>
                    <a:pt x="4289352" y="446701"/>
                    <a:pt x="4227716" y="368510"/>
                  </a:cubicBezTo>
                  <a:cubicBezTo>
                    <a:pt x="4166554" y="290006"/>
                    <a:pt x="4096194" y="220222"/>
                    <a:pt x="4017774" y="161674"/>
                  </a:cubicBezTo>
                  <a:cubicBezTo>
                    <a:pt x="3939391" y="102989"/>
                    <a:pt x="3853034" y="55709"/>
                    <a:pt x="3761542" y="19860"/>
                  </a:cubicBezTo>
                  <a:lnTo>
                    <a:pt x="3727185" y="6533"/>
                  </a:lnTo>
                  <a:close/>
                  <a:moveTo>
                    <a:pt x="1325680" y="0"/>
                  </a:moveTo>
                  <a:lnTo>
                    <a:pt x="2347354" y="0"/>
                  </a:lnTo>
                  <a:lnTo>
                    <a:pt x="2262734" y="20581"/>
                  </a:lnTo>
                  <a:cubicBezTo>
                    <a:pt x="2164073" y="49233"/>
                    <a:pt x="2066423" y="82020"/>
                    <a:pt x="1969830" y="118108"/>
                  </a:cubicBezTo>
                  <a:cubicBezTo>
                    <a:pt x="1945675" y="127092"/>
                    <a:pt x="1921391" y="135598"/>
                    <a:pt x="1897367" y="145059"/>
                  </a:cubicBezTo>
                  <a:cubicBezTo>
                    <a:pt x="1873522" y="155302"/>
                    <a:pt x="1849679" y="165546"/>
                    <a:pt x="1825860" y="175210"/>
                  </a:cubicBezTo>
                  <a:lnTo>
                    <a:pt x="1754258" y="204746"/>
                  </a:lnTo>
                  <a:lnTo>
                    <a:pt x="1683442" y="237143"/>
                  </a:lnTo>
                  <a:cubicBezTo>
                    <a:pt x="1659851" y="247896"/>
                    <a:pt x="1636127" y="258172"/>
                    <a:pt x="1612330" y="268724"/>
                  </a:cubicBezTo>
                  <a:lnTo>
                    <a:pt x="1542244" y="303229"/>
                  </a:lnTo>
                  <a:lnTo>
                    <a:pt x="1471990" y="337395"/>
                  </a:lnTo>
                  <a:cubicBezTo>
                    <a:pt x="1448660" y="349103"/>
                    <a:pt x="1425927" y="362441"/>
                    <a:pt x="1402813" y="374794"/>
                  </a:cubicBezTo>
                  <a:lnTo>
                    <a:pt x="1333886" y="412702"/>
                  </a:lnTo>
                  <a:cubicBezTo>
                    <a:pt x="1310940" y="425394"/>
                    <a:pt x="1288842" y="440228"/>
                    <a:pt x="1266278" y="453907"/>
                  </a:cubicBezTo>
                  <a:lnTo>
                    <a:pt x="1199136" y="496266"/>
                  </a:lnTo>
                  <a:lnTo>
                    <a:pt x="1182302" y="506917"/>
                  </a:lnTo>
                  <a:lnTo>
                    <a:pt x="1166009" y="518449"/>
                  </a:lnTo>
                  <a:lnTo>
                    <a:pt x="1133302" y="541479"/>
                  </a:lnTo>
                  <a:lnTo>
                    <a:pt x="1067923" y="587403"/>
                  </a:lnTo>
                  <a:lnTo>
                    <a:pt x="1051509" y="598902"/>
                  </a:lnTo>
                  <a:lnTo>
                    <a:pt x="1035673" y="611145"/>
                  </a:lnTo>
                  <a:lnTo>
                    <a:pt x="1003878" y="635598"/>
                  </a:lnTo>
                  <a:cubicBezTo>
                    <a:pt x="961473" y="668248"/>
                    <a:pt x="918407" y="699983"/>
                    <a:pt x="877673" y="735582"/>
                  </a:cubicBezTo>
                  <a:cubicBezTo>
                    <a:pt x="711850" y="872792"/>
                    <a:pt x="555901" y="1026776"/>
                    <a:pt x="417533" y="1198720"/>
                  </a:cubicBezTo>
                  <a:cubicBezTo>
                    <a:pt x="278999" y="1370325"/>
                    <a:pt x="156917" y="1557820"/>
                    <a:pt x="54935" y="1756293"/>
                  </a:cubicBezTo>
                  <a:lnTo>
                    <a:pt x="17844" y="1831433"/>
                  </a:lnTo>
                  <a:lnTo>
                    <a:pt x="0" y="1869131"/>
                  </a:lnTo>
                  <a:lnTo>
                    <a:pt x="0" y="1198550"/>
                  </a:lnTo>
                  <a:lnTo>
                    <a:pt x="185957" y="961506"/>
                  </a:lnTo>
                  <a:cubicBezTo>
                    <a:pt x="342426" y="776600"/>
                    <a:pt x="509755" y="602849"/>
                    <a:pt x="689746" y="447064"/>
                  </a:cubicBezTo>
                  <a:cubicBezTo>
                    <a:pt x="733932" y="406795"/>
                    <a:pt x="780859" y="370795"/>
                    <a:pt x="827126" y="333881"/>
                  </a:cubicBezTo>
                  <a:cubicBezTo>
                    <a:pt x="872886" y="295949"/>
                    <a:pt x="921195" y="262526"/>
                    <a:pt x="968997" y="228085"/>
                  </a:cubicBezTo>
                  <a:lnTo>
                    <a:pt x="1004883" y="202373"/>
                  </a:lnTo>
                  <a:lnTo>
                    <a:pt x="1022826" y="189517"/>
                  </a:lnTo>
                  <a:lnTo>
                    <a:pt x="1041187" y="177509"/>
                  </a:lnTo>
                  <a:lnTo>
                    <a:pt x="1114760" y="129512"/>
                  </a:lnTo>
                  <a:cubicBezTo>
                    <a:pt x="1139435" y="113750"/>
                    <a:pt x="1163439" y="96630"/>
                    <a:pt x="1188498" y="81854"/>
                  </a:cubicBezTo>
                  <a:lnTo>
                    <a:pt x="1263461" y="36880"/>
                  </a:ln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D01D44A9-1D51-461B-A228-06F6C500B0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369"/>
              <a:ext cx="6055600" cy="6858000"/>
            </a:xfrm>
            <a:custGeom>
              <a:avLst/>
              <a:gdLst>
                <a:gd name="connsiteX0" fmla="*/ 0 w 6055600"/>
                <a:gd name="connsiteY0" fmla="*/ 5960220 h 6858000"/>
                <a:gd name="connsiteX1" fmla="*/ 36039 w 6055600"/>
                <a:gd name="connsiteY1" fmla="*/ 6002605 h 6858000"/>
                <a:gd name="connsiteX2" fmla="*/ 92950 w 6055600"/>
                <a:gd name="connsiteY2" fmla="*/ 6059050 h 6858000"/>
                <a:gd name="connsiteX3" fmla="*/ 153706 w 6055600"/>
                <a:gd name="connsiteY3" fmla="*/ 6111427 h 6858000"/>
                <a:gd name="connsiteX4" fmla="*/ 216806 w 6055600"/>
                <a:gd name="connsiteY4" fmla="*/ 6161603 h 6858000"/>
                <a:gd name="connsiteX5" fmla="*/ 281945 w 6055600"/>
                <a:gd name="connsiteY5" fmla="*/ 6209777 h 6858000"/>
                <a:gd name="connsiteX6" fmla="*/ 553337 w 6055600"/>
                <a:gd name="connsiteY6" fmla="*/ 6391500 h 6858000"/>
                <a:gd name="connsiteX7" fmla="*/ 690543 w 6055600"/>
                <a:gd name="connsiteY7" fmla="*/ 6481634 h 6858000"/>
                <a:gd name="connsiteX8" fmla="*/ 827127 w 6055600"/>
                <a:gd name="connsiteY8" fmla="*/ 6573159 h 6858000"/>
                <a:gd name="connsiteX9" fmla="*/ 1095915 w 6055600"/>
                <a:gd name="connsiteY9" fmla="*/ 6762202 h 6858000"/>
                <a:gd name="connsiteX10" fmla="*/ 1224853 w 6055600"/>
                <a:gd name="connsiteY10" fmla="*/ 6858000 h 6858000"/>
                <a:gd name="connsiteX11" fmla="*/ 1154072 w 6055600"/>
                <a:gd name="connsiteY11" fmla="*/ 6858000 h 6858000"/>
                <a:gd name="connsiteX12" fmla="*/ 1073489 w 6055600"/>
                <a:gd name="connsiteY12" fmla="*/ 6799140 h 6858000"/>
                <a:gd name="connsiteX13" fmla="*/ 800175 w 6055600"/>
                <a:gd name="connsiteY13" fmla="*/ 6620441 h 6858000"/>
                <a:gd name="connsiteX14" fmla="*/ 231518 w 6055600"/>
                <a:gd name="connsiteY14" fmla="*/ 6299323 h 6858000"/>
                <a:gd name="connsiteX15" fmla="*/ 160401 w 6055600"/>
                <a:gd name="connsiteY15" fmla="*/ 6256627 h 6858000"/>
                <a:gd name="connsiteX16" fmla="*/ 89697 w 6055600"/>
                <a:gd name="connsiteY16" fmla="*/ 6211916 h 6858000"/>
                <a:gd name="connsiteX17" fmla="*/ 20148 w 6055600"/>
                <a:gd name="connsiteY17" fmla="*/ 6163835 h 6858000"/>
                <a:gd name="connsiteX18" fmla="*/ 0 w 6055600"/>
                <a:gd name="connsiteY18" fmla="*/ 6147796 h 6858000"/>
                <a:gd name="connsiteX19" fmla="*/ 3748345 w 6055600"/>
                <a:gd name="connsiteY19" fmla="*/ 0 h 6858000"/>
                <a:gd name="connsiteX20" fmla="*/ 4277792 w 6055600"/>
                <a:gd name="connsiteY20" fmla="*/ 0 h 6858000"/>
                <a:gd name="connsiteX21" fmla="*/ 4339531 w 6055600"/>
                <a:gd name="connsiteY21" fmla="*/ 40262 h 6858000"/>
                <a:gd name="connsiteX22" fmla="*/ 4476306 w 6055600"/>
                <a:gd name="connsiteY22" fmla="*/ 153922 h 6858000"/>
                <a:gd name="connsiteX23" fmla="*/ 4713639 w 6055600"/>
                <a:gd name="connsiteY23" fmla="*/ 422076 h 6858000"/>
                <a:gd name="connsiteX24" fmla="*/ 4906991 w 6055600"/>
                <a:gd name="connsiteY24" fmla="*/ 723463 h 6858000"/>
                <a:gd name="connsiteX25" fmla="*/ 5070511 w 6055600"/>
                <a:gd name="connsiteY25" fmla="*/ 1037524 h 6858000"/>
                <a:gd name="connsiteX26" fmla="*/ 5219493 w 6055600"/>
                <a:gd name="connsiteY26" fmla="*/ 1352079 h 6858000"/>
                <a:gd name="connsiteX27" fmla="*/ 5367779 w 6055600"/>
                <a:gd name="connsiteY27" fmla="*/ 1658945 h 6858000"/>
                <a:gd name="connsiteX28" fmla="*/ 5446095 w 6055600"/>
                <a:gd name="connsiteY28" fmla="*/ 1811301 h 6858000"/>
                <a:gd name="connsiteX29" fmla="*/ 5525115 w 6055600"/>
                <a:gd name="connsiteY29" fmla="*/ 1967103 h 6858000"/>
                <a:gd name="connsiteX30" fmla="*/ 5816642 w 6055600"/>
                <a:gd name="connsiteY30" fmla="*/ 2618837 h 6858000"/>
                <a:gd name="connsiteX31" fmla="*/ 6015787 w 6055600"/>
                <a:gd name="connsiteY31" fmla="*/ 3339957 h 6858000"/>
                <a:gd name="connsiteX32" fmla="*/ 6054206 w 6055600"/>
                <a:gd name="connsiteY32" fmla="*/ 3727239 h 6858000"/>
                <a:gd name="connsiteX33" fmla="*/ 6039811 w 6055600"/>
                <a:gd name="connsiteY33" fmla="*/ 4122735 h 6858000"/>
                <a:gd name="connsiteX34" fmla="*/ 5971601 w 6055600"/>
                <a:gd name="connsiteY34" fmla="*/ 4514288 h 6858000"/>
                <a:gd name="connsiteX35" fmla="*/ 5946751 w 6055600"/>
                <a:gd name="connsiteY35" fmla="*/ 4609838 h 6858000"/>
                <a:gd name="connsiteX36" fmla="*/ 5919986 w 6055600"/>
                <a:gd name="connsiteY36" fmla="*/ 4703178 h 6858000"/>
                <a:gd name="connsiteX37" fmla="*/ 5890731 w 6055600"/>
                <a:gd name="connsiteY37" fmla="*/ 4795992 h 6858000"/>
                <a:gd name="connsiteX38" fmla="*/ 5859058 w 6055600"/>
                <a:gd name="connsiteY38" fmla="*/ 4888015 h 6858000"/>
                <a:gd name="connsiteX39" fmla="*/ 5525053 w 6055600"/>
                <a:gd name="connsiteY39" fmla="*/ 5588449 h 6858000"/>
                <a:gd name="connsiteX40" fmla="*/ 5058962 w 6055600"/>
                <a:gd name="connsiteY40" fmla="*/ 6189929 h 6858000"/>
                <a:gd name="connsiteX41" fmla="*/ 4787706 w 6055600"/>
                <a:gd name="connsiteY41" fmla="*/ 6442985 h 6858000"/>
                <a:gd name="connsiteX42" fmla="*/ 4498686 w 6055600"/>
                <a:gd name="connsiteY42" fmla="*/ 6663678 h 6858000"/>
                <a:gd name="connsiteX43" fmla="*/ 4197167 w 6055600"/>
                <a:gd name="connsiteY43" fmla="*/ 6854053 h 6858000"/>
                <a:gd name="connsiteX44" fmla="*/ 4189720 w 6055600"/>
                <a:gd name="connsiteY44" fmla="*/ 6858000 h 6858000"/>
                <a:gd name="connsiteX45" fmla="*/ 3651929 w 6055600"/>
                <a:gd name="connsiteY45" fmla="*/ 6858000 h 6858000"/>
                <a:gd name="connsiteX46" fmla="*/ 3789040 w 6055600"/>
                <a:gd name="connsiteY46" fmla="*/ 6778034 h 6858000"/>
                <a:gd name="connsiteX47" fmla="*/ 4335568 w 6055600"/>
                <a:gd name="connsiteY47" fmla="*/ 6382709 h 6858000"/>
                <a:gd name="connsiteX48" fmla="*/ 4586923 w 6055600"/>
                <a:gd name="connsiteY48" fmla="*/ 6158577 h 6858000"/>
                <a:gd name="connsiteX49" fmla="*/ 4819585 w 6055600"/>
                <a:gd name="connsiteY49" fmla="*/ 5915847 h 6858000"/>
                <a:gd name="connsiteX50" fmla="*/ 5214727 w 6055600"/>
                <a:gd name="connsiteY50" fmla="*/ 5371094 h 6858000"/>
                <a:gd name="connsiteX51" fmla="*/ 5495409 w 6055600"/>
                <a:gd name="connsiteY51" fmla="*/ 4752778 h 6858000"/>
                <a:gd name="connsiteX52" fmla="*/ 5522322 w 6055600"/>
                <a:gd name="connsiteY52" fmla="*/ 4671511 h 6858000"/>
                <a:gd name="connsiteX53" fmla="*/ 5547631 w 6055600"/>
                <a:gd name="connsiteY53" fmla="*/ 4589675 h 6858000"/>
                <a:gd name="connsiteX54" fmla="*/ 5570792 w 6055600"/>
                <a:gd name="connsiteY54" fmla="*/ 4506978 h 6858000"/>
                <a:gd name="connsiteX55" fmla="*/ 5591541 w 6055600"/>
                <a:gd name="connsiteY55" fmla="*/ 4425334 h 6858000"/>
                <a:gd name="connsiteX56" fmla="*/ 5649500 w 6055600"/>
                <a:gd name="connsiteY56" fmla="*/ 4097286 h 6858000"/>
                <a:gd name="connsiteX57" fmla="*/ 5637615 w 6055600"/>
                <a:gd name="connsiteY57" fmla="*/ 3437524 h 6858000"/>
                <a:gd name="connsiteX58" fmla="*/ 5475454 w 6055600"/>
                <a:gd name="connsiteY58" fmla="*/ 2791575 h 6858000"/>
                <a:gd name="connsiteX59" fmla="*/ 5217600 w 6055600"/>
                <a:gd name="connsiteY59" fmla="*/ 2164719 h 6858000"/>
                <a:gd name="connsiteX60" fmla="*/ 5144941 w 6055600"/>
                <a:gd name="connsiteY60" fmla="*/ 2009490 h 6858000"/>
                <a:gd name="connsiteX61" fmla="*/ 5070052 w 6055600"/>
                <a:gd name="connsiteY61" fmla="*/ 1851823 h 6858000"/>
                <a:gd name="connsiteX62" fmla="*/ 4926984 w 6055600"/>
                <a:gd name="connsiteY62" fmla="*/ 1529226 h 6858000"/>
                <a:gd name="connsiteX63" fmla="*/ 4790925 w 6055600"/>
                <a:gd name="connsiteY63" fmla="*/ 1209923 h 6858000"/>
                <a:gd name="connsiteX64" fmla="*/ 4650559 w 6055600"/>
                <a:gd name="connsiteY64" fmla="*/ 902490 h 6858000"/>
                <a:gd name="connsiteX65" fmla="*/ 4491930 w 6055600"/>
                <a:gd name="connsiteY65" fmla="*/ 616919 h 6858000"/>
                <a:gd name="connsiteX66" fmla="*/ 4302323 w 6055600"/>
                <a:gd name="connsiteY66" fmla="*/ 366083 h 6858000"/>
                <a:gd name="connsiteX67" fmla="*/ 4072203 w 6055600"/>
                <a:gd name="connsiteY67" fmla="*/ 164982 h 6858000"/>
                <a:gd name="connsiteX68" fmla="*/ 3803964 w 6055600"/>
                <a:gd name="connsiteY68" fmla="*/ 21052 h 6858000"/>
                <a:gd name="connsiteX69" fmla="*/ 3768314 w 6055600"/>
                <a:gd name="connsiteY69" fmla="*/ 6826 h 6858000"/>
                <a:gd name="connsiteX70" fmla="*/ 1589779 w 6055600"/>
                <a:gd name="connsiteY70" fmla="*/ 0 h 6858000"/>
                <a:gd name="connsiteX71" fmla="*/ 1918056 w 6055600"/>
                <a:gd name="connsiteY71" fmla="*/ 0 h 6858000"/>
                <a:gd name="connsiteX72" fmla="*/ 1764243 w 6055600"/>
                <a:gd name="connsiteY72" fmla="*/ 55145 h 6858000"/>
                <a:gd name="connsiteX73" fmla="*/ 1313330 w 6055600"/>
                <a:gd name="connsiteY73" fmla="*/ 274424 h 6858000"/>
                <a:gd name="connsiteX74" fmla="*/ 295673 w 6055600"/>
                <a:gd name="connsiteY74" fmla="*/ 1187630 h 6858000"/>
                <a:gd name="connsiteX75" fmla="*/ 96207 w 6055600"/>
                <a:gd name="connsiteY75" fmla="*/ 1474327 h 6858000"/>
                <a:gd name="connsiteX76" fmla="*/ 0 w 6055600"/>
                <a:gd name="connsiteY76" fmla="*/ 1641460 h 6858000"/>
                <a:gd name="connsiteX77" fmla="*/ 0 w 6055600"/>
                <a:gd name="connsiteY77" fmla="*/ 1224218 h 6858000"/>
                <a:gd name="connsiteX78" fmla="*/ 150937 w 6055600"/>
                <a:gd name="connsiteY78" fmla="*/ 1040975 h 6858000"/>
                <a:gd name="connsiteX79" fmla="*/ 1264907 w 6055600"/>
                <a:gd name="connsiteY79" fmla="*/ 158248 h 6858000"/>
                <a:gd name="connsiteX80" fmla="*/ 1575167 w 6055600"/>
                <a:gd name="connsiteY80" fmla="*/ 567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6055600" h="6858000">
                  <a:moveTo>
                    <a:pt x="0" y="5960220"/>
                  </a:moveTo>
                  <a:lnTo>
                    <a:pt x="36039" y="6002605"/>
                  </a:lnTo>
                  <a:cubicBezTo>
                    <a:pt x="54896" y="6021530"/>
                    <a:pt x="73635" y="6040425"/>
                    <a:pt x="92950" y="6059050"/>
                  </a:cubicBezTo>
                  <a:lnTo>
                    <a:pt x="153706" y="6111427"/>
                  </a:lnTo>
                  <a:cubicBezTo>
                    <a:pt x="173546" y="6129485"/>
                    <a:pt x="195722" y="6144912"/>
                    <a:pt x="216806" y="6161603"/>
                  </a:cubicBezTo>
                  <a:cubicBezTo>
                    <a:pt x="238229" y="6177961"/>
                    <a:pt x="259466" y="6194551"/>
                    <a:pt x="281945" y="6209777"/>
                  </a:cubicBezTo>
                  <a:cubicBezTo>
                    <a:pt x="369940" y="6272709"/>
                    <a:pt x="461791" y="6332004"/>
                    <a:pt x="553337" y="6391500"/>
                  </a:cubicBezTo>
                  <a:lnTo>
                    <a:pt x="690543" y="6481634"/>
                  </a:lnTo>
                  <a:lnTo>
                    <a:pt x="827127" y="6573159"/>
                  </a:lnTo>
                  <a:cubicBezTo>
                    <a:pt x="917674" y="6634511"/>
                    <a:pt x="1007156" y="6697737"/>
                    <a:pt x="1095915" y="6762202"/>
                  </a:cubicBezTo>
                  <a:lnTo>
                    <a:pt x="1224853" y="6858000"/>
                  </a:lnTo>
                  <a:lnTo>
                    <a:pt x="1154072" y="6858000"/>
                  </a:lnTo>
                  <a:lnTo>
                    <a:pt x="1073489" y="6799140"/>
                  </a:lnTo>
                  <a:cubicBezTo>
                    <a:pt x="983882" y="6736908"/>
                    <a:pt x="892851" y="6677125"/>
                    <a:pt x="800175" y="6620441"/>
                  </a:cubicBezTo>
                  <a:cubicBezTo>
                    <a:pt x="615108" y="6506015"/>
                    <a:pt x="422939" y="6407807"/>
                    <a:pt x="231518" y="6299323"/>
                  </a:cubicBezTo>
                  <a:cubicBezTo>
                    <a:pt x="207467" y="6286226"/>
                    <a:pt x="184098" y="6271045"/>
                    <a:pt x="160401" y="6256627"/>
                  </a:cubicBezTo>
                  <a:cubicBezTo>
                    <a:pt x="136809" y="6241811"/>
                    <a:pt x="112558" y="6228518"/>
                    <a:pt x="89697" y="6211916"/>
                  </a:cubicBezTo>
                  <a:lnTo>
                    <a:pt x="20148" y="6163835"/>
                  </a:lnTo>
                  <a:lnTo>
                    <a:pt x="0" y="6147796"/>
                  </a:lnTo>
                  <a:close/>
                  <a:moveTo>
                    <a:pt x="3748345" y="0"/>
                  </a:moveTo>
                  <a:lnTo>
                    <a:pt x="4277792" y="0"/>
                  </a:lnTo>
                  <a:lnTo>
                    <a:pt x="4339531" y="40262"/>
                  </a:lnTo>
                  <a:cubicBezTo>
                    <a:pt x="4386991" y="75346"/>
                    <a:pt x="4432680" y="113353"/>
                    <a:pt x="4476306" y="153922"/>
                  </a:cubicBezTo>
                  <a:cubicBezTo>
                    <a:pt x="4563779" y="234693"/>
                    <a:pt x="4642423" y="325982"/>
                    <a:pt x="4713639" y="422076"/>
                  </a:cubicBezTo>
                  <a:cubicBezTo>
                    <a:pt x="4784481" y="518635"/>
                    <a:pt x="4848552" y="619893"/>
                    <a:pt x="4906991" y="723463"/>
                  </a:cubicBezTo>
                  <a:cubicBezTo>
                    <a:pt x="4965582" y="826932"/>
                    <a:pt x="5019421" y="932243"/>
                    <a:pt x="5070511" y="1037524"/>
                  </a:cubicBezTo>
                  <a:cubicBezTo>
                    <a:pt x="5121871" y="1142738"/>
                    <a:pt x="5170833" y="1248016"/>
                    <a:pt x="5219493" y="1352079"/>
                  </a:cubicBezTo>
                  <a:cubicBezTo>
                    <a:pt x="5268459" y="1455943"/>
                    <a:pt x="5317204" y="1558756"/>
                    <a:pt x="5367779" y="1658945"/>
                  </a:cubicBezTo>
                  <a:lnTo>
                    <a:pt x="5446095" y="1811301"/>
                  </a:lnTo>
                  <a:cubicBezTo>
                    <a:pt x="5472584" y="1862992"/>
                    <a:pt x="5498885" y="1914915"/>
                    <a:pt x="5525115" y="1967103"/>
                  </a:cubicBezTo>
                  <a:cubicBezTo>
                    <a:pt x="5629428" y="2176256"/>
                    <a:pt x="5730254" y="2391411"/>
                    <a:pt x="5816642" y="2618837"/>
                  </a:cubicBezTo>
                  <a:cubicBezTo>
                    <a:pt x="5902562" y="2846137"/>
                    <a:pt x="5974641" y="3086291"/>
                    <a:pt x="6015787" y="3339957"/>
                  </a:cubicBezTo>
                  <a:cubicBezTo>
                    <a:pt x="6036373" y="3466512"/>
                    <a:pt x="6050262" y="3596084"/>
                    <a:pt x="6054206" y="3727239"/>
                  </a:cubicBezTo>
                  <a:cubicBezTo>
                    <a:pt x="6058266" y="3858425"/>
                    <a:pt x="6053460" y="3990915"/>
                    <a:pt x="6039811" y="4122735"/>
                  </a:cubicBezTo>
                  <a:cubicBezTo>
                    <a:pt x="6026397" y="4254618"/>
                    <a:pt x="6002552" y="4385688"/>
                    <a:pt x="5971601" y="4514288"/>
                  </a:cubicBezTo>
                  <a:cubicBezTo>
                    <a:pt x="5963342" y="4546050"/>
                    <a:pt x="5955885" y="4579019"/>
                    <a:pt x="5946751" y="4609838"/>
                  </a:cubicBezTo>
                  <a:lnTo>
                    <a:pt x="5919986" y="4703178"/>
                  </a:lnTo>
                  <a:lnTo>
                    <a:pt x="5890731" y="4795992"/>
                  </a:lnTo>
                  <a:cubicBezTo>
                    <a:pt x="5880825" y="4826888"/>
                    <a:pt x="5869667" y="4857307"/>
                    <a:pt x="5859058" y="4888015"/>
                  </a:cubicBezTo>
                  <a:cubicBezTo>
                    <a:pt x="5772112" y="5132558"/>
                    <a:pt x="5660551" y="5369373"/>
                    <a:pt x="5525053" y="5588449"/>
                  </a:cubicBezTo>
                  <a:cubicBezTo>
                    <a:pt x="5389674" y="5807557"/>
                    <a:pt x="5232835" y="6010440"/>
                    <a:pt x="5058962" y="6189929"/>
                  </a:cubicBezTo>
                  <a:cubicBezTo>
                    <a:pt x="4972125" y="6279771"/>
                    <a:pt x="4880998" y="6363650"/>
                    <a:pt x="4787706" y="6442985"/>
                  </a:cubicBezTo>
                  <a:cubicBezTo>
                    <a:pt x="4693655" y="6521410"/>
                    <a:pt x="4597439" y="6595290"/>
                    <a:pt x="4498686" y="6663678"/>
                  </a:cubicBezTo>
                  <a:cubicBezTo>
                    <a:pt x="4399893" y="6731984"/>
                    <a:pt x="4299240" y="6795191"/>
                    <a:pt x="4197167" y="6854053"/>
                  </a:cubicBezTo>
                  <a:lnTo>
                    <a:pt x="4189720" y="6858000"/>
                  </a:lnTo>
                  <a:lnTo>
                    <a:pt x="3651929" y="6858000"/>
                  </a:lnTo>
                  <a:lnTo>
                    <a:pt x="3789040" y="6778034"/>
                  </a:lnTo>
                  <a:cubicBezTo>
                    <a:pt x="3978462" y="6656931"/>
                    <a:pt x="4162446" y="6525734"/>
                    <a:pt x="4335568" y="6382709"/>
                  </a:cubicBezTo>
                  <a:cubicBezTo>
                    <a:pt x="4422084" y="6310901"/>
                    <a:pt x="4506335" y="6236787"/>
                    <a:pt x="4586923" y="6158577"/>
                  </a:cubicBezTo>
                  <a:cubicBezTo>
                    <a:pt x="4668153" y="6081248"/>
                    <a:pt x="4745649" y="6000086"/>
                    <a:pt x="4819585" y="5915847"/>
                  </a:cubicBezTo>
                  <a:cubicBezTo>
                    <a:pt x="4967573" y="5747401"/>
                    <a:pt x="5101426" y="5566247"/>
                    <a:pt x="5214727" y="5371094"/>
                  </a:cubicBezTo>
                  <a:cubicBezTo>
                    <a:pt x="5327795" y="5175879"/>
                    <a:pt x="5421090" y="4968427"/>
                    <a:pt x="5495409" y="4752778"/>
                  </a:cubicBezTo>
                  <a:cubicBezTo>
                    <a:pt x="5504291" y="4725712"/>
                    <a:pt x="5513872" y="4698834"/>
                    <a:pt x="5522322" y="4671511"/>
                  </a:cubicBezTo>
                  <a:lnTo>
                    <a:pt x="5547631" y="4589675"/>
                  </a:lnTo>
                  <a:lnTo>
                    <a:pt x="5570792" y="4506978"/>
                  </a:lnTo>
                  <a:cubicBezTo>
                    <a:pt x="5578845" y="4479265"/>
                    <a:pt x="5584485" y="4452605"/>
                    <a:pt x="5591541" y="4425334"/>
                  </a:cubicBezTo>
                  <a:cubicBezTo>
                    <a:pt x="5618002" y="4316765"/>
                    <a:pt x="5636850" y="4207148"/>
                    <a:pt x="5649500" y="4097286"/>
                  </a:cubicBezTo>
                  <a:cubicBezTo>
                    <a:pt x="5674602" y="3877368"/>
                    <a:pt x="5668749" y="3656091"/>
                    <a:pt x="5637615" y="3437524"/>
                  </a:cubicBezTo>
                  <a:cubicBezTo>
                    <a:pt x="5605861" y="3218934"/>
                    <a:pt x="5549060" y="3003118"/>
                    <a:pt x="5475454" y="2791575"/>
                  </a:cubicBezTo>
                  <a:cubicBezTo>
                    <a:pt x="5402070" y="2579668"/>
                    <a:pt x="5313111" y="2371656"/>
                    <a:pt x="5217600" y="2164719"/>
                  </a:cubicBezTo>
                  <a:cubicBezTo>
                    <a:pt x="5193627" y="2112994"/>
                    <a:pt x="5169419" y="2061207"/>
                    <a:pt x="5144941" y="2009490"/>
                  </a:cubicBezTo>
                  <a:lnTo>
                    <a:pt x="5070052" y="1851823"/>
                  </a:lnTo>
                  <a:cubicBezTo>
                    <a:pt x="5020031" y="1744421"/>
                    <a:pt x="4972748" y="1636620"/>
                    <a:pt x="4926984" y="1529226"/>
                  </a:cubicBezTo>
                  <a:lnTo>
                    <a:pt x="4790925" y="1209923"/>
                  </a:lnTo>
                  <a:cubicBezTo>
                    <a:pt x="4745458" y="1105158"/>
                    <a:pt x="4699567" y="1001976"/>
                    <a:pt x="4650559" y="902490"/>
                  </a:cubicBezTo>
                  <a:cubicBezTo>
                    <a:pt x="4601243" y="803205"/>
                    <a:pt x="4549606" y="706978"/>
                    <a:pt x="4491930" y="616919"/>
                  </a:cubicBezTo>
                  <a:cubicBezTo>
                    <a:pt x="4434712" y="526559"/>
                    <a:pt x="4372370" y="441762"/>
                    <a:pt x="4302323" y="366083"/>
                  </a:cubicBezTo>
                  <a:cubicBezTo>
                    <a:pt x="4232428" y="290304"/>
                    <a:pt x="4155542" y="222846"/>
                    <a:pt x="4072203" y="164982"/>
                  </a:cubicBezTo>
                  <a:cubicBezTo>
                    <a:pt x="3988864" y="107118"/>
                    <a:pt x="3898693" y="59316"/>
                    <a:pt x="3803964" y="21052"/>
                  </a:cubicBezTo>
                  <a:lnTo>
                    <a:pt x="3768314" y="6826"/>
                  </a:lnTo>
                  <a:close/>
                  <a:moveTo>
                    <a:pt x="1589779" y="0"/>
                  </a:moveTo>
                  <a:lnTo>
                    <a:pt x="1918056" y="0"/>
                  </a:lnTo>
                  <a:lnTo>
                    <a:pt x="1764243" y="55145"/>
                  </a:lnTo>
                  <a:cubicBezTo>
                    <a:pt x="1609764" y="115414"/>
                    <a:pt x="1458840" y="188978"/>
                    <a:pt x="1313330" y="274424"/>
                  </a:cubicBezTo>
                  <a:cubicBezTo>
                    <a:pt x="924625" y="501532"/>
                    <a:pt x="576885" y="817476"/>
                    <a:pt x="295673" y="1187630"/>
                  </a:cubicBezTo>
                  <a:cubicBezTo>
                    <a:pt x="225216" y="1280162"/>
                    <a:pt x="158640" y="1375858"/>
                    <a:pt x="96207" y="1474327"/>
                  </a:cubicBezTo>
                  <a:lnTo>
                    <a:pt x="0" y="1641460"/>
                  </a:lnTo>
                  <a:lnTo>
                    <a:pt x="0" y="1224218"/>
                  </a:lnTo>
                  <a:lnTo>
                    <a:pt x="150937" y="1040975"/>
                  </a:lnTo>
                  <a:cubicBezTo>
                    <a:pt x="478530" y="677729"/>
                    <a:pt x="858178" y="381092"/>
                    <a:pt x="1264907" y="158248"/>
                  </a:cubicBezTo>
                  <a:cubicBezTo>
                    <a:pt x="1366631" y="102619"/>
                    <a:pt x="1470177" y="51760"/>
                    <a:pt x="1575167" y="567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72BB81CB-766C-46EF-8835-545CC3A991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5072" y="2017594"/>
            <a:ext cx="7051948" cy="403465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endParaRPr lang="lt-LT" sz="2400" dirty="0">
              <a:cs typeface="Calibri"/>
            </a:endParaRPr>
          </a:p>
          <a:p>
            <a:pPr marL="0" indent="0">
              <a:buNone/>
            </a:pPr>
            <a:r>
              <a:rPr lang="lt-LT" sz="2400" dirty="0">
                <a:cs typeface="Calibri"/>
              </a:rPr>
              <a:t>Projekto </a:t>
            </a:r>
            <a:r>
              <a:rPr lang="lt-LT" sz="2400" dirty="0">
                <a:ea typeface="+mn-lt"/>
                <a:cs typeface="+mn-lt"/>
              </a:rPr>
              <a:t>„Skaitmeninio ugdymo turinio kūrimas ir diegimas“ 1.1.1 veiklos „Bendrųjų ugdymo programų ir jas lydinčios medžiagos rengimas“ </a:t>
            </a:r>
            <a:endParaRPr lang="lt-LT">
              <a:ea typeface="+mn-lt"/>
              <a:cs typeface="+mn-lt"/>
            </a:endParaRPr>
          </a:p>
          <a:p>
            <a:pPr marL="0" indent="0">
              <a:buNone/>
            </a:pPr>
            <a:r>
              <a:rPr lang="lt-LT" sz="2400" dirty="0">
                <a:ea typeface="+mn-lt"/>
                <a:cs typeface="+mn-lt"/>
              </a:rPr>
              <a:t>A</a:t>
            </a:r>
          </a:p>
          <a:p>
            <a:pPr marL="0" indent="0">
              <a:buNone/>
            </a:pPr>
            <a:r>
              <a:rPr lang="lt-LT" sz="2400" dirty="0">
                <a:ea typeface="+mn-lt"/>
                <a:cs typeface="+mn-lt"/>
              </a:rPr>
              <a:t>Savanorė  2022 birželio 13 d. - liepos 15 d.</a:t>
            </a:r>
            <a:endParaRPr lang="lt-LT" dirty="0">
              <a:cs typeface="Calibri"/>
            </a:endParaRPr>
          </a:p>
          <a:p>
            <a:pPr marL="0" indent="0">
              <a:buNone/>
            </a:pPr>
            <a:r>
              <a:rPr lang="lt-LT" sz="2400" dirty="0">
                <a:cs typeface="Calibri"/>
              </a:rPr>
              <a:t>B </a:t>
            </a:r>
          </a:p>
          <a:p>
            <a:pPr marL="0" indent="0">
              <a:buNone/>
            </a:pPr>
            <a:r>
              <a:rPr lang="lt-LT" sz="2400" dirty="0">
                <a:cs typeface="Calibri"/>
              </a:rPr>
              <a:t>Įdarbinta (mokytoja) metodininkė </a:t>
            </a:r>
            <a:r>
              <a:rPr lang="lt" sz="1200" dirty="0">
                <a:latin typeface="Times New Roman"/>
                <a:cs typeface="Times New Roman"/>
              </a:rPr>
              <a:t> </a:t>
            </a:r>
            <a:r>
              <a:rPr lang="lt-LT" sz="2400" dirty="0">
                <a:cs typeface="Calibri"/>
              </a:rPr>
              <a:t>2022 liepos 20 d. - rugpjūčio 18 d.</a:t>
            </a:r>
            <a:endParaRPr lang="lt-LT" dirty="0">
              <a:cs typeface="Calibri"/>
            </a:endParaRPr>
          </a:p>
        </p:txBody>
      </p:sp>
      <p:pic>
        <p:nvPicPr>
          <p:cNvPr id="6" name="Paveikslėlis 6" descr="Paveikslėlis, kuriame yra tekstas&#10;&#10;Automatiškai sugeneruotas aprašymas">
            <a:extLst>
              <a:ext uri="{FF2B5EF4-FFF2-40B4-BE49-F238E27FC236}">
                <a16:creationId xmlns:a16="http://schemas.microsoft.com/office/drawing/2014/main" id="{82B0A7C5-79DB-6FCC-36CA-01249E5A81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063" y="1714074"/>
            <a:ext cx="2842161" cy="3970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1320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7DA6957D-797B-AB6D-7489-C5445B18B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br>
              <a:rPr lang="lt" sz="3600" dirty="0">
                <a:latin typeface="Times New Roman"/>
                <a:cs typeface="Times New Roman"/>
              </a:rPr>
            </a:br>
            <a:r>
              <a:rPr lang="lt" sz="3600" dirty="0">
                <a:latin typeface="Times New Roman"/>
                <a:cs typeface="Times New Roman"/>
              </a:rPr>
              <a:t>Rekomenduojamas valandų skaičius numatytam mokymo(</a:t>
            </a:r>
            <a:r>
              <a:rPr lang="lt" sz="3600" dirty="0" err="1">
                <a:latin typeface="Times New Roman"/>
                <a:cs typeface="Times New Roman"/>
              </a:rPr>
              <a:t>si</a:t>
            </a:r>
            <a:r>
              <a:rPr lang="lt" sz="3600" dirty="0">
                <a:latin typeface="Times New Roman"/>
                <a:cs typeface="Times New Roman"/>
              </a:rPr>
              <a:t>) turiniui įgyvendinti </a:t>
            </a:r>
            <a:r>
              <a:rPr lang="lt" sz="3600" b="1" dirty="0">
                <a:latin typeface="Times New Roman"/>
                <a:cs typeface="Times New Roman"/>
              </a:rPr>
              <a:t>11 klasėje III dalis</a:t>
            </a:r>
            <a:r>
              <a:rPr lang="lt" sz="3600" dirty="0">
                <a:latin typeface="Times New Roman"/>
                <a:cs typeface="Times New Roman"/>
              </a:rPr>
              <a:t>:</a:t>
            </a:r>
            <a:endParaRPr lang="lt-LT" sz="3600" dirty="0">
              <a:latin typeface="Times New Roman"/>
              <a:cs typeface="Times New Roman"/>
            </a:endParaRPr>
          </a:p>
          <a:p>
            <a:endParaRPr lang="lt-LT" dirty="0">
              <a:ea typeface="Calibri Light"/>
              <a:cs typeface="Calibri Light"/>
            </a:endParaRP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F2F4567C-9865-28CF-3ACA-E2543209AC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>
              <a:buNone/>
            </a:pPr>
            <a:r>
              <a:rPr lang="lt" b="1" dirty="0">
                <a:latin typeface="Times New Roman"/>
                <a:ea typeface="Calibri" panose="020F0502020204030204"/>
                <a:cs typeface="Times New Roman"/>
              </a:rPr>
              <a:t>29.7. Organinės chemijos reakcijų mechanizmai (6-7)</a:t>
            </a:r>
            <a:endParaRPr lang="lt-LT">
              <a:ea typeface="Calibri"/>
              <a:cs typeface="Calibri"/>
            </a:endParaRPr>
          </a:p>
          <a:p>
            <a:pPr>
              <a:buNone/>
            </a:pPr>
            <a:r>
              <a:rPr lang="lt" dirty="0">
                <a:latin typeface="Times New Roman"/>
                <a:ea typeface="Calibri" panose="020F0502020204030204"/>
                <a:cs typeface="Times New Roman"/>
              </a:rPr>
              <a:t>29.7.1. Reakcijų mechanizmų pagrindinės sąvokos (1)</a:t>
            </a:r>
            <a:endParaRPr lang="lt-LT">
              <a:ea typeface="Calibri"/>
              <a:cs typeface="Calibri"/>
            </a:endParaRPr>
          </a:p>
          <a:p>
            <a:pPr marL="0" indent="0">
              <a:buNone/>
            </a:pPr>
            <a:r>
              <a:rPr lang="lt" dirty="0">
                <a:latin typeface="Times New Roman"/>
                <a:ea typeface="Calibri"/>
                <a:cs typeface="Times New Roman"/>
              </a:rPr>
              <a:t>29.7.2. Reakcijų mechanizmų užrašymo principai (5-6)</a:t>
            </a:r>
          </a:p>
          <a:p>
            <a:pPr>
              <a:buNone/>
            </a:pPr>
            <a:r>
              <a:rPr lang="lt" b="1" dirty="0">
                <a:latin typeface="Times New Roman"/>
                <a:ea typeface="Calibri"/>
                <a:cs typeface="Times New Roman"/>
              </a:rPr>
              <a:t>29.8. Pagrindinės organinės chemijos reakcijos (17-18)</a:t>
            </a:r>
            <a:endParaRPr lang="lt">
              <a:ea typeface="Calibri"/>
              <a:cs typeface="Calibri"/>
            </a:endParaRPr>
          </a:p>
          <a:p>
            <a:pPr>
              <a:buNone/>
            </a:pPr>
            <a:r>
              <a:rPr lang="lt" dirty="0">
                <a:latin typeface="Times New Roman"/>
                <a:ea typeface="Calibri"/>
                <a:cs typeface="Times New Roman"/>
              </a:rPr>
              <a:t>29.8.1. Angliavandenilių cheminės savybės (4)</a:t>
            </a:r>
            <a:endParaRPr lang="lt">
              <a:ea typeface="Calibri"/>
              <a:cs typeface="Calibri"/>
            </a:endParaRPr>
          </a:p>
          <a:p>
            <a:pPr>
              <a:buNone/>
            </a:pPr>
            <a:r>
              <a:rPr lang="lt" dirty="0">
                <a:latin typeface="Times New Roman"/>
                <a:ea typeface="Calibri"/>
                <a:cs typeface="Times New Roman"/>
              </a:rPr>
              <a:t>29.8.2. Organinių junginių rūgštinės ir bazinės, oksidacinės-redukcinės savybės (9-10)</a:t>
            </a:r>
            <a:endParaRPr lang="lt">
              <a:ea typeface="Calibri"/>
              <a:cs typeface="Calibri"/>
            </a:endParaRPr>
          </a:p>
          <a:p>
            <a:pPr marL="0" indent="0">
              <a:buNone/>
            </a:pPr>
            <a:r>
              <a:rPr lang="lt" dirty="0">
                <a:latin typeface="Times New Roman"/>
                <a:ea typeface="Calibri"/>
                <a:cs typeface="Times New Roman"/>
              </a:rPr>
              <a:t>29.8.3. Organinių junginių degimas (4)</a:t>
            </a:r>
            <a:endParaRPr lang="lt" dirty="0"/>
          </a:p>
        </p:txBody>
      </p:sp>
    </p:spTree>
    <p:extLst>
      <p:ext uri="{BB962C8B-B14F-4D97-AF65-F5344CB8AC3E}">
        <p14:creationId xmlns:p14="http://schemas.microsoft.com/office/powerpoint/2010/main" val="39420219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7DA6957D-797B-AB6D-7489-C5445B18B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br>
              <a:rPr lang="lt" sz="3600" dirty="0">
                <a:latin typeface="Times New Roman"/>
                <a:cs typeface="Times New Roman"/>
              </a:rPr>
            </a:br>
            <a:r>
              <a:rPr lang="lt" sz="3600" dirty="0">
                <a:latin typeface="Times New Roman"/>
                <a:cs typeface="Times New Roman"/>
              </a:rPr>
              <a:t>Rekomenduojamas valandų skaičius numatytam mokymo(</a:t>
            </a:r>
            <a:r>
              <a:rPr lang="lt" sz="3600" dirty="0" err="1">
                <a:latin typeface="Times New Roman"/>
                <a:cs typeface="Times New Roman"/>
              </a:rPr>
              <a:t>si</a:t>
            </a:r>
            <a:r>
              <a:rPr lang="lt" sz="3600" dirty="0">
                <a:latin typeface="Times New Roman"/>
                <a:cs typeface="Times New Roman"/>
              </a:rPr>
              <a:t>) turiniui įgyvendinti </a:t>
            </a:r>
            <a:r>
              <a:rPr lang="lt" sz="3600" b="1" dirty="0">
                <a:latin typeface="Times New Roman"/>
                <a:cs typeface="Times New Roman"/>
              </a:rPr>
              <a:t>11 klasėje IV dalis</a:t>
            </a:r>
            <a:r>
              <a:rPr lang="lt" sz="3600" dirty="0">
                <a:latin typeface="Times New Roman"/>
                <a:cs typeface="Times New Roman"/>
              </a:rPr>
              <a:t>:</a:t>
            </a:r>
            <a:endParaRPr lang="lt-LT" sz="3600" dirty="0">
              <a:latin typeface="Times New Roman"/>
              <a:cs typeface="Times New Roman"/>
            </a:endParaRPr>
          </a:p>
          <a:p>
            <a:endParaRPr lang="lt-LT" dirty="0">
              <a:ea typeface="Calibri Light"/>
              <a:cs typeface="Calibri Light"/>
            </a:endParaRP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F2F4567C-9865-28CF-3ACA-E2543209AC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>
              <a:buNone/>
            </a:pPr>
            <a:endParaRPr lang="lt" sz="2400" b="1" dirty="0">
              <a:latin typeface="Times New Roman"/>
              <a:ea typeface="Calibri" panose="020F0502020204030204"/>
              <a:cs typeface="Times New Roman"/>
            </a:endParaRPr>
          </a:p>
          <a:p>
            <a:pPr>
              <a:buNone/>
            </a:pPr>
            <a:r>
              <a:rPr lang="fr" b="1" dirty="0">
                <a:latin typeface="Times New Roman"/>
                <a:ea typeface="Calibri"/>
                <a:cs typeface="Times New Roman"/>
              </a:rPr>
              <a:t>29.9. </a:t>
            </a:r>
            <a:r>
              <a:rPr lang="fr" b="1" dirty="0" err="1">
                <a:latin typeface="Times New Roman"/>
                <a:ea typeface="Calibri"/>
                <a:cs typeface="Times New Roman"/>
              </a:rPr>
              <a:t>Gyvybės</a:t>
            </a:r>
            <a:r>
              <a:rPr lang="fr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fr" b="1" dirty="0" err="1">
                <a:latin typeface="Times New Roman"/>
                <a:ea typeface="Calibri"/>
                <a:cs typeface="Times New Roman"/>
              </a:rPr>
              <a:t>chemija</a:t>
            </a:r>
            <a:r>
              <a:rPr lang="fr" b="1" dirty="0">
                <a:latin typeface="Times New Roman"/>
                <a:ea typeface="Calibri"/>
                <a:cs typeface="Times New Roman"/>
              </a:rPr>
              <a:t> (18-20)</a:t>
            </a:r>
            <a:endParaRPr lang="lt">
              <a:ea typeface="Calibri"/>
              <a:cs typeface="Calibri"/>
            </a:endParaRPr>
          </a:p>
          <a:p>
            <a:pPr>
              <a:buNone/>
            </a:pPr>
            <a:r>
              <a:rPr lang="fr" dirty="0">
                <a:latin typeface="Times New Roman"/>
                <a:ea typeface="Calibri"/>
                <a:cs typeface="Times New Roman"/>
              </a:rPr>
              <a:t>29.9.1. </a:t>
            </a:r>
            <a:r>
              <a:rPr lang="fr" dirty="0" err="1">
                <a:latin typeface="Times New Roman"/>
                <a:ea typeface="Calibri"/>
                <a:cs typeface="Times New Roman"/>
              </a:rPr>
              <a:t>Riebalai</a:t>
            </a:r>
            <a:r>
              <a:rPr lang="fr" dirty="0">
                <a:latin typeface="Times New Roman"/>
                <a:ea typeface="Calibri"/>
                <a:cs typeface="Times New Roman"/>
              </a:rPr>
              <a:t> (5-6)</a:t>
            </a:r>
            <a:endParaRPr lang="lt">
              <a:ea typeface="Calibri"/>
              <a:cs typeface="Calibri"/>
            </a:endParaRPr>
          </a:p>
          <a:p>
            <a:pPr>
              <a:buNone/>
            </a:pPr>
            <a:r>
              <a:rPr lang="fr" dirty="0">
                <a:latin typeface="Times New Roman"/>
                <a:ea typeface="Calibri"/>
                <a:cs typeface="Times New Roman"/>
              </a:rPr>
              <a:t>29.9.2. </a:t>
            </a:r>
            <a:r>
              <a:rPr lang="fr" dirty="0" err="1">
                <a:latin typeface="Times New Roman"/>
                <a:ea typeface="Calibri"/>
                <a:cs typeface="Times New Roman"/>
              </a:rPr>
              <a:t>Sacharidai</a:t>
            </a:r>
            <a:r>
              <a:rPr lang="fr" dirty="0">
                <a:latin typeface="Times New Roman"/>
                <a:ea typeface="Calibri"/>
                <a:cs typeface="Times New Roman"/>
              </a:rPr>
              <a:t> (8)</a:t>
            </a:r>
            <a:endParaRPr lang="lt">
              <a:ea typeface="Calibri"/>
              <a:cs typeface="Calibri"/>
            </a:endParaRPr>
          </a:p>
          <a:p>
            <a:pPr marL="0" indent="0">
              <a:buNone/>
            </a:pPr>
            <a:r>
              <a:rPr lang="fr" dirty="0">
                <a:latin typeface="Times New Roman"/>
                <a:ea typeface="Calibri"/>
                <a:cs typeface="Times New Roman"/>
              </a:rPr>
              <a:t>29.9.3. </a:t>
            </a:r>
            <a:r>
              <a:rPr lang="lt" dirty="0">
                <a:latin typeface="Times New Roman"/>
                <a:ea typeface="Calibri"/>
                <a:cs typeface="Times New Roman"/>
              </a:rPr>
              <a:t>Baltymai. Nukleorūgštys (6)</a:t>
            </a:r>
          </a:p>
          <a:p>
            <a:pPr marL="0" indent="0">
              <a:buNone/>
            </a:pPr>
            <a:r>
              <a:rPr lang="lt" dirty="0">
                <a:latin typeface="Times New Roman"/>
                <a:ea typeface="Calibri"/>
                <a:cs typeface="Times New Roman"/>
              </a:rPr>
              <a:t>Viso: 100-108 val. Valandų skaičius per metus - 108</a:t>
            </a:r>
            <a:endParaRPr lang="lt" dirty="0"/>
          </a:p>
        </p:txBody>
      </p:sp>
    </p:spTree>
    <p:extLst>
      <p:ext uri="{BB962C8B-B14F-4D97-AF65-F5344CB8AC3E}">
        <p14:creationId xmlns:p14="http://schemas.microsoft.com/office/powerpoint/2010/main" val="24896619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440A548-C0D4-4418-940E-EDC2F1D9A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708B267-8CD2-4684-A57B-9F10707692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avadinimas 1">
            <a:extLst>
              <a:ext uri="{FF2B5EF4-FFF2-40B4-BE49-F238E27FC236}">
                <a16:creationId xmlns:a16="http://schemas.microsoft.com/office/drawing/2014/main" id="{25EDF7F2-A891-7397-8738-236C4769F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6284" y="906864"/>
            <a:ext cx="4627786" cy="5079323"/>
          </a:xfrm>
        </p:spPr>
        <p:txBody>
          <a:bodyPr>
            <a:normAutofit/>
          </a:bodyPr>
          <a:lstStyle/>
          <a:p>
            <a:r>
              <a:rPr lang="lt-LT" sz="5400" b="1" dirty="0">
                <a:cs typeface="Calibri Light"/>
              </a:rPr>
              <a:t>Kaip mokymo(</a:t>
            </a:r>
            <a:r>
              <a:rPr lang="lt-LT" sz="5400" b="1" dirty="0" err="1">
                <a:cs typeface="Calibri Light"/>
              </a:rPr>
              <a:t>si</a:t>
            </a:r>
            <a:r>
              <a:rPr lang="lt-LT" sz="5400" b="1" dirty="0">
                <a:cs typeface="Calibri Light"/>
              </a:rPr>
              <a:t>) turinį susidėlioti?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1E5AB36-9328-47E9-95AD-E38AC1C0E1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05" y="-369"/>
            <a:ext cx="6091008" cy="6858000"/>
            <a:chOff x="305" y="-369"/>
            <a:chExt cx="6091008" cy="6858000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532450F-A219-4BF5-88FA-A47084237C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369"/>
              <a:ext cx="6057007" cy="6858000"/>
            </a:xfrm>
            <a:custGeom>
              <a:avLst/>
              <a:gdLst>
                <a:gd name="connsiteX0" fmla="*/ 1423825 w 6057007"/>
                <a:gd name="connsiteY0" fmla="*/ 0 h 6858000"/>
                <a:gd name="connsiteX1" fmla="*/ 4262456 w 6057007"/>
                <a:gd name="connsiteY1" fmla="*/ 0 h 6858000"/>
                <a:gd name="connsiteX2" fmla="*/ 4371584 w 6057007"/>
                <a:gd name="connsiteY2" fmla="*/ 79625 h 6858000"/>
                <a:gd name="connsiteX3" fmla="*/ 5400299 w 6057007"/>
                <a:gd name="connsiteY3" fmla="*/ 1779691 h 6858000"/>
                <a:gd name="connsiteX4" fmla="*/ 5961759 w 6057007"/>
                <a:gd name="connsiteY4" fmla="*/ 4554903 h 6858000"/>
                <a:gd name="connsiteX5" fmla="*/ 4326541 w 6057007"/>
                <a:gd name="connsiteY5" fmla="*/ 6729688 h 6858000"/>
                <a:gd name="connsiteX6" fmla="*/ 4109121 w 6057007"/>
                <a:gd name="connsiteY6" fmla="*/ 6858000 h 6858000"/>
                <a:gd name="connsiteX7" fmla="*/ 1145358 w 6057007"/>
                <a:gd name="connsiteY7" fmla="*/ 6858000 h 6858000"/>
                <a:gd name="connsiteX8" fmla="*/ 1143587 w 6057007"/>
                <a:gd name="connsiteY8" fmla="*/ 6856705 h 6858000"/>
                <a:gd name="connsiteX9" fmla="*/ 162579 w 6057007"/>
                <a:gd name="connsiteY9" fmla="*/ 6240990 h 6858000"/>
                <a:gd name="connsiteX10" fmla="*/ 0 w 6057007"/>
                <a:gd name="connsiteY10" fmla="*/ 6125553 h 6858000"/>
                <a:gd name="connsiteX11" fmla="*/ 0 w 6057007"/>
                <a:gd name="connsiteY11" fmla="*/ 4670879 h 6858000"/>
                <a:gd name="connsiteX12" fmla="*/ 38388 w 6057007"/>
                <a:gd name="connsiteY12" fmla="*/ 4778792 h 6858000"/>
                <a:gd name="connsiteX13" fmla="*/ 155449 w 6057007"/>
                <a:gd name="connsiteY13" fmla="*/ 5029879 h 6858000"/>
                <a:gd name="connsiteX14" fmla="*/ 411802 w 6057007"/>
                <a:gd name="connsiteY14" fmla="*/ 5399531 h 6858000"/>
                <a:gd name="connsiteX15" fmla="*/ 806388 w 6057007"/>
                <a:gd name="connsiteY15" fmla="*/ 5659633 h 6858000"/>
                <a:gd name="connsiteX16" fmla="*/ 1801512 w 6057007"/>
                <a:gd name="connsiteY16" fmla="*/ 6314010 h 6858000"/>
                <a:gd name="connsiteX17" fmla="*/ 2653483 w 6057007"/>
                <a:gd name="connsiteY17" fmla="*/ 6529898 h 6858000"/>
                <a:gd name="connsiteX18" fmla="*/ 3666486 w 6057007"/>
                <a:gd name="connsiteY18" fmla="*/ 6190615 h 6858000"/>
                <a:gd name="connsiteX19" fmla="*/ 4658657 w 6057007"/>
                <a:gd name="connsiteY19" fmla="*/ 5428179 h 6858000"/>
                <a:gd name="connsiteX20" fmla="*/ 5222967 w 6057007"/>
                <a:gd name="connsiteY20" fmla="*/ 4356944 h 6858000"/>
                <a:gd name="connsiteX21" fmla="*/ 4724795 w 6057007"/>
                <a:gd name="connsiteY21" fmla="*/ 2210416 h 6858000"/>
                <a:gd name="connsiteX22" fmla="*/ 4473185 w 6057007"/>
                <a:gd name="connsiteY22" fmla="*/ 1691554 h 6858000"/>
                <a:gd name="connsiteX23" fmla="*/ 4046677 w 6057007"/>
                <a:gd name="connsiteY23" fmla="*/ 911781 h 6858000"/>
                <a:gd name="connsiteX24" fmla="*/ 3555564 w 6057007"/>
                <a:gd name="connsiteY24" fmla="*/ 585888 h 6858000"/>
                <a:gd name="connsiteX25" fmla="*/ 2405914 w 6057007"/>
                <a:gd name="connsiteY25" fmla="*/ 536282 h 6858000"/>
                <a:gd name="connsiteX26" fmla="*/ 1345719 w 6057007"/>
                <a:gd name="connsiteY26" fmla="*/ 957619 h 6858000"/>
                <a:gd name="connsiteX27" fmla="*/ 73341 w 6057007"/>
                <a:gd name="connsiteY27" fmla="*/ 2571698 h 6858000"/>
                <a:gd name="connsiteX28" fmla="*/ 0 w 6057007"/>
                <a:gd name="connsiteY28" fmla="*/ 2803810 h 6858000"/>
                <a:gd name="connsiteX29" fmla="*/ 0 w 6057007"/>
                <a:gd name="connsiteY29" fmla="*/ 1147591 h 6858000"/>
                <a:gd name="connsiteX30" fmla="*/ 142706 w 6057007"/>
                <a:gd name="connsiteY30" fmla="*/ 968763 h 6858000"/>
                <a:gd name="connsiteX31" fmla="*/ 971831 w 6057007"/>
                <a:gd name="connsiteY31" fmla="*/ 249890 h 6858000"/>
                <a:gd name="connsiteX32" fmla="*/ 1288677 w 6057007"/>
                <a:gd name="connsiteY32" fmla="*/ 6583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6057007" h="6858000">
                  <a:moveTo>
                    <a:pt x="1423825" y="0"/>
                  </a:moveTo>
                  <a:lnTo>
                    <a:pt x="4262456" y="0"/>
                  </a:lnTo>
                  <a:lnTo>
                    <a:pt x="4371584" y="79625"/>
                  </a:lnTo>
                  <a:cubicBezTo>
                    <a:pt x="4860533" y="476670"/>
                    <a:pt x="5063885" y="1132812"/>
                    <a:pt x="5400299" y="1779691"/>
                  </a:cubicBezTo>
                  <a:cubicBezTo>
                    <a:pt x="5848849" y="2642194"/>
                    <a:pt x="6244956" y="3497996"/>
                    <a:pt x="5961759" y="4554903"/>
                  </a:cubicBezTo>
                  <a:cubicBezTo>
                    <a:pt x="5691575" y="5563242"/>
                    <a:pt x="5092427" y="6238887"/>
                    <a:pt x="4326541" y="6729688"/>
                  </a:cubicBezTo>
                  <a:lnTo>
                    <a:pt x="4109121" y="6858000"/>
                  </a:lnTo>
                  <a:lnTo>
                    <a:pt x="1145358" y="6858000"/>
                  </a:lnTo>
                  <a:lnTo>
                    <a:pt x="1143587" y="6856705"/>
                  </a:lnTo>
                  <a:cubicBezTo>
                    <a:pt x="699546" y="6541440"/>
                    <a:pt x="399287" y="6392433"/>
                    <a:pt x="162579" y="6240990"/>
                  </a:cubicBezTo>
                  <a:lnTo>
                    <a:pt x="0" y="6125553"/>
                  </a:lnTo>
                  <a:lnTo>
                    <a:pt x="0" y="4670879"/>
                  </a:lnTo>
                  <a:lnTo>
                    <a:pt x="38388" y="4778792"/>
                  </a:lnTo>
                  <a:cubicBezTo>
                    <a:pt x="72793" y="4862402"/>
                    <a:pt x="111802" y="4945953"/>
                    <a:pt x="155449" y="5029879"/>
                  </a:cubicBezTo>
                  <a:cubicBezTo>
                    <a:pt x="273464" y="5256810"/>
                    <a:pt x="351295" y="5344113"/>
                    <a:pt x="411802" y="5399531"/>
                  </a:cubicBezTo>
                  <a:cubicBezTo>
                    <a:pt x="500065" y="5480405"/>
                    <a:pt x="628514" y="5555615"/>
                    <a:pt x="806388" y="5659633"/>
                  </a:cubicBezTo>
                  <a:cubicBezTo>
                    <a:pt x="1044358" y="5798926"/>
                    <a:pt x="1370396" y="5989780"/>
                    <a:pt x="1801512" y="6314010"/>
                  </a:cubicBezTo>
                  <a:cubicBezTo>
                    <a:pt x="2037213" y="6491324"/>
                    <a:pt x="2315885" y="6561958"/>
                    <a:pt x="2653483" y="6529898"/>
                  </a:cubicBezTo>
                  <a:cubicBezTo>
                    <a:pt x="2962383" y="6500529"/>
                    <a:pt x="3312661" y="6383221"/>
                    <a:pt x="3666486" y="6190615"/>
                  </a:cubicBezTo>
                  <a:cubicBezTo>
                    <a:pt x="4083218" y="5963697"/>
                    <a:pt x="4407642" y="5714350"/>
                    <a:pt x="4658657" y="5428179"/>
                  </a:cubicBezTo>
                  <a:cubicBezTo>
                    <a:pt x="4927319" y="5121947"/>
                    <a:pt x="5111907" y="4771422"/>
                    <a:pt x="5222967" y="4356944"/>
                  </a:cubicBezTo>
                  <a:cubicBezTo>
                    <a:pt x="5418167" y="3628447"/>
                    <a:pt x="5139747" y="3007703"/>
                    <a:pt x="4724795" y="2210416"/>
                  </a:cubicBezTo>
                  <a:cubicBezTo>
                    <a:pt x="4631776" y="2031551"/>
                    <a:pt x="4551122" y="1858737"/>
                    <a:pt x="4473185" y="1691554"/>
                  </a:cubicBezTo>
                  <a:cubicBezTo>
                    <a:pt x="4326842" y="1377756"/>
                    <a:pt x="4200559" y="1106810"/>
                    <a:pt x="4046677" y="911781"/>
                  </a:cubicBezTo>
                  <a:cubicBezTo>
                    <a:pt x="3910561" y="739097"/>
                    <a:pt x="3763658" y="641647"/>
                    <a:pt x="3555564" y="585888"/>
                  </a:cubicBezTo>
                  <a:cubicBezTo>
                    <a:pt x="3178534" y="484863"/>
                    <a:pt x="2791842" y="468166"/>
                    <a:pt x="2405914" y="536282"/>
                  </a:cubicBezTo>
                  <a:cubicBezTo>
                    <a:pt x="2032757" y="602054"/>
                    <a:pt x="1676044" y="743871"/>
                    <a:pt x="1345719" y="957619"/>
                  </a:cubicBezTo>
                  <a:cubicBezTo>
                    <a:pt x="762775" y="1334788"/>
                    <a:pt x="318714" y="1900690"/>
                    <a:pt x="73341" y="2571698"/>
                  </a:cubicBezTo>
                  <a:lnTo>
                    <a:pt x="0" y="2803810"/>
                  </a:lnTo>
                  <a:lnTo>
                    <a:pt x="0" y="1147591"/>
                  </a:lnTo>
                  <a:lnTo>
                    <a:pt x="142706" y="968763"/>
                  </a:lnTo>
                  <a:cubicBezTo>
                    <a:pt x="388539" y="688063"/>
                    <a:pt x="668237" y="446316"/>
                    <a:pt x="971831" y="249890"/>
                  </a:cubicBezTo>
                  <a:cubicBezTo>
                    <a:pt x="1074829" y="183240"/>
                    <a:pt x="1180574" y="121805"/>
                    <a:pt x="1288677" y="6583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035AC662-4000-411A-9E33-6A4B6C0FCB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369"/>
              <a:ext cx="6091008" cy="6858000"/>
            </a:xfrm>
            <a:custGeom>
              <a:avLst/>
              <a:gdLst>
                <a:gd name="connsiteX0" fmla="*/ 0 w 6091008"/>
                <a:gd name="connsiteY0" fmla="*/ 5476844 h 6858000"/>
                <a:gd name="connsiteX1" fmla="*/ 15220 w 6091008"/>
                <a:gd name="connsiteY1" fmla="*/ 5501668 h 6858000"/>
                <a:gd name="connsiteX2" fmla="*/ 198940 w 6091008"/>
                <a:gd name="connsiteY2" fmla="*/ 5717964 h 6858000"/>
                <a:gd name="connsiteX3" fmla="*/ 251499 w 6091008"/>
                <a:gd name="connsiteY3" fmla="*/ 5763842 h 6858000"/>
                <a:gd name="connsiteX4" fmla="*/ 308460 w 6091008"/>
                <a:gd name="connsiteY4" fmla="*/ 5806337 h 6858000"/>
                <a:gd name="connsiteX5" fmla="*/ 368305 w 6091008"/>
                <a:gd name="connsiteY5" fmla="*/ 5847248 h 6858000"/>
                <a:gd name="connsiteX6" fmla="*/ 430451 w 6091008"/>
                <a:gd name="connsiteY6" fmla="*/ 5887305 h 6858000"/>
                <a:gd name="connsiteX7" fmla="*/ 975811 w 6091008"/>
                <a:gd name="connsiteY7" fmla="*/ 6205653 h 6858000"/>
                <a:gd name="connsiteX8" fmla="*/ 1510250 w 6091008"/>
                <a:gd name="connsiteY8" fmla="*/ 6575390 h 6858000"/>
                <a:gd name="connsiteX9" fmla="*/ 2002437 w 6091008"/>
                <a:gd name="connsiteY9" fmla="*/ 6825029 h 6858000"/>
                <a:gd name="connsiteX10" fmla="*/ 2137670 w 6091008"/>
                <a:gd name="connsiteY10" fmla="*/ 6856874 h 6858000"/>
                <a:gd name="connsiteX11" fmla="*/ 2145778 w 6091008"/>
                <a:gd name="connsiteY11" fmla="*/ 6858000 h 6858000"/>
                <a:gd name="connsiteX12" fmla="*/ 1098858 w 6091008"/>
                <a:gd name="connsiteY12" fmla="*/ 6858000 h 6858000"/>
                <a:gd name="connsiteX13" fmla="*/ 1004166 w 6091008"/>
                <a:gd name="connsiteY13" fmla="*/ 6786858 h 6858000"/>
                <a:gd name="connsiteX14" fmla="*/ 751974 w 6091008"/>
                <a:gd name="connsiteY14" fmla="*/ 6608169 h 6858000"/>
                <a:gd name="connsiteX15" fmla="*/ 623305 w 6091008"/>
                <a:gd name="connsiteY15" fmla="*/ 6522172 h 6858000"/>
                <a:gd name="connsiteX16" fmla="*/ 492346 w 6091008"/>
                <a:gd name="connsiteY16" fmla="*/ 6437477 h 6858000"/>
                <a:gd name="connsiteX17" fmla="*/ 358536 w 6091008"/>
                <a:gd name="connsiteY17" fmla="*/ 6352312 h 6858000"/>
                <a:gd name="connsiteX18" fmla="*/ 290710 w 6091008"/>
                <a:gd name="connsiteY18" fmla="*/ 6308820 h 6858000"/>
                <a:gd name="connsiteX19" fmla="*/ 221792 w 6091008"/>
                <a:gd name="connsiteY19" fmla="*/ 6263122 h 6858000"/>
                <a:gd name="connsiteX20" fmla="*/ 152460 w 6091008"/>
                <a:gd name="connsiteY20" fmla="*/ 6215106 h 6858000"/>
                <a:gd name="connsiteX21" fmla="*/ 83055 w 6091008"/>
                <a:gd name="connsiteY21" fmla="*/ 6163978 h 6858000"/>
                <a:gd name="connsiteX22" fmla="*/ 14161 w 6091008"/>
                <a:gd name="connsiteY22" fmla="*/ 6109014 h 6858000"/>
                <a:gd name="connsiteX23" fmla="*/ 0 w 6091008"/>
                <a:gd name="connsiteY23" fmla="*/ 6096195 h 6858000"/>
                <a:gd name="connsiteX24" fmla="*/ 3707444 w 6091008"/>
                <a:gd name="connsiteY24" fmla="*/ 0 h 6858000"/>
                <a:gd name="connsiteX25" fmla="*/ 4265528 w 6091008"/>
                <a:gd name="connsiteY25" fmla="*/ 0 h 6858000"/>
                <a:gd name="connsiteX26" fmla="*/ 4291472 w 6091008"/>
                <a:gd name="connsiteY26" fmla="*/ 15596 h 6858000"/>
                <a:gd name="connsiteX27" fmla="*/ 4431124 w 6091008"/>
                <a:gd name="connsiteY27" fmla="*/ 119052 h 6858000"/>
                <a:gd name="connsiteX28" fmla="*/ 4899570 w 6091008"/>
                <a:gd name="connsiteY28" fmla="*/ 643769 h 6858000"/>
                <a:gd name="connsiteX29" fmla="*/ 5247925 w 6091008"/>
                <a:gd name="connsiteY29" fmla="*/ 1232134 h 6858000"/>
                <a:gd name="connsiteX30" fmla="*/ 5401234 w 6091008"/>
                <a:gd name="connsiteY30" fmla="*/ 1518442 h 6858000"/>
                <a:gd name="connsiteX31" fmla="*/ 5480921 w 6091008"/>
                <a:gd name="connsiteY31" fmla="*/ 1662114 h 6858000"/>
                <a:gd name="connsiteX32" fmla="*/ 5561804 w 6091008"/>
                <a:gd name="connsiteY32" fmla="*/ 1812436 h 6858000"/>
                <a:gd name="connsiteX33" fmla="*/ 5855037 w 6091008"/>
                <a:gd name="connsiteY33" fmla="*/ 2457716 h 6858000"/>
                <a:gd name="connsiteX34" fmla="*/ 6052254 w 6091008"/>
                <a:gd name="connsiteY34" fmla="*/ 3193699 h 6858000"/>
                <a:gd name="connsiteX35" fmla="*/ 6073151 w 6091008"/>
                <a:gd name="connsiteY35" fmla="*/ 4004612 h 6858000"/>
                <a:gd name="connsiteX36" fmla="*/ 6067309 w 6091008"/>
                <a:gd name="connsiteY36" fmla="*/ 4055890 h 6858000"/>
                <a:gd name="connsiteX37" fmla="*/ 6059979 w 6091008"/>
                <a:gd name="connsiteY37" fmla="*/ 4106917 h 6858000"/>
                <a:gd name="connsiteX38" fmla="*/ 6052371 w 6091008"/>
                <a:gd name="connsiteY38" fmla="*/ 4158016 h 6858000"/>
                <a:gd name="connsiteX39" fmla="*/ 6043434 w 6091008"/>
                <a:gd name="connsiteY39" fmla="*/ 4208759 h 6858000"/>
                <a:gd name="connsiteX40" fmla="*/ 6023229 w 6091008"/>
                <a:gd name="connsiteY40" fmla="*/ 4309769 h 6858000"/>
                <a:gd name="connsiteX41" fmla="*/ 5999922 w 6091008"/>
                <a:gd name="connsiteY41" fmla="*/ 4409799 h 6858000"/>
                <a:gd name="connsiteX42" fmla="*/ 5987157 w 6091008"/>
                <a:gd name="connsiteY42" fmla="*/ 4459369 h 6858000"/>
                <a:gd name="connsiteX43" fmla="*/ 5973731 w 6091008"/>
                <a:gd name="connsiteY43" fmla="*/ 4508027 h 6858000"/>
                <a:gd name="connsiteX44" fmla="*/ 5944653 w 6091008"/>
                <a:gd name="connsiteY44" fmla="*/ 4602538 h 6858000"/>
                <a:gd name="connsiteX45" fmla="*/ 5915334 w 6091008"/>
                <a:gd name="connsiteY45" fmla="*/ 4696982 h 6858000"/>
                <a:gd name="connsiteX46" fmla="*/ 5881786 w 6091008"/>
                <a:gd name="connsiteY46" fmla="*/ 4790295 h 6858000"/>
                <a:gd name="connsiteX47" fmla="*/ 5539609 w 6091008"/>
                <a:gd name="connsiteY47" fmla="*/ 5504511 h 6858000"/>
                <a:gd name="connsiteX48" fmla="*/ 5432400 w 6091008"/>
                <a:gd name="connsiteY48" fmla="*/ 5669348 h 6858000"/>
                <a:gd name="connsiteX49" fmla="*/ 5404330 w 6091008"/>
                <a:gd name="connsiteY49" fmla="*/ 5709372 h 6858000"/>
                <a:gd name="connsiteX50" fmla="*/ 5375525 w 6091008"/>
                <a:gd name="connsiteY50" fmla="*/ 5748757 h 6858000"/>
                <a:gd name="connsiteX51" fmla="*/ 5317831 w 6091008"/>
                <a:gd name="connsiteY51" fmla="*/ 5827355 h 6858000"/>
                <a:gd name="connsiteX52" fmla="*/ 5288208 w 6091008"/>
                <a:gd name="connsiteY52" fmla="*/ 5865932 h 6858000"/>
                <a:gd name="connsiteX53" fmla="*/ 5273251 w 6091008"/>
                <a:gd name="connsiteY53" fmla="*/ 5885035 h 6858000"/>
                <a:gd name="connsiteX54" fmla="*/ 5256656 w 6091008"/>
                <a:gd name="connsiteY54" fmla="*/ 5902520 h 6858000"/>
                <a:gd name="connsiteX55" fmla="*/ 5189858 w 6091008"/>
                <a:gd name="connsiteY55" fmla="*/ 5971616 h 6858000"/>
                <a:gd name="connsiteX56" fmla="*/ 5156287 w 6091008"/>
                <a:gd name="connsiteY56" fmla="*/ 6005600 h 6858000"/>
                <a:gd name="connsiteX57" fmla="*/ 5121598 w 6091008"/>
                <a:gd name="connsiteY57" fmla="*/ 6037962 h 6858000"/>
                <a:gd name="connsiteX58" fmla="*/ 5051798 w 6091008"/>
                <a:gd name="connsiteY58" fmla="*/ 6101838 h 6858000"/>
                <a:gd name="connsiteX59" fmla="*/ 4463594 w 6091008"/>
                <a:gd name="connsiteY59" fmla="*/ 6532280 h 6858000"/>
                <a:gd name="connsiteX60" fmla="*/ 4388637 w 6091008"/>
                <a:gd name="connsiteY60" fmla="*/ 6579169 h 6858000"/>
                <a:gd name="connsiteX61" fmla="*/ 4312856 w 6091008"/>
                <a:gd name="connsiteY61" fmla="*/ 6623337 h 6858000"/>
                <a:gd name="connsiteX62" fmla="*/ 4237558 w 6091008"/>
                <a:gd name="connsiteY62" fmla="*/ 6667632 h 6858000"/>
                <a:gd name="connsiteX63" fmla="*/ 4161774 w 6091008"/>
                <a:gd name="connsiteY63" fmla="*/ 6709883 h 6858000"/>
                <a:gd name="connsiteX64" fmla="*/ 4010448 w 6091008"/>
                <a:gd name="connsiteY64" fmla="*/ 6792981 h 6858000"/>
                <a:gd name="connsiteX65" fmla="*/ 3935163 w 6091008"/>
                <a:gd name="connsiteY65" fmla="*/ 6834338 h 6858000"/>
                <a:gd name="connsiteX66" fmla="*/ 3892887 w 6091008"/>
                <a:gd name="connsiteY66" fmla="*/ 6858000 h 6858000"/>
                <a:gd name="connsiteX67" fmla="*/ 2743942 w 6091008"/>
                <a:gd name="connsiteY67" fmla="*/ 6858000 h 6858000"/>
                <a:gd name="connsiteX68" fmla="*/ 2852577 w 6091008"/>
                <a:gd name="connsiteY68" fmla="*/ 6838910 h 6858000"/>
                <a:gd name="connsiteX69" fmla="*/ 3143255 w 6091008"/>
                <a:gd name="connsiteY69" fmla="*/ 6759775 h 6858000"/>
                <a:gd name="connsiteX70" fmla="*/ 3430899 w 6091008"/>
                <a:gd name="connsiteY70" fmla="*/ 6650056 h 6858000"/>
                <a:gd name="connsiteX71" fmla="*/ 3713289 w 6091008"/>
                <a:gd name="connsiteY71" fmla="*/ 6514054 h 6858000"/>
                <a:gd name="connsiteX72" fmla="*/ 3981228 w 6091008"/>
                <a:gd name="connsiteY72" fmla="*/ 6334878 h 6858000"/>
                <a:gd name="connsiteX73" fmla="*/ 4107885 w 6091008"/>
                <a:gd name="connsiteY73" fmla="*/ 6233689 h 6858000"/>
                <a:gd name="connsiteX74" fmla="*/ 4169795 w 6091008"/>
                <a:gd name="connsiteY74" fmla="*/ 6181389 h 6858000"/>
                <a:gd name="connsiteX75" fmla="*/ 4229189 w 6091008"/>
                <a:gd name="connsiteY75" fmla="*/ 6125914 h 6858000"/>
                <a:gd name="connsiteX76" fmla="*/ 4652064 w 6091008"/>
                <a:gd name="connsiteY76" fmla="*/ 5641457 h 6858000"/>
                <a:gd name="connsiteX77" fmla="*/ 4697555 w 6091008"/>
                <a:gd name="connsiteY77" fmla="*/ 5576516 h 6858000"/>
                <a:gd name="connsiteX78" fmla="*/ 4720492 w 6091008"/>
                <a:gd name="connsiteY78" fmla="*/ 5544537 h 6858000"/>
                <a:gd name="connsiteX79" fmla="*/ 4741922 w 6091008"/>
                <a:gd name="connsiteY79" fmla="*/ 5511420 h 6858000"/>
                <a:gd name="connsiteX80" fmla="*/ 4784179 w 6091008"/>
                <a:gd name="connsiteY80" fmla="*/ 5445022 h 6858000"/>
                <a:gd name="connsiteX81" fmla="*/ 4794796 w 6091008"/>
                <a:gd name="connsiteY81" fmla="*/ 5428584 h 6858000"/>
                <a:gd name="connsiteX82" fmla="*/ 4807173 w 6091008"/>
                <a:gd name="connsiteY82" fmla="*/ 5413795 h 6858000"/>
                <a:gd name="connsiteX83" fmla="*/ 4830010 w 6091008"/>
                <a:gd name="connsiteY83" fmla="*/ 5382674 h 6858000"/>
                <a:gd name="connsiteX84" fmla="*/ 4874298 w 6091008"/>
                <a:gd name="connsiteY84" fmla="*/ 5319323 h 6858000"/>
                <a:gd name="connsiteX85" fmla="*/ 4896484 w 6091008"/>
                <a:gd name="connsiteY85" fmla="*/ 5287734 h 6858000"/>
                <a:gd name="connsiteX86" fmla="*/ 4918019 w 6091008"/>
                <a:gd name="connsiteY86" fmla="*/ 5255673 h 6858000"/>
                <a:gd name="connsiteX87" fmla="*/ 4999238 w 6091008"/>
                <a:gd name="connsiteY87" fmla="*/ 5124058 h 6858000"/>
                <a:gd name="connsiteX88" fmla="*/ 5251271 w 6091008"/>
                <a:gd name="connsiteY88" fmla="*/ 4554965 h 6858000"/>
                <a:gd name="connsiteX89" fmla="*/ 5276136 w 6091008"/>
                <a:gd name="connsiteY89" fmla="*/ 4480521 h 6858000"/>
                <a:gd name="connsiteX90" fmla="*/ 5297442 w 6091008"/>
                <a:gd name="connsiteY90" fmla="*/ 4404389 h 6858000"/>
                <a:gd name="connsiteX91" fmla="*/ 5318953 w 6091008"/>
                <a:gd name="connsiteY91" fmla="*/ 4328458 h 6858000"/>
                <a:gd name="connsiteX92" fmla="*/ 5328684 w 6091008"/>
                <a:gd name="connsiteY92" fmla="*/ 4291175 h 6858000"/>
                <a:gd name="connsiteX93" fmla="*/ 5337470 w 6091008"/>
                <a:gd name="connsiteY93" fmla="*/ 4254522 h 6858000"/>
                <a:gd name="connsiteX94" fmla="*/ 5353277 w 6091008"/>
                <a:gd name="connsiteY94" fmla="*/ 4181038 h 6858000"/>
                <a:gd name="connsiteX95" fmla="*/ 5366762 w 6091008"/>
                <a:gd name="connsiteY95" fmla="*/ 4107520 h 6858000"/>
                <a:gd name="connsiteX96" fmla="*/ 5373105 w 6091008"/>
                <a:gd name="connsiteY96" fmla="*/ 4070802 h 6858000"/>
                <a:gd name="connsiteX97" fmla="*/ 5378288 w 6091008"/>
                <a:gd name="connsiteY97" fmla="*/ 4034066 h 6858000"/>
                <a:gd name="connsiteX98" fmla="*/ 5383471 w 6091008"/>
                <a:gd name="connsiteY98" fmla="*/ 3997331 h 6858000"/>
                <a:gd name="connsiteX99" fmla="*/ 5387373 w 6091008"/>
                <a:gd name="connsiteY99" fmla="*/ 3960547 h 6858000"/>
                <a:gd name="connsiteX100" fmla="*/ 5375699 w 6091008"/>
                <a:gd name="connsiteY100" fmla="*/ 3369810 h 6858000"/>
                <a:gd name="connsiteX101" fmla="*/ 5225695 w 6091008"/>
                <a:gd name="connsiteY101" fmla="*/ 2777923 h 6858000"/>
                <a:gd name="connsiteX102" fmla="*/ 4989893 w 6091008"/>
                <a:gd name="connsiteY102" fmla="*/ 2181595 h 6858000"/>
                <a:gd name="connsiteX103" fmla="*/ 4856777 w 6091008"/>
                <a:gd name="connsiteY103" fmla="*/ 1872581 h 6858000"/>
                <a:gd name="connsiteX104" fmla="*/ 4729367 w 6091008"/>
                <a:gd name="connsiteY104" fmla="*/ 1547581 h 6858000"/>
                <a:gd name="connsiteX105" fmla="*/ 4510575 w 6091008"/>
                <a:gd name="connsiteY105" fmla="*/ 917244 h 6858000"/>
                <a:gd name="connsiteX106" fmla="*/ 4387446 w 6091008"/>
                <a:gd name="connsiteY106" fmla="*/ 626512 h 6858000"/>
                <a:gd name="connsiteX107" fmla="*/ 4227716 w 6091008"/>
                <a:gd name="connsiteY107" fmla="*/ 368510 h 6858000"/>
                <a:gd name="connsiteX108" fmla="*/ 4017774 w 6091008"/>
                <a:gd name="connsiteY108" fmla="*/ 161674 h 6858000"/>
                <a:gd name="connsiteX109" fmla="*/ 3761542 w 6091008"/>
                <a:gd name="connsiteY109" fmla="*/ 19860 h 6858000"/>
                <a:gd name="connsiteX110" fmla="*/ 3727185 w 6091008"/>
                <a:gd name="connsiteY110" fmla="*/ 6533 h 6858000"/>
                <a:gd name="connsiteX111" fmla="*/ 1325680 w 6091008"/>
                <a:gd name="connsiteY111" fmla="*/ 0 h 6858000"/>
                <a:gd name="connsiteX112" fmla="*/ 2347354 w 6091008"/>
                <a:gd name="connsiteY112" fmla="*/ 0 h 6858000"/>
                <a:gd name="connsiteX113" fmla="*/ 2262734 w 6091008"/>
                <a:gd name="connsiteY113" fmla="*/ 20581 h 6858000"/>
                <a:gd name="connsiteX114" fmla="*/ 1969830 w 6091008"/>
                <a:gd name="connsiteY114" fmla="*/ 118108 h 6858000"/>
                <a:gd name="connsiteX115" fmla="*/ 1897367 w 6091008"/>
                <a:gd name="connsiteY115" fmla="*/ 145059 h 6858000"/>
                <a:gd name="connsiteX116" fmla="*/ 1825860 w 6091008"/>
                <a:gd name="connsiteY116" fmla="*/ 175210 h 6858000"/>
                <a:gd name="connsiteX117" fmla="*/ 1754258 w 6091008"/>
                <a:gd name="connsiteY117" fmla="*/ 204746 h 6858000"/>
                <a:gd name="connsiteX118" fmla="*/ 1683442 w 6091008"/>
                <a:gd name="connsiteY118" fmla="*/ 237143 h 6858000"/>
                <a:gd name="connsiteX119" fmla="*/ 1612330 w 6091008"/>
                <a:gd name="connsiteY119" fmla="*/ 268724 h 6858000"/>
                <a:gd name="connsiteX120" fmla="*/ 1542244 w 6091008"/>
                <a:gd name="connsiteY120" fmla="*/ 303229 h 6858000"/>
                <a:gd name="connsiteX121" fmla="*/ 1471990 w 6091008"/>
                <a:gd name="connsiteY121" fmla="*/ 337395 h 6858000"/>
                <a:gd name="connsiteX122" fmla="*/ 1402813 w 6091008"/>
                <a:gd name="connsiteY122" fmla="*/ 374794 h 6858000"/>
                <a:gd name="connsiteX123" fmla="*/ 1333886 w 6091008"/>
                <a:gd name="connsiteY123" fmla="*/ 412702 h 6858000"/>
                <a:gd name="connsiteX124" fmla="*/ 1266278 w 6091008"/>
                <a:gd name="connsiteY124" fmla="*/ 453907 h 6858000"/>
                <a:gd name="connsiteX125" fmla="*/ 1199136 w 6091008"/>
                <a:gd name="connsiteY125" fmla="*/ 496266 h 6858000"/>
                <a:gd name="connsiteX126" fmla="*/ 1182302 w 6091008"/>
                <a:gd name="connsiteY126" fmla="*/ 506917 h 6858000"/>
                <a:gd name="connsiteX127" fmla="*/ 1166009 w 6091008"/>
                <a:gd name="connsiteY127" fmla="*/ 518449 h 6858000"/>
                <a:gd name="connsiteX128" fmla="*/ 1133302 w 6091008"/>
                <a:gd name="connsiteY128" fmla="*/ 541479 h 6858000"/>
                <a:gd name="connsiteX129" fmla="*/ 1067923 w 6091008"/>
                <a:gd name="connsiteY129" fmla="*/ 587403 h 6858000"/>
                <a:gd name="connsiteX130" fmla="*/ 1051509 w 6091008"/>
                <a:gd name="connsiteY130" fmla="*/ 598902 h 6858000"/>
                <a:gd name="connsiteX131" fmla="*/ 1035673 w 6091008"/>
                <a:gd name="connsiteY131" fmla="*/ 611145 h 6858000"/>
                <a:gd name="connsiteX132" fmla="*/ 1003878 w 6091008"/>
                <a:gd name="connsiteY132" fmla="*/ 635598 h 6858000"/>
                <a:gd name="connsiteX133" fmla="*/ 877673 w 6091008"/>
                <a:gd name="connsiteY133" fmla="*/ 735582 h 6858000"/>
                <a:gd name="connsiteX134" fmla="*/ 417533 w 6091008"/>
                <a:gd name="connsiteY134" fmla="*/ 1198720 h 6858000"/>
                <a:gd name="connsiteX135" fmla="*/ 54935 w 6091008"/>
                <a:gd name="connsiteY135" fmla="*/ 1756293 h 6858000"/>
                <a:gd name="connsiteX136" fmla="*/ 17844 w 6091008"/>
                <a:gd name="connsiteY136" fmla="*/ 1831433 h 6858000"/>
                <a:gd name="connsiteX137" fmla="*/ 0 w 6091008"/>
                <a:gd name="connsiteY137" fmla="*/ 1869131 h 6858000"/>
                <a:gd name="connsiteX138" fmla="*/ 0 w 6091008"/>
                <a:gd name="connsiteY138" fmla="*/ 1198550 h 6858000"/>
                <a:gd name="connsiteX139" fmla="*/ 185957 w 6091008"/>
                <a:gd name="connsiteY139" fmla="*/ 961506 h 6858000"/>
                <a:gd name="connsiteX140" fmla="*/ 689746 w 6091008"/>
                <a:gd name="connsiteY140" fmla="*/ 447064 h 6858000"/>
                <a:gd name="connsiteX141" fmla="*/ 827126 w 6091008"/>
                <a:gd name="connsiteY141" fmla="*/ 333881 h 6858000"/>
                <a:gd name="connsiteX142" fmla="*/ 968997 w 6091008"/>
                <a:gd name="connsiteY142" fmla="*/ 228085 h 6858000"/>
                <a:gd name="connsiteX143" fmla="*/ 1004883 w 6091008"/>
                <a:gd name="connsiteY143" fmla="*/ 202373 h 6858000"/>
                <a:gd name="connsiteX144" fmla="*/ 1022826 w 6091008"/>
                <a:gd name="connsiteY144" fmla="*/ 189517 h 6858000"/>
                <a:gd name="connsiteX145" fmla="*/ 1041187 w 6091008"/>
                <a:gd name="connsiteY145" fmla="*/ 177509 h 6858000"/>
                <a:gd name="connsiteX146" fmla="*/ 1114760 w 6091008"/>
                <a:gd name="connsiteY146" fmla="*/ 129512 h 6858000"/>
                <a:gd name="connsiteX147" fmla="*/ 1188498 w 6091008"/>
                <a:gd name="connsiteY147" fmla="*/ 81854 h 6858000"/>
                <a:gd name="connsiteX148" fmla="*/ 1263461 w 6091008"/>
                <a:gd name="connsiteY148" fmla="*/ 3688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</a:cxnLst>
              <a:rect l="l" t="t" r="r" b="b"/>
              <a:pathLst>
                <a:path w="6091008" h="6858000">
                  <a:moveTo>
                    <a:pt x="0" y="5476844"/>
                  </a:moveTo>
                  <a:lnTo>
                    <a:pt x="15220" y="5501668"/>
                  </a:lnTo>
                  <a:cubicBezTo>
                    <a:pt x="69097" y="5585141"/>
                    <a:pt x="130925" y="5654403"/>
                    <a:pt x="198940" y="5717964"/>
                  </a:cubicBezTo>
                  <a:lnTo>
                    <a:pt x="251499" y="5763842"/>
                  </a:lnTo>
                  <a:lnTo>
                    <a:pt x="308460" y="5806337"/>
                  </a:lnTo>
                  <a:cubicBezTo>
                    <a:pt x="326685" y="5820934"/>
                    <a:pt x="348384" y="5833667"/>
                    <a:pt x="368305" y="5847248"/>
                  </a:cubicBezTo>
                  <a:cubicBezTo>
                    <a:pt x="388782" y="5860683"/>
                    <a:pt x="408424" y="5874336"/>
                    <a:pt x="430451" y="5887305"/>
                  </a:cubicBezTo>
                  <a:cubicBezTo>
                    <a:pt x="601703" y="5991186"/>
                    <a:pt x="792871" y="6091279"/>
                    <a:pt x="975811" y="6205653"/>
                  </a:cubicBezTo>
                  <a:cubicBezTo>
                    <a:pt x="1159565" y="6318920"/>
                    <a:pt x="1337666" y="6443625"/>
                    <a:pt x="1510250" y="6575390"/>
                  </a:cubicBezTo>
                  <a:cubicBezTo>
                    <a:pt x="1658997" y="6690317"/>
                    <a:pt x="1824862" y="6774210"/>
                    <a:pt x="2002437" y="6825029"/>
                  </a:cubicBezTo>
                  <a:cubicBezTo>
                    <a:pt x="2046812" y="6837803"/>
                    <a:pt x="2091936" y="6848385"/>
                    <a:pt x="2137670" y="6856874"/>
                  </a:cubicBezTo>
                  <a:lnTo>
                    <a:pt x="2145778" y="6858000"/>
                  </a:lnTo>
                  <a:lnTo>
                    <a:pt x="1098858" y="6858000"/>
                  </a:lnTo>
                  <a:lnTo>
                    <a:pt x="1004166" y="6786858"/>
                  </a:lnTo>
                  <a:cubicBezTo>
                    <a:pt x="920997" y="6725805"/>
                    <a:pt x="837118" y="6666016"/>
                    <a:pt x="751974" y="6608169"/>
                  </a:cubicBezTo>
                  <a:lnTo>
                    <a:pt x="623305" y="6522172"/>
                  </a:lnTo>
                  <a:lnTo>
                    <a:pt x="492346" y="6437477"/>
                  </a:lnTo>
                  <a:lnTo>
                    <a:pt x="358536" y="6352312"/>
                  </a:lnTo>
                  <a:lnTo>
                    <a:pt x="290710" y="6308820"/>
                  </a:lnTo>
                  <a:lnTo>
                    <a:pt x="221792" y="6263122"/>
                  </a:lnTo>
                  <a:cubicBezTo>
                    <a:pt x="198889" y="6248595"/>
                    <a:pt x="175526" y="6231442"/>
                    <a:pt x="152460" y="6215106"/>
                  </a:cubicBezTo>
                  <a:cubicBezTo>
                    <a:pt x="129301" y="6198154"/>
                    <a:pt x="105988" y="6183223"/>
                    <a:pt x="83055" y="6163978"/>
                  </a:cubicBezTo>
                  <a:lnTo>
                    <a:pt x="14161" y="6109014"/>
                  </a:lnTo>
                  <a:lnTo>
                    <a:pt x="0" y="6096195"/>
                  </a:lnTo>
                  <a:close/>
                  <a:moveTo>
                    <a:pt x="3707444" y="0"/>
                  </a:moveTo>
                  <a:lnTo>
                    <a:pt x="4265528" y="0"/>
                  </a:lnTo>
                  <a:lnTo>
                    <a:pt x="4291472" y="15596"/>
                  </a:lnTo>
                  <a:cubicBezTo>
                    <a:pt x="4339292" y="47637"/>
                    <a:pt x="4385917" y="82210"/>
                    <a:pt x="4431124" y="119052"/>
                  </a:cubicBezTo>
                  <a:cubicBezTo>
                    <a:pt x="4612085" y="266897"/>
                    <a:pt x="4766658" y="451392"/>
                    <a:pt x="4899570" y="643769"/>
                  </a:cubicBezTo>
                  <a:cubicBezTo>
                    <a:pt x="5032421" y="836866"/>
                    <a:pt x="5144168" y="1037706"/>
                    <a:pt x="5247925" y="1232134"/>
                  </a:cubicBezTo>
                  <a:cubicBezTo>
                    <a:pt x="5299886" y="1329516"/>
                    <a:pt x="5349860" y="1425631"/>
                    <a:pt x="5401234" y="1518442"/>
                  </a:cubicBezTo>
                  <a:lnTo>
                    <a:pt x="5480921" y="1662114"/>
                  </a:lnTo>
                  <a:cubicBezTo>
                    <a:pt x="5508162" y="1711659"/>
                    <a:pt x="5535098" y="1761858"/>
                    <a:pt x="5561804" y="1812436"/>
                  </a:cubicBezTo>
                  <a:cubicBezTo>
                    <a:pt x="5668394" y="2015131"/>
                    <a:pt x="5769309" y="2228374"/>
                    <a:pt x="5855037" y="2457716"/>
                  </a:cubicBezTo>
                  <a:cubicBezTo>
                    <a:pt x="5940757" y="2686612"/>
                    <a:pt x="6011031" y="2932566"/>
                    <a:pt x="6052254" y="3193699"/>
                  </a:cubicBezTo>
                  <a:cubicBezTo>
                    <a:pt x="6093625" y="3454283"/>
                    <a:pt x="6103924" y="3730828"/>
                    <a:pt x="6073151" y="4004612"/>
                  </a:cubicBezTo>
                  <a:lnTo>
                    <a:pt x="6067309" y="4055890"/>
                  </a:lnTo>
                  <a:cubicBezTo>
                    <a:pt x="6065066" y="4072953"/>
                    <a:pt x="6062462" y="4089919"/>
                    <a:pt x="6059979" y="4106917"/>
                  </a:cubicBezTo>
                  <a:lnTo>
                    <a:pt x="6052371" y="4158016"/>
                  </a:lnTo>
                  <a:cubicBezTo>
                    <a:pt x="6049766" y="4174982"/>
                    <a:pt x="6046401" y="4191890"/>
                    <a:pt x="6043434" y="4208759"/>
                  </a:cubicBezTo>
                  <a:cubicBezTo>
                    <a:pt x="6037102" y="4242536"/>
                    <a:pt x="6031011" y="4276380"/>
                    <a:pt x="6023229" y="4309769"/>
                  </a:cubicBezTo>
                  <a:cubicBezTo>
                    <a:pt x="6015690" y="4343223"/>
                    <a:pt x="6008874" y="4376870"/>
                    <a:pt x="5999922" y="4409799"/>
                  </a:cubicBezTo>
                  <a:lnTo>
                    <a:pt x="5987157" y="4459369"/>
                  </a:lnTo>
                  <a:cubicBezTo>
                    <a:pt x="5982945" y="4476053"/>
                    <a:pt x="5978687" y="4492427"/>
                    <a:pt x="5973731" y="4508027"/>
                  </a:cubicBezTo>
                  <a:lnTo>
                    <a:pt x="5944653" y="4602538"/>
                  </a:lnTo>
                  <a:lnTo>
                    <a:pt x="5915334" y="4696982"/>
                  </a:lnTo>
                  <a:cubicBezTo>
                    <a:pt x="5905346" y="4728457"/>
                    <a:pt x="5892944" y="4759283"/>
                    <a:pt x="5881786" y="4790295"/>
                  </a:cubicBezTo>
                  <a:cubicBezTo>
                    <a:pt x="5791737" y="5038923"/>
                    <a:pt x="5677271" y="5280123"/>
                    <a:pt x="5539609" y="5504511"/>
                  </a:cubicBezTo>
                  <a:lnTo>
                    <a:pt x="5432400" y="5669348"/>
                  </a:lnTo>
                  <a:cubicBezTo>
                    <a:pt x="5423763" y="5683225"/>
                    <a:pt x="5413823" y="5696165"/>
                    <a:pt x="5404330" y="5709372"/>
                  </a:cubicBezTo>
                  <a:lnTo>
                    <a:pt x="5375525" y="5748757"/>
                  </a:lnTo>
                  <a:lnTo>
                    <a:pt x="5317831" y="5827355"/>
                  </a:lnTo>
                  <a:cubicBezTo>
                    <a:pt x="5308217" y="5840529"/>
                    <a:pt x="5298639" y="5853567"/>
                    <a:pt x="5288208" y="5865932"/>
                  </a:cubicBezTo>
                  <a:cubicBezTo>
                    <a:pt x="5283153" y="5872232"/>
                    <a:pt x="5278509" y="5878936"/>
                    <a:pt x="5273251" y="5885035"/>
                  </a:cubicBezTo>
                  <a:cubicBezTo>
                    <a:pt x="5267908" y="5890963"/>
                    <a:pt x="5262120" y="5896624"/>
                    <a:pt x="5256656" y="5902520"/>
                  </a:cubicBezTo>
                  <a:lnTo>
                    <a:pt x="5189858" y="5971616"/>
                  </a:lnTo>
                  <a:cubicBezTo>
                    <a:pt x="5178681" y="5982899"/>
                    <a:pt x="5167959" y="5994892"/>
                    <a:pt x="5156287" y="6005600"/>
                  </a:cubicBezTo>
                  <a:lnTo>
                    <a:pt x="5121598" y="6037962"/>
                  </a:lnTo>
                  <a:lnTo>
                    <a:pt x="5051798" y="6101838"/>
                  </a:lnTo>
                  <a:cubicBezTo>
                    <a:pt x="4864110" y="6268956"/>
                    <a:pt x="4663874" y="6407541"/>
                    <a:pt x="4463594" y="6532280"/>
                  </a:cubicBezTo>
                  <a:cubicBezTo>
                    <a:pt x="4438472" y="6547774"/>
                    <a:pt x="4413434" y="6563439"/>
                    <a:pt x="4388637" y="6579169"/>
                  </a:cubicBezTo>
                  <a:lnTo>
                    <a:pt x="4312856" y="6623337"/>
                  </a:lnTo>
                  <a:lnTo>
                    <a:pt x="4237558" y="6667632"/>
                  </a:lnTo>
                  <a:cubicBezTo>
                    <a:pt x="4212548" y="6682715"/>
                    <a:pt x="4186842" y="6695553"/>
                    <a:pt x="4161774" y="6709883"/>
                  </a:cubicBezTo>
                  <a:cubicBezTo>
                    <a:pt x="4111167" y="6737392"/>
                    <a:pt x="4061123" y="6766670"/>
                    <a:pt x="4010448" y="6792981"/>
                  </a:cubicBezTo>
                  <a:cubicBezTo>
                    <a:pt x="3985322" y="6806562"/>
                    <a:pt x="3960037" y="6820248"/>
                    <a:pt x="3935163" y="6834338"/>
                  </a:cubicBezTo>
                  <a:lnTo>
                    <a:pt x="3892887" y="6858000"/>
                  </a:lnTo>
                  <a:lnTo>
                    <a:pt x="2743942" y="6858000"/>
                  </a:lnTo>
                  <a:lnTo>
                    <a:pt x="2852577" y="6838910"/>
                  </a:lnTo>
                  <a:cubicBezTo>
                    <a:pt x="2949686" y="6818527"/>
                    <a:pt x="3046805" y="6791706"/>
                    <a:pt x="3143255" y="6759775"/>
                  </a:cubicBezTo>
                  <a:cubicBezTo>
                    <a:pt x="3239807" y="6727945"/>
                    <a:pt x="3335416" y="6689975"/>
                    <a:pt x="3430899" y="6650056"/>
                  </a:cubicBezTo>
                  <a:cubicBezTo>
                    <a:pt x="3526299" y="6609969"/>
                    <a:pt x="3621242" y="6565786"/>
                    <a:pt x="3713289" y="6514054"/>
                  </a:cubicBezTo>
                  <a:cubicBezTo>
                    <a:pt x="3805137" y="6460650"/>
                    <a:pt x="3895762" y="6401178"/>
                    <a:pt x="3981228" y="6334878"/>
                  </a:cubicBezTo>
                  <a:cubicBezTo>
                    <a:pt x="4024934" y="6303166"/>
                    <a:pt x="4066572" y="6268544"/>
                    <a:pt x="4107885" y="6233689"/>
                  </a:cubicBezTo>
                  <a:cubicBezTo>
                    <a:pt x="4128602" y="6216277"/>
                    <a:pt x="4149365" y="6199173"/>
                    <a:pt x="4169795" y="6181389"/>
                  </a:cubicBezTo>
                  <a:cubicBezTo>
                    <a:pt x="4189729" y="6163032"/>
                    <a:pt x="4209542" y="6144643"/>
                    <a:pt x="4229189" y="6125914"/>
                  </a:cubicBezTo>
                  <a:cubicBezTo>
                    <a:pt x="4387326" y="5978255"/>
                    <a:pt x="4528049" y="5812977"/>
                    <a:pt x="4652064" y="5641457"/>
                  </a:cubicBezTo>
                  <a:lnTo>
                    <a:pt x="4697555" y="5576516"/>
                  </a:lnTo>
                  <a:lnTo>
                    <a:pt x="4720492" y="5544537"/>
                  </a:lnTo>
                  <a:cubicBezTo>
                    <a:pt x="4728246" y="5533956"/>
                    <a:pt x="4734819" y="5522469"/>
                    <a:pt x="4741922" y="5511420"/>
                  </a:cubicBezTo>
                  <a:lnTo>
                    <a:pt x="4784179" y="5445022"/>
                  </a:lnTo>
                  <a:cubicBezTo>
                    <a:pt x="4787730" y="5439497"/>
                    <a:pt x="4791161" y="5433940"/>
                    <a:pt x="4794796" y="5428584"/>
                  </a:cubicBezTo>
                  <a:cubicBezTo>
                    <a:pt x="4798637" y="5423432"/>
                    <a:pt x="4803091" y="5418884"/>
                    <a:pt x="4807173" y="5413795"/>
                  </a:cubicBezTo>
                  <a:cubicBezTo>
                    <a:pt x="4815384" y="5403926"/>
                    <a:pt x="4822656" y="5393214"/>
                    <a:pt x="4830010" y="5382674"/>
                  </a:cubicBezTo>
                  <a:lnTo>
                    <a:pt x="4874298" y="5319323"/>
                  </a:lnTo>
                  <a:lnTo>
                    <a:pt x="4896484" y="5287734"/>
                  </a:lnTo>
                  <a:cubicBezTo>
                    <a:pt x="4903839" y="5277191"/>
                    <a:pt x="4911520" y="5266885"/>
                    <a:pt x="4918019" y="5255673"/>
                  </a:cubicBezTo>
                  <a:lnTo>
                    <a:pt x="4999238" y="5124058"/>
                  </a:lnTo>
                  <a:cubicBezTo>
                    <a:pt x="5102559" y="4945225"/>
                    <a:pt x="5185787" y="4753943"/>
                    <a:pt x="5251271" y="4554965"/>
                  </a:cubicBezTo>
                  <a:cubicBezTo>
                    <a:pt x="5259371" y="4530051"/>
                    <a:pt x="5268846" y="4505799"/>
                    <a:pt x="5276136" y="4480521"/>
                  </a:cubicBezTo>
                  <a:lnTo>
                    <a:pt x="5297442" y="4404389"/>
                  </a:lnTo>
                  <a:lnTo>
                    <a:pt x="5318953" y="4328458"/>
                  </a:lnTo>
                  <a:cubicBezTo>
                    <a:pt x="5322895" y="4315679"/>
                    <a:pt x="5325929" y="4303390"/>
                    <a:pt x="5328684" y="4291175"/>
                  </a:cubicBezTo>
                  <a:lnTo>
                    <a:pt x="5337470" y="4254522"/>
                  </a:lnTo>
                  <a:cubicBezTo>
                    <a:pt x="5343899" y="4230045"/>
                    <a:pt x="5348129" y="4205565"/>
                    <a:pt x="5353277" y="4181038"/>
                  </a:cubicBezTo>
                  <a:cubicBezTo>
                    <a:pt x="5358786" y="4156608"/>
                    <a:pt x="5362533" y="4132000"/>
                    <a:pt x="5366762" y="4107520"/>
                  </a:cubicBezTo>
                  <a:cubicBezTo>
                    <a:pt x="5368877" y="4095280"/>
                    <a:pt x="5371390" y="4083000"/>
                    <a:pt x="5373105" y="4070802"/>
                  </a:cubicBezTo>
                  <a:lnTo>
                    <a:pt x="5378288" y="4034066"/>
                  </a:lnTo>
                  <a:lnTo>
                    <a:pt x="5383471" y="3997331"/>
                  </a:lnTo>
                  <a:lnTo>
                    <a:pt x="5387373" y="3960547"/>
                  </a:lnTo>
                  <a:cubicBezTo>
                    <a:pt x="5408513" y="3764258"/>
                    <a:pt x="5404752" y="3567184"/>
                    <a:pt x="5375699" y="3369810"/>
                  </a:cubicBezTo>
                  <a:cubicBezTo>
                    <a:pt x="5347044" y="3172396"/>
                    <a:pt x="5293473" y="2975222"/>
                    <a:pt x="5225695" y="2777923"/>
                  </a:cubicBezTo>
                  <a:cubicBezTo>
                    <a:pt x="5157675" y="2580560"/>
                    <a:pt x="5075729" y="2382997"/>
                    <a:pt x="4989893" y="2181595"/>
                  </a:cubicBezTo>
                  <a:lnTo>
                    <a:pt x="4856777" y="1872581"/>
                  </a:lnTo>
                  <a:cubicBezTo>
                    <a:pt x="4811108" y="1763784"/>
                    <a:pt x="4768691" y="1655416"/>
                    <a:pt x="4729367" y="1547581"/>
                  </a:cubicBezTo>
                  <a:cubicBezTo>
                    <a:pt x="4650320" y="1331954"/>
                    <a:pt x="4585048" y="1118545"/>
                    <a:pt x="4510575" y="917244"/>
                  </a:cubicBezTo>
                  <a:cubicBezTo>
                    <a:pt x="4473339" y="816594"/>
                    <a:pt x="4433491" y="718925"/>
                    <a:pt x="4387446" y="626512"/>
                  </a:cubicBezTo>
                  <a:cubicBezTo>
                    <a:pt x="4341559" y="533993"/>
                    <a:pt x="4289352" y="446701"/>
                    <a:pt x="4227716" y="368510"/>
                  </a:cubicBezTo>
                  <a:cubicBezTo>
                    <a:pt x="4166554" y="290006"/>
                    <a:pt x="4096194" y="220222"/>
                    <a:pt x="4017774" y="161674"/>
                  </a:cubicBezTo>
                  <a:cubicBezTo>
                    <a:pt x="3939391" y="102989"/>
                    <a:pt x="3853034" y="55709"/>
                    <a:pt x="3761542" y="19860"/>
                  </a:cubicBezTo>
                  <a:lnTo>
                    <a:pt x="3727185" y="6533"/>
                  </a:lnTo>
                  <a:close/>
                  <a:moveTo>
                    <a:pt x="1325680" y="0"/>
                  </a:moveTo>
                  <a:lnTo>
                    <a:pt x="2347354" y="0"/>
                  </a:lnTo>
                  <a:lnTo>
                    <a:pt x="2262734" y="20581"/>
                  </a:lnTo>
                  <a:cubicBezTo>
                    <a:pt x="2164073" y="49233"/>
                    <a:pt x="2066423" y="82020"/>
                    <a:pt x="1969830" y="118108"/>
                  </a:cubicBezTo>
                  <a:cubicBezTo>
                    <a:pt x="1945675" y="127092"/>
                    <a:pt x="1921391" y="135598"/>
                    <a:pt x="1897367" y="145059"/>
                  </a:cubicBezTo>
                  <a:cubicBezTo>
                    <a:pt x="1873522" y="155302"/>
                    <a:pt x="1849679" y="165546"/>
                    <a:pt x="1825860" y="175210"/>
                  </a:cubicBezTo>
                  <a:lnTo>
                    <a:pt x="1754258" y="204746"/>
                  </a:lnTo>
                  <a:lnTo>
                    <a:pt x="1683442" y="237143"/>
                  </a:lnTo>
                  <a:cubicBezTo>
                    <a:pt x="1659851" y="247896"/>
                    <a:pt x="1636127" y="258172"/>
                    <a:pt x="1612330" y="268724"/>
                  </a:cubicBezTo>
                  <a:lnTo>
                    <a:pt x="1542244" y="303229"/>
                  </a:lnTo>
                  <a:lnTo>
                    <a:pt x="1471990" y="337395"/>
                  </a:lnTo>
                  <a:cubicBezTo>
                    <a:pt x="1448660" y="349103"/>
                    <a:pt x="1425927" y="362441"/>
                    <a:pt x="1402813" y="374794"/>
                  </a:cubicBezTo>
                  <a:lnTo>
                    <a:pt x="1333886" y="412702"/>
                  </a:lnTo>
                  <a:cubicBezTo>
                    <a:pt x="1310940" y="425394"/>
                    <a:pt x="1288842" y="440228"/>
                    <a:pt x="1266278" y="453907"/>
                  </a:cubicBezTo>
                  <a:lnTo>
                    <a:pt x="1199136" y="496266"/>
                  </a:lnTo>
                  <a:lnTo>
                    <a:pt x="1182302" y="506917"/>
                  </a:lnTo>
                  <a:lnTo>
                    <a:pt x="1166009" y="518449"/>
                  </a:lnTo>
                  <a:lnTo>
                    <a:pt x="1133302" y="541479"/>
                  </a:lnTo>
                  <a:lnTo>
                    <a:pt x="1067923" y="587403"/>
                  </a:lnTo>
                  <a:lnTo>
                    <a:pt x="1051509" y="598902"/>
                  </a:lnTo>
                  <a:lnTo>
                    <a:pt x="1035673" y="611145"/>
                  </a:lnTo>
                  <a:lnTo>
                    <a:pt x="1003878" y="635598"/>
                  </a:lnTo>
                  <a:cubicBezTo>
                    <a:pt x="961473" y="668248"/>
                    <a:pt x="918407" y="699983"/>
                    <a:pt x="877673" y="735582"/>
                  </a:cubicBezTo>
                  <a:cubicBezTo>
                    <a:pt x="711850" y="872792"/>
                    <a:pt x="555901" y="1026776"/>
                    <a:pt x="417533" y="1198720"/>
                  </a:cubicBezTo>
                  <a:cubicBezTo>
                    <a:pt x="278999" y="1370325"/>
                    <a:pt x="156917" y="1557820"/>
                    <a:pt x="54935" y="1756293"/>
                  </a:cubicBezTo>
                  <a:lnTo>
                    <a:pt x="17844" y="1831433"/>
                  </a:lnTo>
                  <a:lnTo>
                    <a:pt x="0" y="1869131"/>
                  </a:lnTo>
                  <a:lnTo>
                    <a:pt x="0" y="1198550"/>
                  </a:lnTo>
                  <a:lnTo>
                    <a:pt x="185957" y="961506"/>
                  </a:lnTo>
                  <a:cubicBezTo>
                    <a:pt x="342426" y="776600"/>
                    <a:pt x="509755" y="602849"/>
                    <a:pt x="689746" y="447064"/>
                  </a:cubicBezTo>
                  <a:cubicBezTo>
                    <a:pt x="733932" y="406795"/>
                    <a:pt x="780859" y="370795"/>
                    <a:pt x="827126" y="333881"/>
                  </a:cubicBezTo>
                  <a:cubicBezTo>
                    <a:pt x="872886" y="295949"/>
                    <a:pt x="921195" y="262526"/>
                    <a:pt x="968997" y="228085"/>
                  </a:cubicBezTo>
                  <a:lnTo>
                    <a:pt x="1004883" y="202373"/>
                  </a:lnTo>
                  <a:lnTo>
                    <a:pt x="1022826" y="189517"/>
                  </a:lnTo>
                  <a:lnTo>
                    <a:pt x="1041187" y="177509"/>
                  </a:lnTo>
                  <a:lnTo>
                    <a:pt x="1114760" y="129512"/>
                  </a:lnTo>
                  <a:cubicBezTo>
                    <a:pt x="1139435" y="113750"/>
                    <a:pt x="1163439" y="96630"/>
                    <a:pt x="1188498" y="81854"/>
                  </a:cubicBezTo>
                  <a:lnTo>
                    <a:pt x="1263461" y="36880"/>
                  </a:ln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D01D44A9-1D51-461B-A228-06F6C500B0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369"/>
              <a:ext cx="6055600" cy="6858000"/>
            </a:xfrm>
            <a:custGeom>
              <a:avLst/>
              <a:gdLst>
                <a:gd name="connsiteX0" fmla="*/ 0 w 6055600"/>
                <a:gd name="connsiteY0" fmla="*/ 5960220 h 6858000"/>
                <a:gd name="connsiteX1" fmla="*/ 36039 w 6055600"/>
                <a:gd name="connsiteY1" fmla="*/ 6002605 h 6858000"/>
                <a:gd name="connsiteX2" fmla="*/ 92950 w 6055600"/>
                <a:gd name="connsiteY2" fmla="*/ 6059050 h 6858000"/>
                <a:gd name="connsiteX3" fmla="*/ 153706 w 6055600"/>
                <a:gd name="connsiteY3" fmla="*/ 6111427 h 6858000"/>
                <a:gd name="connsiteX4" fmla="*/ 216806 w 6055600"/>
                <a:gd name="connsiteY4" fmla="*/ 6161603 h 6858000"/>
                <a:gd name="connsiteX5" fmla="*/ 281945 w 6055600"/>
                <a:gd name="connsiteY5" fmla="*/ 6209777 h 6858000"/>
                <a:gd name="connsiteX6" fmla="*/ 553337 w 6055600"/>
                <a:gd name="connsiteY6" fmla="*/ 6391500 h 6858000"/>
                <a:gd name="connsiteX7" fmla="*/ 690543 w 6055600"/>
                <a:gd name="connsiteY7" fmla="*/ 6481634 h 6858000"/>
                <a:gd name="connsiteX8" fmla="*/ 827127 w 6055600"/>
                <a:gd name="connsiteY8" fmla="*/ 6573159 h 6858000"/>
                <a:gd name="connsiteX9" fmla="*/ 1095915 w 6055600"/>
                <a:gd name="connsiteY9" fmla="*/ 6762202 h 6858000"/>
                <a:gd name="connsiteX10" fmla="*/ 1224853 w 6055600"/>
                <a:gd name="connsiteY10" fmla="*/ 6858000 h 6858000"/>
                <a:gd name="connsiteX11" fmla="*/ 1154072 w 6055600"/>
                <a:gd name="connsiteY11" fmla="*/ 6858000 h 6858000"/>
                <a:gd name="connsiteX12" fmla="*/ 1073489 w 6055600"/>
                <a:gd name="connsiteY12" fmla="*/ 6799140 h 6858000"/>
                <a:gd name="connsiteX13" fmla="*/ 800175 w 6055600"/>
                <a:gd name="connsiteY13" fmla="*/ 6620441 h 6858000"/>
                <a:gd name="connsiteX14" fmla="*/ 231518 w 6055600"/>
                <a:gd name="connsiteY14" fmla="*/ 6299323 h 6858000"/>
                <a:gd name="connsiteX15" fmla="*/ 160401 w 6055600"/>
                <a:gd name="connsiteY15" fmla="*/ 6256627 h 6858000"/>
                <a:gd name="connsiteX16" fmla="*/ 89697 w 6055600"/>
                <a:gd name="connsiteY16" fmla="*/ 6211916 h 6858000"/>
                <a:gd name="connsiteX17" fmla="*/ 20148 w 6055600"/>
                <a:gd name="connsiteY17" fmla="*/ 6163835 h 6858000"/>
                <a:gd name="connsiteX18" fmla="*/ 0 w 6055600"/>
                <a:gd name="connsiteY18" fmla="*/ 6147796 h 6858000"/>
                <a:gd name="connsiteX19" fmla="*/ 3748345 w 6055600"/>
                <a:gd name="connsiteY19" fmla="*/ 0 h 6858000"/>
                <a:gd name="connsiteX20" fmla="*/ 4277792 w 6055600"/>
                <a:gd name="connsiteY20" fmla="*/ 0 h 6858000"/>
                <a:gd name="connsiteX21" fmla="*/ 4339531 w 6055600"/>
                <a:gd name="connsiteY21" fmla="*/ 40262 h 6858000"/>
                <a:gd name="connsiteX22" fmla="*/ 4476306 w 6055600"/>
                <a:gd name="connsiteY22" fmla="*/ 153922 h 6858000"/>
                <a:gd name="connsiteX23" fmla="*/ 4713639 w 6055600"/>
                <a:gd name="connsiteY23" fmla="*/ 422076 h 6858000"/>
                <a:gd name="connsiteX24" fmla="*/ 4906991 w 6055600"/>
                <a:gd name="connsiteY24" fmla="*/ 723463 h 6858000"/>
                <a:gd name="connsiteX25" fmla="*/ 5070511 w 6055600"/>
                <a:gd name="connsiteY25" fmla="*/ 1037524 h 6858000"/>
                <a:gd name="connsiteX26" fmla="*/ 5219493 w 6055600"/>
                <a:gd name="connsiteY26" fmla="*/ 1352079 h 6858000"/>
                <a:gd name="connsiteX27" fmla="*/ 5367779 w 6055600"/>
                <a:gd name="connsiteY27" fmla="*/ 1658945 h 6858000"/>
                <a:gd name="connsiteX28" fmla="*/ 5446095 w 6055600"/>
                <a:gd name="connsiteY28" fmla="*/ 1811301 h 6858000"/>
                <a:gd name="connsiteX29" fmla="*/ 5525115 w 6055600"/>
                <a:gd name="connsiteY29" fmla="*/ 1967103 h 6858000"/>
                <a:gd name="connsiteX30" fmla="*/ 5816642 w 6055600"/>
                <a:gd name="connsiteY30" fmla="*/ 2618837 h 6858000"/>
                <a:gd name="connsiteX31" fmla="*/ 6015787 w 6055600"/>
                <a:gd name="connsiteY31" fmla="*/ 3339957 h 6858000"/>
                <a:gd name="connsiteX32" fmla="*/ 6054206 w 6055600"/>
                <a:gd name="connsiteY32" fmla="*/ 3727239 h 6858000"/>
                <a:gd name="connsiteX33" fmla="*/ 6039811 w 6055600"/>
                <a:gd name="connsiteY33" fmla="*/ 4122735 h 6858000"/>
                <a:gd name="connsiteX34" fmla="*/ 5971601 w 6055600"/>
                <a:gd name="connsiteY34" fmla="*/ 4514288 h 6858000"/>
                <a:gd name="connsiteX35" fmla="*/ 5946751 w 6055600"/>
                <a:gd name="connsiteY35" fmla="*/ 4609838 h 6858000"/>
                <a:gd name="connsiteX36" fmla="*/ 5919986 w 6055600"/>
                <a:gd name="connsiteY36" fmla="*/ 4703178 h 6858000"/>
                <a:gd name="connsiteX37" fmla="*/ 5890731 w 6055600"/>
                <a:gd name="connsiteY37" fmla="*/ 4795992 h 6858000"/>
                <a:gd name="connsiteX38" fmla="*/ 5859058 w 6055600"/>
                <a:gd name="connsiteY38" fmla="*/ 4888015 h 6858000"/>
                <a:gd name="connsiteX39" fmla="*/ 5525053 w 6055600"/>
                <a:gd name="connsiteY39" fmla="*/ 5588449 h 6858000"/>
                <a:gd name="connsiteX40" fmla="*/ 5058962 w 6055600"/>
                <a:gd name="connsiteY40" fmla="*/ 6189929 h 6858000"/>
                <a:gd name="connsiteX41" fmla="*/ 4787706 w 6055600"/>
                <a:gd name="connsiteY41" fmla="*/ 6442985 h 6858000"/>
                <a:gd name="connsiteX42" fmla="*/ 4498686 w 6055600"/>
                <a:gd name="connsiteY42" fmla="*/ 6663678 h 6858000"/>
                <a:gd name="connsiteX43" fmla="*/ 4197167 w 6055600"/>
                <a:gd name="connsiteY43" fmla="*/ 6854053 h 6858000"/>
                <a:gd name="connsiteX44" fmla="*/ 4189720 w 6055600"/>
                <a:gd name="connsiteY44" fmla="*/ 6858000 h 6858000"/>
                <a:gd name="connsiteX45" fmla="*/ 3651929 w 6055600"/>
                <a:gd name="connsiteY45" fmla="*/ 6858000 h 6858000"/>
                <a:gd name="connsiteX46" fmla="*/ 3789040 w 6055600"/>
                <a:gd name="connsiteY46" fmla="*/ 6778034 h 6858000"/>
                <a:gd name="connsiteX47" fmla="*/ 4335568 w 6055600"/>
                <a:gd name="connsiteY47" fmla="*/ 6382709 h 6858000"/>
                <a:gd name="connsiteX48" fmla="*/ 4586923 w 6055600"/>
                <a:gd name="connsiteY48" fmla="*/ 6158577 h 6858000"/>
                <a:gd name="connsiteX49" fmla="*/ 4819585 w 6055600"/>
                <a:gd name="connsiteY49" fmla="*/ 5915847 h 6858000"/>
                <a:gd name="connsiteX50" fmla="*/ 5214727 w 6055600"/>
                <a:gd name="connsiteY50" fmla="*/ 5371094 h 6858000"/>
                <a:gd name="connsiteX51" fmla="*/ 5495409 w 6055600"/>
                <a:gd name="connsiteY51" fmla="*/ 4752778 h 6858000"/>
                <a:gd name="connsiteX52" fmla="*/ 5522322 w 6055600"/>
                <a:gd name="connsiteY52" fmla="*/ 4671511 h 6858000"/>
                <a:gd name="connsiteX53" fmla="*/ 5547631 w 6055600"/>
                <a:gd name="connsiteY53" fmla="*/ 4589675 h 6858000"/>
                <a:gd name="connsiteX54" fmla="*/ 5570792 w 6055600"/>
                <a:gd name="connsiteY54" fmla="*/ 4506978 h 6858000"/>
                <a:gd name="connsiteX55" fmla="*/ 5591541 w 6055600"/>
                <a:gd name="connsiteY55" fmla="*/ 4425334 h 6858000"/>
                <a:gd name="connsiteX56" fmla="*/ 5649500 w 6055600"/>
                <a:gd name="connsiteY56" fmla="*/ 4097286 h 6858000"/>
                <a:gd name="connsiteX57" fmla="*/ 5637615 w 6055600"/>
                <a:gd name="connsiteY57" fmla="*/ 3437524 h 6858000"/>
                <a:gd name="connsiteX58" fmla="*/ 5475454 w 6055600"/>
                <a:gd name="connsiteY58" fmla="*/ 2791575 h 6858000"/>
                <a:gd name="connsiteX59" fmla="*/ 5217600 w 6055600"/>
                <a:gd name="connsiteY59" fmla="*/ 2164719 h 6858000"/>
                <a:gd name="connsiteX60" fmla="*/ 5144941 w 6055600"/>
                <a:gd name="connsiteY60" fmla="*/ 2009490 h 6858000"/>
                <a:gd name="connsiteX61" fmla="*/ 5070052 w 6055600"/>
                <a:gd name="connsiteY61" fmla="*/ 1851823 h 6858000"/>
                <a:gd name="connsiteX62" fmla="*/ 4926984 w 6055600"/>
                <a:gd name="connsiteY62" fmla="*/ 1529226 h 6858000"/>
                <a:gd name="connsiteX63" fmla="*/ 4790925 w 6055600"/>
                <a:gd name="connsiteY63" fmla="*/ 1209923 h 6858000"/>
                <a:gd name="connsiteX64" fmla="*/ 4650559 w 6055600"/>
                <a:gd name="connsiteY64" fmla="*/ 902490 h 6858000"/>
                <a:gd name="connsiteX65" fmla="*/ 4491930 w 6055600"/>
                <a:gd name="connsiteY65" fmla="*/ 616919 h 6858000"/>
                <a:gd name="connsiteX66" fmla="*/ 4302323 w 6055600"/>
                <a:gd name="connsiteY66" fmla="*/ 366083 h 6858000"/>
                <a:gd name="connsiteX67" fmla="*/ 4072203 w 6055600"/>
                <a:gd name="connsiteY67" fmla="*/ 164982 h 6858000"/>
                <a:gd name="connsiteX68" fmla="*/ 3803964 w 6055600"/>
                <a:gd name="connsiteY68" fmla="*/ 21052 h 6858000"/>
                <a:gd name="connsiteX69" fmla="*/ 3768314 w 6055600"/>
                <a:gd name="connsiteY69" fmla="*/ 6826 h 6858000"/>
                <a:gd name="connsiteX70" fmla="*/ 1589779 w 6055600"/>
                <a:gd name="connsiteY70" fmla="*/ 0 h 6858000"/>
                <a:gd name="connsiteX71" fmla="*/ 1918056 w 6055600"/>
                <a:gd name="connsiteY71" fmla="*/ 0 h 6858000"/>
                <a:gd name="connsiteX72" fmla="*/ 1764243 w 6055600"/>
                <a:gd name="connsiteY72" fmla="*/ 55145 h 6858000"/>
                <a:gd name="connsiteX73" fmla="*/ 1313330 w 6055600"/>
                <a:gd name="connsiteY73" fmla="*/ 274424 h 6858000"/>
                <a:gd name="connsiteX74" fmla="*/ 295673 w 6055600"/>
                <a:gd name="connsiteY74" fmla="*/ 1187630 h 6858000"/>
                <a:gd name="connsiteX75" fmla="*/ 96207 w 6055600"/>
                <a:gd name="connsiteY75" fmla="*/ 1474327 h 6858000"/>
                <a:gd name="connsiteX76" fmla="*/ 0 w 6055600"/>
                <a:gd name="connsiteY76" fmla="*/ 1641460 h 6858000"/>
                <a:gd name="connsiteX77" fmla="*/ 0 w 6055600"/>
                <a:gd name="connsiteY77" fmla="*/ 1224218 h 6858000"/>
                <a:gd name="connsiteX78" fmla="*/ 150937 w 6055600"/>
                <a:gd name="connsiteY78" fmla="*/ 1040975 h 6858000"/>
                <a:gd name="connsiteX79" fmla="*/ 1264907 w 6055600"/>
                <a:gd name="connsiteY79" fmla="*/ 158248 h 6858000"/>
                <a:gd name="connsiteX80" fmla="*/ 1575167 w 6055600"/>
                <a:gd name="connsiteY80" fmla="*/ 567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6055600" h="6858000">
                  <a:moveTo>
                    <a:pt x="0" y="5960220"/>
                  </a:moveTo>
                  <a:lnTo>
                    <a:pt x="36039" y="6002605"/>
                  </a:lnTo>
                  <a:cubicBezTo>
                    <a:pt x="54896" y="6021530"/>
                    <a:pt x="73635" y="6040425"/>
                    <a:pt x="92950" y="6059050"/>
                  </a:cubicBezTo>
                  <a:lnTo>
                    <a:pt x="153706" y="6111427"/>
                  </a:lnTo>
                  <a:cubicBezTo>
                    <a:pt x="173546" y="6129485"/>
                    <a:pt x="195722" y="6144912"/>
                    <a:pt x="216806" y="6161603"/>
                  </a:cubicBezTo>
                  <a:cubicBezTo>
                    <a:pt x="238229" y="6177961"/>
                    <a:pt x="259466" y="6194551"/>
                    <a:pt x="281945" y="6209777"/>
                  </a:cubicBezTo>
                  <a:cubicBezTo>
                    <a:pt x="369940" y="6272709"/>
                    <a:pt x="461791" y="6332004"/>
                    <a:pt x="553337" y="6391500"/>
                  </a:cubicBezTo>
                  <a:lnTo>
                    <a:pt x="690543" y="6481634"/>
                  </a:lnTo>
                  <a:lnTo>
                    <a:pt x="827127" y="6573159"/>
                  </a:lnTo>
                  <a:cubicBezTo>
                    <a:pt x="917674" y="6634511"/>
                    <a:pt x="1007156" y="6697737"/>
                    <a:pt x="1095915" y="6762202"/>
                  </a:cubicBezTo>
                  <a:lnTo>
                    <a:pt x="1224853" y="6858000"/>
                  </a:lnTo>
                  <a:lnTo>
                    <a:pt x="1154072" y="6858000"/>
                  </a:lnTo>
                  <a:lnTo>
                    <a:pt x="1073489" y="6799140"/>
                  </a:lnTo>
                  <a:cubicBezTo>
                    <a:pt x="983882" y="6736908"/>
                    <a:pt x="892851" y="6677125"/>
                    <a:pt x="800175" y="6620441"/>
                  </a:cubicBezTo>
                  <a:cubicBezTo>
                    <a:pt x="615108" y="6506015"/>
                    <a:pt x="422939" y="6407807"/>
                    <a:pt x="231518" y="6299323"/>
                  </a:cubicBezTo>
                  <a:cubicBezTo>
                    <a:pt x="207467" y="6286226"/>
                    <a:pt x="184098" y="6271045"/>
                    <a:pt x="160401" y="6256627"/>
                  </a:cubicBezTo>
                  <a:cubicBezTo>
                    <a:pt x="136809" y="6241811"/>
                    <a:pt x="112558" y="6228518"/>
                    <a:pt x="89697" y="6211916"/>
                  </a:cubicBezTo>
                  <a:lnTo>
                    <a:pt x="20148" y="6163835"/>
                  </a:lnTo>
                  <a:lnTo>
                    <a:pt x="0" y="6147796"/>
                  </a:lnTo>
                  <a:close/>
                  <a:moveTo>
                    <a:pt x="3748345" y="0"/>
                  </a:moveTo>
                  <a:lnTo>
                    <a:pt x="4277792" y="0"/>
                  </a:lnTo>
                  <a:lnTo>
                    <a:pt x="4339531" y="40262"/>
                  </a:lnTo>
                  <a:cubicBezTo>
                    <a:pt x="4386991" y="75346"/>
                    <a:pt x="4432680" y="113353"/>
                    <a:pt x="4476306" y="153922"/>
                  </a:cubicBezTo>
                  <a:cubicBezTo>
                    <a:pt x="4563779" y="234693"/>
                    <a:pt x="4642423" y="325982"/>
                    <a:pt x="4713639" y="422076"/>
                  </a:cubicBezTo>
                  <a:cubicBezTo>
                    <a:pt x="4784481" y="518635"/>
                    <a:pt x="4848552" y="619893"/>
                    <a:pt x="4906991" y="723463"/>
                  </a:cubicBezTo>
                  <a:cubicBezTo>
                    <a:pt x="4965582" y="826932"/>
                    <a:pt x="5019421" y="932243"/>
                    <a:pt x="5070511" y="1037524"/>
                  </a:cubicBezTo>
                  <a:cubicBezTo>
                    <a:pt x="5121871" y="1142738"/>
                    <a:pt x="5170833" y="1248016"/>
                    <a:pt x="5219493" y="1352079"/>
                  </a:cubicBezTo>
                  <a:cubicBezTo>
                    <a:pt x="5268459" y="1455943"/>
                    <a:pt x="5317204" y="1558756"/>
                    <a:pt x="5367779" y="1658945"/>
                  </a:cubicBezTo>
                  <a:lnTo>
                    <a:pt x="5446095" y="1811301"/>
                  </a:lnTo>
                  <a:cubicBezTo>
                    <a:pt x="5472584" y="1862992"/>
                    <a:pt x="5498885" y="1914915"/>
                    <a:pt x="5525115" y="1967103"/>
                  </a:cubicBezTo>
                  <a:cubicBezTo>
                    <a:pt x="5629428" y="2176256"/>
                    <a:pt x="5730254" y="2391411"/>
                    <a:pt x="5816642" y="2618837"/>
                  </a:cubicBezTo>
                  <a:cubicBezTo>
                    <a:pt x="5902562" y="2846137"/>
                    <a:pt x="5974641" y="3086291"/>
                    <a:pt x="6015787" y="3339957"/>
                  </a:cubicBezTo>
                  <a:cubicBezTo>
                    <a:pt x="6036373" y="3466512"/>
                    <a:pt x="6050262" y="3596084"/>
                    <a:pt x="6054206" y="3727239"/>
                  </a:cubicBezTo>
                  <a:cubicBezTo>
                    <a:pt x="6058266" y="3858425"/>
                    <a:pt x="6053460" y="3990915"/>
                    <a:pt x="6039811" y="4122735"/>
                  </a:cubicBezTo>
                  <a:cubicBezTo>
                    <a:pt x="6026397" y="4254618"/>
                    <a:pt x="6002552" y="4385688"/>
                    <a:pt x="5971601" y="4514288"/>
                  </a:cubicBezTo>
                  <a:cubicBezTo>
                    <a:pt x="5963342" y="4546050"/>
                    <a:pt x="5955885" y="4579019"/>
                    <a:pt x="5946751" y="4609838"/>
                  </a:cubicBezTo>
                  <a:lnTo>
                    <a:pt x="5919986" y="4703178"/>
                  </a:lnTo>
                  <a:lnTo>
                    <a:pt x="5890731" y="4795992"/>
                  </a:lnTo>
                  <a:cubicBezTo>
                    <a:pt x="5880825" y="4826888"/>
                    <a:pt x="5869667" y="4857307"/>
                    <a:pt x="5859058" y="4888015"/>
                  </a:cubicBezTo>
                  <a:cubicBezTo>
                    <a:pt x="5772112" y="5132558"/>
                    <a:pt x="5660551" y="5369373"/>
                    <a:pt x="5525053" y="5588449"/>
                  </a:cubicBezTo>
                  <a:cubicBezTo>
                    <a:pt x="5389674" y="5807557"/>
                    <a:pt x="5232835" y="6010440"/>
                    <a:pt x="5058962" y="6189929"/>
                  </a:cubicBezTo>
                  <a:cubicBezTo>
                    <a:pt x="4972125" y="6279771"/>
                    <a:pt x="4880998" y="6363650"/>
                    <a:pt x="4787706" y="6442985"/>
                  </a:cubicBezTo>
                  <a:cubicBezTo>
                    <a:pt x="4693655" y="6521410"/>
                    <a:pt x="4597439" y="6595290"/>
                    <a:pt x="4498686" y="6663678"/>
                  </a:cubicBezTo>
                  <a:cubicBezTo>
                    <a:pt x="4399893" y="6731984"/>
                    <a:pt x="4299240" y="6795191"/>
                    <a:pt x="4197167" y="6854053"/>
                  </a:cubicBezTo>
                  <a:lnTo>
                    <a:pt x="4189720" y="6858000"/>
                  </a:lnTo>
                  <a:lnTo>
                    <a:pt x="3651929" y="6858000"/>
                  </a:lnTo>
                  <a:lnTo>
                    <a:pt x="3789040" y="6778034"/>
                  </a:lnTo>
                  <a:cubicBezTo>
                    <a:pt x="3978462" y="6656931"/>
                    <a:pt x="4162446" y="6525734"/>
                    <a:pt x="4335568" y="6382709"/>
                  </a:cubicBezTo>
                  <a:cubicBezTo>
                    <a:pt x="4422084" y="6310901"/>
                    <a:pt x="4506335" y="6236787"/>
                    <a:pt x="4586923" y="6158577"/>
                  </a:cubicBezTo>
                  <a:cubicBezTo>
                    <a:pt x="4668153" y="6081248"/>
                    <a:pt x="4745649" y="6000086"/>
                    <a:pt x="4819585" y="5915847"/>
                  </a:cubicBezTo>
                  <a:cubicBezTo>
                    <a:pt x="4967573" y="5747401"/>
                    <a:pt x="5101426" y="5566247"/>
                    <a:pt x="5214727" y="5371094"/>
                  </a:cubicBezTo>
                  <a:cubicBezTo>
                    <a:pt x="5327795" y="5175879"/>
                    <a:pt x="5421090" y="4968427"/>
                    <a:pt x="5495409" y="4752778"/>
                  </a:cubicBezTo>
                  <a:cubicBezTo>
                    <a:pt x="5504291" y="4725712"/>
                    <a:pt x="5513872" y="4698834"/>
                    <a:pt x="5522322" y="4671511"/>
                  </a:cubicBezTo>
                  <a:lnTo>
                    <a:pt x="5547631" y="4589675"/>
                  </a:lnTo>
                  <a:lnTo>
                    <a:pt x="5570792" y="4506978"/>
                  </a:lnTo>
                  <a:cubicBezTo>
                    <a:pt x="5578845" y="4479265"/>
                    <a:pt x="5584485" y="4452605"/>
                    <a:pt x="5591541" y="4425334"/>
                  </a:cubicBezTo>
                  <a:cubicBezTo>
                    <a:pt x="5618002" y="4316765"/>
                    <a:pt x="5636850" y="4207148"/>
                    <a:pt x="5649500" y="4097286"/>
                  </a:cubicBezTo>
                  <a:cubicBezTo>
                    <a:pt x="5674602" y="3877368"/>
                    <a:pt x="5668749" y="3656091"/>
                    <a:pt x="5637615" y="3437524"/>
                  </a:cubicBezTo>
                  <a:cubicBezTo>
                    <a:pt x="5605861" y="3218934"/>
                    <a:pt x="5549060" y="3003118"/>
                    <a:pt x="5475454" y="2791575"/>
                  </a:cubicBezTo>
                  <a:cubicBezTo>
                    <a:pt x="5402070" y="2579668"/>
                    <a:pt x="5313111" y="2371656"/>
                    <a:pt x="5217600" y="2164719"/>
                  </a:cubicBezTo>
                  <a:cubicBezTo>
                    <a:pt x="5193627" y="2112994"/>
                    <a:pt x="5169419" y="2061207"/>
                    <a:pt x="5144941" y="2009490"/>
                  </a:cubicBezTo>
                  <a:lnTo>
                    <a:pt x="5070052" y="1851823"/>
                  </a:lnTo>
                  <a:cubicBezTo>
                    <a:pt x="5020031" y="1744421"/>
                    <a:pt x="4972748" y="1636620"/>
                    <a:pt x="4926984" y="1529226"/>
                  </a:cubicBezTo>
                  <a:lnTo>
                    <a:pt x="4790925" y="1209923"/>
                  </a:lnTo>
                  <a:cubicBezTo>
                    <a:pt x="4745458" y="1105158"/>
                    <a:pt x="4699567" y="1001976"/>
                    <a:pt x="4650559" y="902490"/>
                  </a:cubicBezTo>
                  <a:cubicBezTo>
                    <a:pt x="4601243" y="803205"/>
                    <a:pt x="4549606" y="706978"/>
                    <a:pt x="4491930" y="616919"/>
                  </a:cubicBezTo>
                  <a:cubicBezTo>
                    <a:pt x="4434712" y="526559"/>
                    <a:pt x="4372370" y="441762"/>
                    <a:pt x="4302323" y="366083"/>
                  </a:cubicBezTo>
                  <a:cubicBezTo>
                    <a:pt x="4232428" y="290304"/>
                    <a:pt x="4155542" y="222846"/>
                    <a:pt x="4072203" y="164982"/>
                  </a:cubicBezTo>
                  <a:cubicBezTo>
                    <a:pt x="3988864" y="107118"/>
                    <a:pt x="3898693" y="59316"/>
                    <a:pt x="3803964" y="21052"/>
                  </a:cubicBezTo>
                  <a:lnTo>
                    <a:pt x="3768314" y="6826"/>
                  </a:lnTo>
                  <a:close/>
                  <a:moveTo>
                    <a:pt x="1589779" y="0"/>
                  </a:moveTo>
                  <a:lnTo>
                    <a:pt x="1918056" y="0"/>
                  </a:lnTo>
                  <a:lnTo>
                    <a:pt x="1764243" y="55145"/>
                  </a:lnTo>
                  <a:cubicBezTo>
                    <a:pt x="1609764" y="115414"/>
                    <a:pt x="1458840" y="188978"/>
                    <a:pt x="1313330" y="274424"/>
                  </a:cubicBezTo>
                  <a:cubicBezTo>
                    <a:pt x="924625" y="501532"/>
                    <a:pt x="576885" y="817476"/>
                    <a:pt x="295673" y="1187630"/>
                  </a:cubicBezTo>
                  <a:cubicBezTo>
                    <a:pt x="225216" y="1280162"/>
                    <a:pt x="158640" y="1375858"/>
                    <a:pt x="96207" y="1474327"/>
                  </a:cubicBezTo>
                  <a:lnTo>
                    <a:pt x="0" y="1641460"/>
                  </a:lnTo>
                  <a:lnTo>
                    <a:pt x="0" y="1224218"/>
                  </a:lnTo>
                  <a:lnTo>
                    <a:pt x="150937" y="1040975"/>
                  </a:lnTo>
                  <a:cubicBezTo>
                    <a:pt x="478530" y="677729"/>
                    <a:pt x="858178" y="381092"/>
                    <a:pt x="1264907" y="158248"/>
                  </a:cubicBezTo>
                  <a:cubicBezTo>
                    <a:pt x="1366631" y="102619"/>
                    <a:pt x="1470177" y="51760"/>
                    <a:pt x="1575167" y="567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72BB81CB-766C-46EF-8835-545CC3A991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5072" y="2017594"/>
            <a:ext cx="7051948" cy="403465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endParaRPr lang="lt-LT" sz="2400" dirty="0">
              <a:cs typeface="Calibri"/>
            </a:endParaRPr>
          </a:p>
          <a:p>
            <a:pPr marL="0" indent="0">
              <a:buNone/>
            </a:pPr>
            <a:endParaRPr lang="lt-LT" sz="2400" dirty="0">
              <a:ea typeface="Calibri" panose="020F0502020204030204"/>
              <a:cs typeface="Calibri"/>
            </a:endParaRPr>
          </a:p>
        </p:txBody>
      </p:sp>
      <p:pic>
        <p:nvPicPr>
          <p:cNvPr id="6" name="Paveikslėlis 6" descr="Paveikslėlis, kuriame yra tekstas&#10;&#10;Automatiškai sugeneruotas aprašymas">
            <a:extLst>
              <a:ext uri="{FF2B5EF4-FFF2-40B4-BE49-F238E27FC236}">
                <a16:creationId xmlns:a16="http://schemas.microsoft.com/office/drawing/2014/main" id="{82B0A7C5-79DB-6FCC-36CA-01249E5A81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972" y="432529"/>
            <a:ext cx="4216070" cy="5875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4946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ABE1CB20-19FB-02A2-64D7-A1A7D98AA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>
                <a:cs typeface="Calibri Light"/>
              </a:rPr>
              <a:t>Ką padarė, pavyzdžiui, LCHMA nariai?</a:t>
            </a:r>
            <a:endParaRPr lang="lt-LT" dirty="0"/>
          </a:p>
        </p:txBody>
      </p:sp>
      <p:pic>
        <p:nvPicPr>
          <p:cNvPr id="3" name="Paveikslėlis 3" descr="Paveikslėlis, kuriame yra tekstas&#10;&#10;Automatiškai sugeneruotas aprašymas">
            <a:extLst>
              <a:ext uri="{FF2B5EF4-FFF2-40B4-BE49-F238E27FC236}">
                <a16:creationId xmlns:a16="http://schemas.microsoft.com/office/drawing/2014/main" id="{387C9BD3-ED50-AA4B-CC9A-65E54DDFF2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2935" y="1398444"/>
            <a:ext cx="9594767" cy="5459700"/>
          </a:xfrm>
        </p:spPr>
      </p:pic>
    </p:spTree>
    <p:extLst>
      <p:ext uri="{BB962C8B-B14F-4D97-AF65-F5344CB8AC3E}">
        <p14:creationId xmlns:p14="http://schemas.microsoft.com/office/powerpoint/2010/main" val="34885755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B8D8D190-0196-0755-ED55-D67B43D94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" sz="3200" dirty="0">
                <a:latin typeface="Times New Roman"/>
                <a:cs typeface="Times New Roman"/>
              </a:rPr>
              <a:t>Rekomenduojamas valandų skaičius numatytam mokymo(</a:t>
            </a:r>
            <a:r>
              <a:rPr lang="lt" sz="3200" dirty="0" err="1">
                <a:latin typeface="Times New Roman"/>
                <a:cs typeface="Times New Roman"/>
              </a:rPr>
              <a:t>si</a:t>
            </a:r>
            <a:r>
              <a:rPr lang="lt" sz="3200" dirty="0">
                <a:latin typeface="Times New Roman"/>
                <a:cs typeface="Times New Roman"/>
              </a:rPr>
              <a:t>) turiniui įgyvendinti </a:t>
            </a:r>
            <a:r>
              <a:rPr lang="lt" sz="3200" b="1" dirty="0">
                <a:latin typeface="Times New Roman"/>
                <a:cs typeface="Times New Roman"/>
              </a:rPr>
              <a:t>12 klasėje I dalis</a:t>
            </a:r>
            <a:r>
              <a:rPr lang="lt" sz="3200" dirty="0">
                <a:latin typeface="Times New Roman"/>
                <a:cs typeface="Times New Roman"/>
              </a:rPr>
              <a:t>:</a:t>
            </a:r>
            <a:endParaRPr lang="lt-LT" dirty="0"/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C75CC39A-1CE4-4E47-9851-4E6C09EB9F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lt-LT" b="1" dirty="0">
                <a:latin typeface="Times New Roman"/>
                <a:ea typeface="Calibri" panose="020F0502020204030204"/>
                <a:cs typeface="Times New Roman"/>
              </a:rPr>
              <a:t>30.1. Chemijos pagrindai ir skaičiavimo uždaviniai (17-18)</a:t>
            </a:r>
            <a:endParaRPr lang="en-US">
              <a:latin typeface="Times New Roman"/>
              <a:ea typeface="Calibri" panose="020F0502020204030204"/>
              <a:cs typeface="Times New Roman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lt-LT" dirty="0">
                <a:latin typeface="Times New Roman"/>
                <a:ea typeface="Calibri" panose="020F0502020204030204"/>
                <a:cs typeface="Times New Roman"/>
              </a:rPr>
              <a:t>30.1.1. Pagrindinės chemijos sąvokos ir dėsniai (2-3)</a:t>
            </a:r>
            <a:endParaRPr lang="en-US">
              <a:latin typeface="Times New Roman"/>
              <a:ea typeface="Calibri" panose="020F0502020204030204"/>
              <a:cs typeface="Times New Roman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lt-LT" dirty="0">
                <a:latin typeface="Times New Roman"/>
                <a:ea typeface="Calibri" panose="020F0502020204030204"/>
                <a:cs typeface="Times New Roman"/>
              </a:rPr>
              <a:t>30.1.2. Skaičiavimai pagal formules ir reakcijų lygtis (15)</a:t>
            </a:r>
          </a:p>
          <a:p>
            <a:pPr>
              <a:buNone/>
            </a:pPr>
            <a:r>
              <a:rPr lang="lt" b="1" dirty="0">
                <a:latin typeface="Times New Roman"/>
                <a:ea typeface="Calibri" panose="020F0502020204030204"/>
                <a:cs typeface="Times New Roman"/>
              </a:rPr>
              <a:t>30.2. Medžiagų sandara ir sudėtis (</a:t>
            </a:r>
            <a:r>
              <a:rPr lang="lt-LT" b="1" dirty="0">
                <a:latin typeface="Times New Roman"/>
                <a:ea typeface="Calibri" panose="020F0502020204030204"/>
                <a:cs typeface="Times New Roman"/>
              </a:rPr>
              <a:t>11</a:t>
            </a:r>
            <a:r>
              <a:rPr lang="lt" b="1" dirty="0">
                <a:latin typeface="Times New Roman"/>
                <a:ea typeface="Calibri" panose="020F0502020204030204"/>
                <a:cs typeface="Times New Roman"/>
              </a:rPr>
              <a:t>)</a:t>
            </a:r>
            <a:endParaRPr lang="lt-LT" dirty="0"/>
          </a:p>
          <a:p>
            <a:pPr>
              <a:buNone/>
            </a:pPr>
            <a:r>
              <a:rPr lang="lt" dirty="0">
                <a:latin typeface="Times New Roman"/>
                <a:ea typeface="Calibri" panose="020F0502020204030204"/>
                <a:cs typeface="Times New Roman"/>
              </a:rPr>
              <a:t>30.2.1.Atomo sandara ir periodinis dėsnis (6)</a:t>
            </a:r>
            <a:endParaRPr lang="lt-LT" dirty="0"/>
          </a:p>
          <a:p>
            <a:pPr>
              <a:buNone/>
            </a:pPr>
            <a:r>
              <a:rPr lang="lt" dirty="0">
                <a:latin typeface="Times New Roman"/>
                <a:ea typeface="Calibri" panose="020F0502020204030204"/>
                <a:cs typeface="Times New Roman"/>
              </a:rPr>
              <a:t>30.2.2. Cheminis ryšys (5)</a:t>
            </a:r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8904027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57BB27E6-6A3E-D9C2-1A53-C8986BAE6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" sz="3200" dirty="0">
                <a:latin typeface="Times New Roman"/>
                <a:cs typeface="Times New Roman"/>
              </a:rPr>
              <a:t>Rekomenduojamas valandų skaičius numatytam mokymo(</a:t>
            </a:r>
            <a:r>
              <a:rPr lang="lt" sz="3200" dirty="0" err="1">
                <a:latin typeface="Times New Roman"/>
                <a:cs typeface="Times New Roman"/>
              </a:rPr>
              <a:t>si</a:t>
            </a:r>
            <a:r>
              <a:rPr lang="lt" sz="3200" dirty="0">
                <a:latin typeface="Times New Roman"/>
                <a:cs typeface="Times New Roman"/>
              </a:rPr>
              <a:t>) turiniui įgyvendinti </a:t>
            </a:r>
            <a:r>
              <a:rPr lang="lt" sz="3200" b="1" dirty="0">
                <a:latin typeface="Times New Roman"/>
                <a:cs typeface="Times New Roman"/>
              </a:rPr>
              <a:t>12 klasėje II dalis</a:t>
            </a:r>
            <a:r>
              <a:rPr lang="lt" sz="3200" dirty="0">
                <a:latin typeface="Times New Roman"/>
                <a:cs typeface="Times New Roman"/>
              </a:rPr>
              <a:t>:</a:t>
            </a:r>
            <a:endParaRPr lang="lt-LT" dirty="0"/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7B903FF1-ED6B-45BA-BC90-51AEC158BF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>
              <a:buNone/>
            </a:pPr>
            <a:r>
              <a:rPr lang="lt" b="1" dirty="0">
                <a:latin typeface="Times New Roman"/>
                <a:ea typeface="Calibri" panose="020F0502020204030204"/>
                <a:cs typeface="Times New Roman"/>
              </a:rPr>
              <a:t>30.3. Cheminės reakcijos (30-33)</a:t>
            </a:r>
            <a:endParaRPr lang="lt" dirty="0">
              <a:latin typeface="Times New Roman"/>
              <a:ea typeface="Calibri" panose="020F0502020204030204"/>
              <a:cs typeface="Times New Roman"/>
            </a:endParaRPr>
          </a:p>
          <a:p>
            <a:pPr>
              <a:buNone/>
            </a:pPr>
            <a:r>
              <a:rPr lang="lt" dirty="0">
                <a:latin typeface="Times New Roman"/>
                <a:ea typeface="Calibri" panose="020F0502020204030204"/>
                <a:cs typeface="Times New Roman"/>
              </a:rPr>
              <a:t>30.3.1.Cheminių reakcijų klasifikavimas (1)</a:t>
            </a:r>
          </a:p>
          <a:p>
            <a:pPr>
              <a:buNone/>
            </a:pPr>
            <a:r>
              <a:rPr lang="lt" dirty="0">
                <a:latin typeface="Times New Roman"/>
                <a:ea typeface="Calibri" panose="020F0502020204030204"/>
                <a:cs typeface="Times New Roman"/>
              </a:rPr>
              <a:t>30.3.2. Cheminių reakcijų energija (6)</a:t>
            </a:r>
          </a:p>
          <a:p>
            <a:pPr>
              <a:buNone/>
            </a:pPr>
            <a:r>
              <a:rPr lang="lt" dirty="0">
                <a:latin typeface="Times New Roman"/>
                <a:ea typeface="Calibri" panose="020F0502020204030204"/>
                <a:cs typeface="Times New Roman"/>
              </a:rPr>
              <a:t>30.3.3. Cheminių reakcijų greitis (6-7)</a:t>
            </a:r>
          </a:p>
          <a:p>
            <a:pPr>
              <a:buNone/>
            </a:pPr>
            <a:r>
              <a:rPr lang="lt" dirty="0">
                <a:latin typeface="Times New Roman"/>
                <a:ea typeface="Calibri" panose="020F0502020204030204"/>
                <a:cs typeface="Times New Roman"/>
              </a:rPr>
              <a:t>30.3.4. Cheminė pusiausvyra (6-7)</a:t>
            </a:r>
          </a:p>
          <a:p>
            <a:pPr>
              <a:buNone/>
            </a:pPr>
            <a:r>
              <a:rPr lang="lt" dirty="0">
                <a:latin typeface="Times New Roman"/>
                <a:ea typeface="Calibri" panose="020F0502020204030204"/>
                <a:cs typeface="Times New Roman"/>
              </a:rPr>
              <a:t>30.3.5. Oksidacijos-redukcijos reakcijos (5-6)</a:t>
            </a:r>
          </a:p>
          <a:p>
            <a:pPr>
              <a:buNone/>
            </a:pPr>
            <a:r>
              <a:rPr lang="lt" dirty="0">
                <a:latin typeface="Times New Roman"/>
                <a:ea typeface="Calibri" panose="020F0502020204030204"/>
                <a:cs typeface="Times New Roman"/>
              </a:rPr>
              <a:t>30.3.6. Lydalų ir vandeninių tirpalų elektrolizė (6)</a:t>
            </a:r>
          </a:p>
          <a:p>
            <a:pPr marL="0" indent="0">
              <a:buNone/>
            </a:pPr>
            <a:endParaRPr lang="lt-LT" dirty="0"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1779219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C322CAD8-01CE-382A-F3B7-521E4382C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" sz="3200" dirty="0">
                <a:latin typeface="Times New Roman"/>
                <a:cs typeface="Times New Roman"/>
              </a:rPr>
              <a:t>Rekomenduojamas valandų skaičius numatytam mokymo(</a:t>
            </a:r>
            <a:r>
              <a:rPr lang="lt" sz="3200" dirty="0" err="1">
                <a:latin typeface="Times New Roman"/>
                <a:cs typeface="Times New Roman"/>
              </a:rPr>
              <a:t>si</a:t>
            </a:r>
            <a:r>
              <a:rPr lang="lt" sz="3200" dirty="0">
                <a:latin typeface="Times New Roman"/>
                <a:cs typeface="Times New Roman"/>
              </a:rPr>
              <a:t>) turiniui įgyvendinti </a:t>
            </a:r>
            <a:r>
              <a:rPr lang="lt" sz="3200" b="1" dirty="0">
                <a:latin typeface="Times New Roman"/>
                <a:cs typeface="Times New Roman"/>
              </a:rPr>
              <a:t>12 klasėje III dalis</a:t>
            </a:r>
            <a:r>
              <a:rPr lang="lt" sz="3200" dirty="0">
                <a:latin typeface="Times New Roman"/>
                <a:cs typeface="Times New Roman"/>
              </a:rPr>
              <a:t>:</a:t>
            </a:r>
            <a:endParaRPr lang="lt-LT" dirty="0"/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0FE2C80F-D2FE-3D77-61E3-8EE1BF02E7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70000" lnSpcReduction="20000"/>
          </a:bodyPr>
          <a:lstStyle/>
          <a:p>
            <a:pPr>
              <a:buNone/>
            </a:pPr>
            <a:r>
              <a:rPr lang="lt" b="1" dirty="0">
                <a:latin typeface="Times New Roman"/>
                <a:ea typeface="Calibri" panose="020F0502020204030204"/>
                <a:cs typeface="Times New Roman"/>
              </a:rPr>
              <a:t>30.4.Tirpalai (18-19)</a:t>
            </a:r>
            <a:endParaRPr lang="lt-LT" dirty="0">
              <a:latin typeface="Times New Roman"/>
              <a:ea typeface="Calibri" panose="020F0502020204030204"/>
              <a:cs typeface="Times New Roman"/>
            </a:endParaRPr>
          </a:p>
          <a:p>
            <a:pPr>
              <a:buNone/>
            </a:pPr>
            <a:r>
              <a:rPr lang="lt" dirty="0">
                <a:latin typeface="Times New Roman"/>
                <a:ea typeface="Calibri" panose="020F0502020204030204"/>
                <a:cs typeface="Times New Roman"/>
              </a:rPr>
              <a:t>30.4.1. Vanduo ir jo savybės (6)</a:t>
            </a:r>
            <a:endParaRPr lang="lt-LT" dirty="0">
              <a:latin typeface="Times New Roman"/>
              <a:ea typeface="Calibri" panose="020F0502020204030204"/>
              <a:cs typeface="Times New Roman"/>
            </a:endParaRPr>
          </a:p>
          <a:p>
            <a:pPr>
              <a:buNone/>
            </a:pPr>
            <a:r>
              <a:rPr lang="lt" dirty="0">
                <a:latin typeface="Times New Roman"/>
                <a:ea typeface="Calibri" panose="020F0502020204030204"/>
                <a:cs typeface="Times New Roman"/>
              </a:rPr>
              <a:t>30.4.2. </a:t>
            </a:r>
            <a:r>
              <a:rPr lang="lt" dirty="0" err="1">
                <a:latin typeface="Times New Roman"/>
                <a:ea typeface="Calibri" panose="020F0502020204030204"/>
                <a:cs typeface="Times New Roman"/>
              </a:rPr>
              <a:t>Elektrolitinė</a:t>
            </a:r>
            <a:r>
              <a:rPr lang="lt" dirty="0">
                <a:latin typeface="Times New Roman"/>
                <a:ea typeface="Calibri" panose="020F0502020204030204"/>
                <a:cs typeface="Times New Roman"/>
              </a:rPr>
              <a:t> disociacija ir jonizacija (4)</a:t>
            </a:r>
            <a:endParaRPr lang="lt-LT" dirty="0">
              <a:latin typeface="Times New Roman"/>
              <a:ea typeface="Calibri" panose="020F0502020204030204"/>
              <a:cs typeface="Times New Roman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lt" dirty="0">
                <a:latin typeface="Times New Roman"/>
                <a:ea typeface="Calibri" panose="020F0502020204030204"/>
                <a:cs typeface="Times New Roman"/>
              </a:rPr>
              <a:t>30.4.3. Vandens </a:t>
            </a:r>
            <a:r>
              <a:rPr lang="lt" err="1">
                <a:latin typeface="Times New Roman"/>
                <a:ea typeface="Calibri" panose="020F0502020204030204"/>
                <a:cs typeface="Times New Roman"/>
              </a:rPr>
              <a:t>joninė</a:t>
            </a:r>
            <a:r>
              <a:rPr lang="lt" dirty="0">
                <a:latin typeface="Times New Roman"/>
                <a:ea typeface="Calibri" panose="020F0502020204030204"/>
                <a:cs typeface="Times New Roman"/>
              </a:rPr>
              <a:t> sandauga, pH. Neutralizacijos reakcijos. Druskų hidrolizė (8-9)</a:t>
            </a:r>
            <a:endParaRPr lang="lt-LT" dirty="0">
              <a:latin typeface="Times New Roman"/>
              <a:ea typeface="Calibri" panose="020F0502020204030204"/>
              <a:cs typeface="Times New Roman"/>
            </a:endParaRPr>
          </a:p>
          <a:p>
            <a:pPr>
              <a:buNone/>
            </a:pPr>
            <a:r>
              <a:rPr lang="lt" b="1" dirty="0">
                <a:latin typeface="Times New Roman"/>
                <a:ea typeface="Calibri" panose="020F0502020204030204"/>
                <a:cs typeface="Times New Roman"/>
              </a:rPr>
              <a:t>30.5. Neorganinių junginių klasės: cheminės savybės, gavimas ir atpažinimas (17-18)</a:t>
            </a:r>
            <a:endParaRPr lang="lt-LT" dirty="0">
              <a:ea typeface="Calibri"/>
              <a:cs typeface="Calibri"/>
            </a:endParaRPr>
          </a:p>
          <a:p>
            <a:pPr>
              <a:buNone/>
            </a:pPr>
            <a:r>
              <a:rPr lang="lt" dirty="0">
                <a:latin typeface="Times New Roman"/>
                <a:ea typeface="Calibri" panose="020F0502020204030204"/>
                <a:cs typeface="Times New Roman"/>
              </a:rPr>
              <a:t>30.5.1. Nemetalai ir metalai (4-5)</a:t>
            </a:r>
            <a:endParaRPr lang="lt-LT" dirty="0"/>
          </a:p>
          <a:p>
            <a:pPr>
              <a:buNone/>
            </a:pPr>
            <a:r>
              <a:rPr lang="lt" dirty="0">
                <a:latin typeface="Times New Roman"/>
                <a:ea typeface="Calibri" panose="020F0502020204030204"/>
                <a:cs typeface="Times New Roman"/>
              </a:rPr>
              <a:t>30.5.2. Oksidai (3)</a:t>
            </a:r>
            <a:endParaRPr lang="lt-LT" dirty="0"/>
          </a:p>
          <a:p>
            <a:pPr>
              <a:buNone/>
            </a:pPr>
            <a:r>
              <a:rPr lang="lt" dirty="0">
                <a:latin typeface="Times New Roman"/>
                <a:ea typeface="Calibri" panose="020F0502020204030204"/>
                <a:cs typeface="Times New Roman"/>
              </a:rPr>
              <a:t>30.5.3. Rūgštys ir bazės (5)</a:t>
            </a:r>
            <a:endParaRPr lang="lt-LT" dirty="0"/>
          </a:p>
          <a:p>
            <a:pPr marL="0" indent="0">
              <a:buNone/>
            </a:pPr>
            <a:r>
              <a:rPr lang="lt" dirty="0">
                <a:latin typeface="Times New Roman"/>
                <a:ea typeface="Calibri" panose="020F0502020204030204"/>
                <a:cs typeface="Times New Roman"/>
              </a:rPr>
              <a:t>30.5.4. Druskos (5) </a:t>
            </a:r>
            <a:endParaRPr lang="lt-LT"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>
              <a:buNone/>
            </a:pPr>
            <a:r>
              <a:rPr lang="lt" b="1" dirty="0">
                <a:latin typeface="Times New Roman"/>
                <a:ea typeface="Calibri"/>
                <a:cs typeface="Times New Roman"/>
              </a:rPr>
              <a:t>30.6. Chemija ir aplinka (4)</a:t>
            </a:r>
            <a:endParaRPr lang="lt" dirty="0"/>
          </a:p>
          <a:p>
            <a:pPr>
              <a:buNone/>
            </a:pPr>
            <a:r>
              <a:rPr lang="lt" dirty="0">
                <a:latin typeface="Times New Roman"/>
                <a:ea typeface="Calibri"/>
                <a:cs typeface="Times New Roman"/>
              </a:rPr>
              <a:t>30.6.1. Aplinkos reiškinių kaita (2)</a:t>
            </a:r>
            <a:endParaRPr lang="lt" dirty="0"/>
          </a:p>
          <a:p>
            <a:pPr marL="0" indent="0">
              <a:buNone/>
            </a:pPr>
            <a:r>
              <a:rPr lang="lt" dirty="0">
                <a:latin typeface="Times New Roman"/>
                <a:ea typeface="Calibri"/>
                <a:cs typeface="Times New Roman"/>
              </a:rPr>
              <a:t>30.6.2. Aplinkos tarša (2)</a:t>
            </a:r>
          </a:p>
          <a:p>
            <a:pPr marL="0" indent="0">
              <a:buNone/>
            </a:pPr>
            <a:r>
              <a:rPr lang="lt" dirty="0">
                <a:latin typeface="Times New Roman"/>
                <a:ea typeface="Calibri"/>
                <a:cs typeface="Times New Roman"/>
              </a:rPr>
              <a:t>Viso: 97-103 val. Valandų skaičius per metus – 99-103</a:t>
            </a:r>
            <a:endParaRPr lang="lt" dirty="0"/>
          </a:p>
        </p:txBody>
      </p:sp>
    </p:spTree>
    <p:extLst>
      <p:ext uri="{BB962C8B-B14F-4D97-AF65-F5344CB8AC3E}">
        <p14:creationId xmlns:p14="http://schemas.microsoft.com/office/powerpoint/2010/main" val="40798362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D9730368-2822-BF52-5F1E-905A891BA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>
                <a:cs typeface="Calibri Light"/>
              </a:rPr>
              <a:t>Patarimas, kurio neprašėme </a:t>
            </a:r>
            <a:endParaRPr lang="lt-LT" dirty="0" err="1"/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50B68584-17BE-EB4E-723E-A57AA4E8077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Turinio vietos rezervavimo ženklas 3">
            <a:extLst>
              <a:ext uri="{FF2B5EF4-FFF2-40B4-BE49-F238E27FC236}">
                <a16:creationId xmlns:a16="http://schemas.microsoft.com/office/drawing/2014/main" id="{6616852D-87A0-DFCF-637E-B491342ECB5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6" name="Paveikslėlis 4" descr="Paveikslėlis, kuriame yra diagrama&#10;&#10;Automatiškai sugeneruotas aprašymas">
            <a:extLst>
              <a:ext uri="{FF2B5EF4-FFF2-40B4-BE49-F238E27FC236}">
                <a16:creationId xmlns:a16="http://schemas.microsoft.com/office/drawing/2014/main" id="{D5AE0830-71B3-D0A6-2B61-53F827FD6A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6719" y="1826135"/>
            <a:ext cx="3539992" cy="4348639"/>
          </a:xfrm>
          <a:prstGeom prst="rect">
            <a:avLst/>
          </a:prstGeom>
        </p:spPr>
      </p:pic>
      <p:pic>
        <p:nvPicPr>
          <p:cNvPr id="8" name="Paveikslėlis 5" descr="Paveikslėlis, kuriame yra tekstas&#10;&#10;Automatiškai sugeneruotas aprašymas">
            <a:extLst>
              <a:ext uri="{FF2B5EF4-FFF2-40B4-BE49-F238E27FC236}">
                <a16:creationId xmlns:a16="http://schemas.microsoft.com/office/drawing/2014/main" id="{D3C11123-CD79-C821-339A-2E1770B8EE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813" y="1824485"/>
            <a:ext cx="3694803" cy="4337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1844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BB0C588B-50AA-745C-28E1-C9771FA05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/>
                <a:cs typeface="Times New Roman"/>
              </a:rPr>
              <a:t>6. </a:t>
            </a:r>
            <a:r>
              <a:rPr lang="en-US" dirty="0" err="1">
                <a:latin typeface="Times New Roman"/>
                <a:cs typeface="Times New Roman"/>
              </a:rPr>
              <a:t>Veiklų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planavimo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ir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b="1" dirty="0" err="1">
                <a:latin typeface="Times New Roman"/>
                <a:cs typeface="Times New Roman"/>
              </a:rPr>
              <a:t>kompetencijų</a:t>
            </a:r>
            <a:r>
              <a:rPr lang="en-US" b="1" dirty="0">
                <a:latin typeface="Times New Roman"/>
                <a:cs typeface="Times New Roman"/>
              </a:rPr>
              <a:t> </a:t>
            </a:r>
            <a:r>
              <a:rPr lang="en-US" b="1" dirty="0" err="1">
                <a:latin typeface="Times New Roman"/>
                <a:cs typeface="Times New Roman"/>
              </a:rPr>
              <a:t>ugdymo</a:t>
            </a:r>
            <a:r>
              <a:rPr lang="en-US" b="1" dirty="0">
                <a:latin typeface="Times New Roman"/>
                <a:cs typeface="Times New Roman"/>
              </a:rPr>
              <a:t> (KU) pavyzdžiai</a:t>
            </a:r>
            <a:r>
              <a:rPr lang="en-US" dirty="0">
                <a:latin typeface="Times New Roman"/>
                <a:cs typeface="Times New Roman"/>
              </a:rPr>
              <a:t> (8 – 12 kl.) (1)</a:t>
            </a:r>
            <a:endParaRPr lang="lt-LT" dirty="0"/>
          </a:p>
        </p:txBody>
      </p:sp>
      <p:pic>
        <p:nvPicPr>
          <p:cNvPr id="4" name="Paveikslėlis 4">
            <a:extLst>
              <a:ext uri="{FF2B5EF4-FFF2-40B4-BE49-F238E27FC236}">
                <a16:creationId xmlns:a16="http://schemas.microsoft.com/office/drawing/2014/main" id="{CA0B9132-F888-AFC0-2A17-D50FC304C9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13335" y="1721716"/>
            <a:ext cx="7238330" cy="4455247"/>
          </a:xfrm>
        </p:spPr>
      </p:pic>
    </p:spTree>
    <p:extLst>
      <p:ext uri="{BB962C8B-B14F-4D97-AF65-F5344CB8AC3E}">
        <p14:creationId xmlns:p14="http://schemas.microsoft.com/office/powerpoint/2010/main" val="10584173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6768A29D-E6ED-486C-F1CE-2E5DB421D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473" y="780761"/>
            <a:ext cx="10573327" cy="1290926"/>
          </a:xfrm>
        </p:spPr>
        <p:txBody>
          <a:bodyPr>
            <a:normAutofit fontScale="90000"/>
          </a:bodyPr>
          <a:lstStyle/>
          <a:p>
            <a:br>
              <a:rPr lang="en-US" dirty="0">
                <a:latin typeface="Times New Roman"/>
                <a:cs typeface="Times New Roman"/>
              </a:rPr>
            </a:br>
            <a:r>
              <a:rPr lang="en-US" dirty="0">
                <a:latin typeface="Times New Roman"/>
                <a:cs typeface="Times New Roman"/>
              </a:rPr>
              <a:t>6. </a:t>
            </a:r>
            <a:r>
              <a:rPr lang="en-US" err="1">
                <a:latin typeface="Times New Roman"/>
                <a:cs typeface="Times New Roman"/>
              </a:rPr>
              <a:t>Veiklų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err="1">
                <a:latin typeface="Times New Roman"/>
                <a:cs typeface="Times New Roman"/>
              </a:rPr>
              <a:t>planavimo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err="1">
                <a:latin typeface="Times New Roman"/>
                <a:cs typeface="Times New Roman"/>
              </a:rPr>
              <a:t>ir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b="1" err="1">
                <a:latin typeface="Times New Roman"/>
                <a:cs typeface="Times New Roman"/>
              </a:rPr>
              <a:t>kompetencijų</a:t>
            </a:r>
            <a:r>
              <a:rPr lang="en-US" b="1" dirty="0">
                <a:latin typeface="Times New Roman"/>
                <a:cs typeface="Times New Roman"/>
              </a:rPr>
              <a:t> </a:t>
            </a:r>
            <a:r>
              <a:rPr lang="en-US" b="1" err="1">
                <a:latin typeface="Times New Roman"/>
                <a:cs typeface="Times New Roman"/>
              </a:rPr>
              <a:t>ugdymo</a:t>
            </a:r>
            <a:r>
              <a:rPr lang="en-US" b="1" dirty="0">
                <a:latin typeface="Times New Roman"/>
                <a:cs typeface="Times New Roman"/>
              </a:rPr>
              <a:t> (KU) </a:t>
            </a:r>
            <a:r>
              <a:rPr lang="en-US" b="1" err="1">
                <a:latin typeface="Times New Roman"/>
                <a:cs typeface="Times New Roman"/>
              </a:rPr>
              <a:t>pavyzdžiai</a:t>
            </a:r>
            <a:r>
              <a:rPr lang="en-US" dirty="0">
                <a:latin typeface="Times New Roman"/>
                <a:cs typeface="Times New Roman"/>
              </a:rPr>
              <a:t> (8 – 12 kl.) </a:t>
            </a:r>
            <a:r>
              <a:rPr lang="en-US" b="1" dirty="0">
                <a:latin typeface="Times New Roman"/>
                <a:cs typeface="Times New Roman"/>
              </a:rPr>
              <a:t>(2)</a:t>
            </a:r>
            <a:endParaRPr lang="lt-LT" b="1" dirty="0"/>
          </a:p>
          <a:p>
            <a:endParaRPr lang="lt-LT" dirty="0">
              <a:cs typeface="Calibri Light"/>
            </a:endParaRP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2C72E77C-2584-30FA-6B67-D419E7C038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49745" y="2125806"/>
            <a:ext cx="5170055" cy="4051157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>
              <a:buNone/>
            </a:pPr>
            <a:r>
              <a:rPr lang="en-US" dirty="0" err="1">
                <a:latin typeface="Times New Roman"/>
                <a:ea typeface="Calibri" panose="020F0502020204030204"/>
                <a:cs typeface="Times New Roman"/>
              </a:rPr>
              <a:t>Pavyzdžio</a:t>
            </a:r>
            <a:r>
              <a:rPr lang="en-US" dirty="0">
                <a:latin typeface="Times New Roman"/>
                <a:ea typeface="Calibri" panose="020F0502020204030204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Calibri" panose="020F0502020204030204"/>
                <a:cs typeface="Times New Roman"/>
              </a:rPr>
              <a:t>struktūra</a:t>
            </a:r>
            <a:r>
              <a:rPr lang="en-US" dirty="0">
                <a:latin typeface="Times New Roman"/>
                <a:ea typeface="Calibri" panose="020F0502020204030204"/>
                <a:cs typeface="Times New Roman"/>
              </a:rPr>
              <a:t>:</a:t>
            </a:r>
            <a:r>
              <a:rPr lang="en-US" sz="4000" dirty="0">
                <a:latin typeface="Times New Roman"/>
                <a:ea typeface="Calibri" panose="020F0502020204030204"/>
                <a:cs typeface="Times New Roman"/>
              </a:rPr>
              <a:t> </a:t>
            </a:r>
            <a:endParaRPr lang="lt-LT" sz="4000" dirty="0">
              <a:latin typeface="Times New Roman"/>
              <a:ea typeface="Calibri" panose="020F0502020204030204"/>
              <a:cs typeface="Times New Roman"/>
            </a:endParaRPr>
          </a:p>
          <a:p>
            <a:pPr>
              <a:buNone/>
            </a:pPr>
            <a:r>
              <a:rPr lang="en-US" dirty="0">
                <a:latin typeface="Times New Roman"/>
                <a:ea typeface="Calibri" panose="020F0502020204030204"/>
                <a:cs typeface="Times New Roman"/>
              </a:rPr>
              <a:t>1. </a:t>
            </a:r>
            <a:r>
              <a:rPr lang="en-US" dirty="0" err="1">
                <a:latin typeface="Times New Roman"/>
                <a:ea typeface="Calibri" panose="020F0502020204030204"/>
                <a:cs typeface="Times New Roman"/>
              </a:rPr>
              <a:t>Mokymosi</a:t>
            </a:r>
            <a:r>
              <a:rPr lang="en-US" dirty="0">
                <a:latin typeface="Times New Roman"/>
                <a:ea typeface="Calibri" panose="020F0502020204030204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Calibri" panose="020F0502020204030204"/>
                <a:cs typeface="Times New Roman"/>
              </a:rPr>
              <a:t>turinio</a:t>
            </a:r>
            <a:r>
              <a:rPr lang="en-US" dirty="0">
                <a:latin typeface="Times New Roman"/>
                <a:ea typeface="Calibri" panose="020F0502020204030204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Calibri" panose="020F0502020204030204"/>
                <a:cs typeface="Times New Roman"/>
              </a:rPr>
              <a:t>sritis</a:t>
            </a:r>
            <a:endParaRPr lang="lt-LT">
              <a:latin typeface="Times New Roman"/>
              <a:ea typeface="Calibri" panose="020F0502020204030204"/>
              <a:cs typeface="Times New Roman"/>
            </a:endParaRPr>
          </a:p>
          <a:p>
            <a:pPr>
              <a:buNone/>
            </a:pPr>
            <a:r>
              <a:rPr lang="en-US" dirty="0">
                <a:latin typeface="Times New Roman"/>
                <a:ea typeface="Calibri" panose="020F0502020204030204"/>
                <a:cs typeface="Times New Roman"/>
              </a:rPr>
              <a:t>2. Tema</a:t>
            </a:r>
            <a:endParaRPr lang="lt-LT">
              <a:latin typeface="Times New Roman"/>
              <a:ea typeface="Calibri" panose="020F0502020204030204"/>
              <a:cs typeface="Times New Roman"/>
            </a:endParaRPr>
          </a:p>
          <a:p>
            <a:pPr>
              <a:buNone/>
            </a:pPr>
            <a:r>
              <a:rPr lang="en-US" dirty="0">
                <a:latin typeface="Times New Roman"/>
                <a:ea typeface="Calibri" panose="020F0502020204030204"/>
                <a:cs typeface="Times New Roman"/>
              </a:rPr>
              <a:t>3. </a:t>
            </a:r>
            <a:r>
              <a:rPr lang="en-US" dirty="0" err="1">
                <a:latin typeface="Times New Roman"/>
                <a:ea typeface="Calibri" panose="020F0502020204030204"/>
                <a:cs typeface="Times New Roman"/>
              </a:rPr>
              <a:t>Veiklos</a:t>
            </a:r>
            <a:r>
              <a:rPr lang="en-US" dirty="0">
                <a:latin typeface="Times New Roman"/>
                <a:ea typeface="Calibri" panose="020F0502020204030204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Calibri" panose="020F0502020204030204"/>
                <a:cs typeface="Times New Roman"/>
              </a:rPr>
              <a:t>tikslas</a:t>
            </a:r>
            <a:endParaRPr lang="en-US" dirty="0">
              <a:latin typeface="Times New Roman"/>
              <a:ea typeface="Calibri" panose="020F0502020204030204"/>
              <a:cs typeface="Times New Roman"/>
            </a:endParaRPr>
          </a:p>
          <a:p>
            <a:pPr>
              <a:buNone/>
            </a:pPr>
            <a:r>
              <a:rPr lang="en-US" dirty="0">
                <a:latin typeface="Times New Roman"/>
                <a:ea typeface="Calibri" panose="020F0502020204030204"/>
                <a:cs typeface="Times New Roman"/>
              </a:rPr>
              <a:t>4. </a:t>
            </a:r>
            <a:r>
              <a:rPr lang="en-US" err="1">
                <a:latin typeface="Times New Roman"/>
                <a:ea typeface="Calibri" panose="020F0502020204030204"/>
                <a:cs typeface="Times New Roman"/>
              </a:rPr>
              <a:t>Žinios</a:t>
            </a:r>
            <a:r>
              <a:rPr lang="en-US" dirty="0">
                <a:latin typeface="Times New Roman"/>
                <a:ea typeface="Calibri" panose="020F0502020204030204"/>
                <a:cs typeface="Times New Roman"/>
              </a:rPr>
              <a:t> (</a:t>
            </a:r>
            <a:r>
              <a:rPr lang="en-US" err="1">
                <a:latin typeface="Times New Roman"/>
                <a:ea typeface="Calibri" panose="020F0502020204030204"/>
                <a:cs typeface="Times New Roman"/>
              </a:rPr>
              <a:t>sąvokos</a:t>
            </a:r>
            <a:r>
              <a:rPr lang="en-US" dirty="0">
                <a:latin typeface="Times New Roman"/>
                <a:ea typeface="Calibri" panose="020F0502020204030204"/>
                <a:cs typeface="Times New Roman"/>
              </a:rPr>
              <a:t>, </a:t>
            </a:r>
            <a:r>
              <a:rPr lang="en-US" err="1">
                <a:latin typeface="Times New Roman"/>
                <a:ea typeface="Calibri" panose="020F0502020204030204"/>
                <a:cs typeface="Times New Roman"/>
              </a:rPr>
              <a:t>reiškiniai</a:t>
            </a:r>
            <a:r>
              <a:rPr lang="en-US" dirty="0">
                <a:latin typeface="Times New Roman"/>
                <a:ea typeface="Calibri"/>
                <a:cs typeface="Times New Roman"/>
              </a:rPr>
              <a:t>)</a:t>
            </a:r>
          </a:p>
          <a:p>
            <a:pPr>
              <a:buNone/>
            </a:pPr>
            <a:r>
              <a:rPr lang="en-US" dirty="0">
                <a:latin typeface="Times New Roman"/>
                <a:ea typeface="Calibri"/>
                <a:cs typeface="Times New Roman"/>
              </a:rPr>
              <a:t>5. </a:t>
            </a:r>
            <a:r>
              <a:rPr lang="en-US" err="1">
                <a:latin typeface="Times New Roman"/>
                <a:ea typeface="Calibri"/>
                <a:cs typeface="Times New Roman"/>
              </a:rPr>
              <a:t>Gamtamoksliniai</a:t>
            </a:r>
            <a:r>
              <a:rPr lang="en-US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err="1">
                <a:latin typeface="Times New Roman"/>
                <a:ea typeface="Calibri"/>
                <a:cs typeface="Times New Roman"/>
              </a:rPr>
              <a:t>pasiekimai</a:t>
            </a:r>
            <a:endParaRPr lang="en-US">
              <a:latin typeface="Times New Roman"/>
              <a:ea typeface="Calibri"/>
              <a:cs typeface="Times New Roman"/>
            </a:endParaRPr>
          </a:p>
          <a:p>
            <a:pPr>
              <a:buNone/>
            </a:pPr>
            <a:r>
              <a:rPr lang="en-US" dirty="0">
                <a:latin typeface="Times New Roman"/>
                <a:ea typeface="Calibri"/>
                <a:cs typeface="Times New Roman"/>
              </a:rPr>
              <a:t>6. </a:t>
            </a:r>
            <a:r>
              <a:rPr lang="en-US" dirty="0" err="1">
                <a:latin typeface="Times New Roman"/>
                <a:ea typeface="Calibri"/>
                <a:cs typeface="Times New Roman"/>
              </a:rPr>
              <a:t>Kompetencijos</a:t>
            </a:r>
            <a:endParaRPr lang="en-US" dirty="0" err="1"/>
          </a:p>
          <a:p>
            <a:pPr marL="0" indent="0">
              <a:buNone/>
            </a:pPr>
            <a:r>
              <a:rPr lang="en-US" dirty="0">
                <a:latin typeface="Times New Roman"/>
                <a:ea typeface="Calibri"/>
                <a:cs typeface="Times New Roman"/>
              </a:rPr>
              <a:t>7. </a:t>
            </a:r>
            <a:r>
              <a:rPr lang="en-US" dirty="0" err="1">
                <a:latin typeface="Times New Roman"/>
                <a:ea typeface="Calibri"/>
                <a:cs typeface="Times New Roman"/>
              </a:rPr>
              <a:t>Trukmė</a:t>
            </a:r>
            <a:endParaRPr lang="lt-LT" dirty="0" err="1">
              <a:latin typeface="Times New Roman"/>
              <a:ea typeface="Calibri"/>
              <a:cs typeface="Times New Roman"/>
            </a:endParaRPr>
          </a:p>
          <a:p>
            <a:pPr>
              <a:buNone/>
            </a:pPr>
            <a:endParaRPr lang="en-US" dirty="0">
              <a:latin typeface="Times New Roman"/>
              <a:ea typeface="Calibri"/>
              <a:cs typeface="Times New Roman"/>
            </a:endParaRPr>
          </a:p>
          <a:p>
            <a:pPr>
              <a:buNone/>
            </a:pPr>
            <a:endParaRPr lang="en-US" dirty="0">
              <a:latin typeface="Times New Roman"/>
              <a:ea typeface="Calibri"/>
              <a:cs typeface="Times New Roman"/>
            </a:endParaRPr>
          </a:p>
        </p:txBody>
      </p:sp>
      <p:sp>
        <p:nvSpPr>
          <p:cNvPr id="4" name="Turinio vietos rezervavimo ženklas 3">
            <a:extLst>
              <a:ext uri="{FF2B5EF4-FFF2-40B4-BE49-F238E27FC236}">
                <a16:creationId xmlns:a16="http://schemas.microsoft.com/office/drawing/2014/main" id="{9BDEE0C3-6661-E893-7891-8E13A44FD5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3745" y="2206625"/>
            <a:ext cx="5170055" cy="397033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latin typeface="Times New Roman"/>
                <a:ea typeface="Calibri" panose="020F0502020204030204"/>
                <a:cs typeface="Times New Roman"/>
              </a:rPr>
              <a:t>8.Veiklos </a:t>
            </a:r>
            <a:r>
              <a:rPr lang="en-US" dirty="0" err="1">
                <a:latin typeface="Times New Roman"/>
                <a:ea typeface="Calibri" panose="020F0502020204030204"/>
                <a:cs typeface="Times New Roman"/>
              </a:rPr>
              <a:t>tipas</a:t>
            </a:r>
            <a:endParaRPr lang="lt-LT" dirty="0" err="1">
              <a:latin typeface="Calibri" panose="020F0502020204030204"/>
              <a:ea typeface="Calibri" panose="020F0502020204030204"/>
              <a:cs typeface="Calibri"/>
            </a:endParaRPr>
          </a:p>
          <a:p>
            <a:pPr marL="0" indent="0">
              <a:buNone/>
            </a:pPr>
            <a:r>
              <a:rPr lang="en-US" dirty="0">
                <a:latin typeface="Times New Roman"/>
                <a:ea typeface="Calibri" panose="020F0502020204030204"/>
                <a:cs typeface="Times New Roman"/>
              </a:rPr>
              <a:t>9. </a:t>
            </a:r>
            <a:r>
              <a:rPr lang="en-US" dirty="0" err="1">
                <a:latin typeface="Times New Roman"/>
                <a:ea typeface="Calibri" panose="020F0502020204030204"/>
                <a:cs typeface="Times New Roman"/>
              </a:rPr>
              <a:t>Priemonės</a:t>
            </a:r>
            <a:endParaRPr lang="lt-LT" dirty="0" err="1">
              <a:latin typeface="Calibri" panose="020F0502020204030204"/>
              <a:ea typeface="Calibri" panose="020F0502020204030204"/>
              <a:cs typeface="Calibri"/>
            </a:endParaRPr>
          </a:p>
          <a:p>
            <a:pPr marL="0" indent="0">
              <a:buNone/>
            </a:pPr>
            <a:r>
              <a:rPr lang="en-US" dirty="0">
                <a:latin typeface="Times New Roman"/>
                <a:ea typeface="Calibri" panose="020F0502020204030204"/>
                <a:cs typeface="Times New Roman"/>
              </a:rPr>
              <a:t>10. </a:t>
            </a:r>
            <a:r>
              <a:rPr lang="en-US" err="1">
                <a:latin typeface="Times New Roman"/>
                <a:ea typeface="Calibri" panose="020F0502020204030204"/>
                <a:cs typeface="Times New Roman"/>
              </a:rPr>
              <a:t>Tikrovės</a:t>
            </a:r>
            <a:r>
              <a:rPr lang="en-US" dirty="0">
                <a:latin typeface="Times New Roman"/>
                <a:ea typeface="Calibri" panose="020F0502020204030204"/>
                <a:cs typeface="Times New Roman"/>
              </a:rPr>
              <a:t> </a:t>
            </a:r>
            <a:r>
              <a:rPr lang="en-US" err="1">
                <a:latin typeface="Times New Roman"/>
                <a:ea typeface="Calibri" panose="020F0502020204030204"/>
                <a:cs typeface="Times New Roman"/>
              </a:rPr>
              <a:t>kontekstas</a:t>
            </a:r>
            <a:r>
              <a:rPr lang="en-US" dirty="0">
                <a:latin typeface="Times New Roman"/>
                <a:ea typeface="Calibri" panose="020F0502020204030204"/>
                <a:cs typeface="Times New Roman"/>
              </a:rPr>
              <a:t> (</a:t>
            </a:r>
            <a:r>
              <a:rPr lang="en-US" err="1">
                <a:latin typeface="Times New Roman"/>
                <a:ea typeface="Calibri" panose="020F0502020204030204"/>
                <a:cs typeface="Times New Roman"/>
              </a:rPr>
              <a:t>Įvadinė</a:t>
            </a:r>
            <a:r>
              <a:rPr lang="en-US" dirty="0">
                <a:latin typeface="Times New Roman"/>
                <a:ea typeface="Calibri" panose="020F0502020204030204"/>
                <a:cs typeface="Times New Roman"/>
              </a:rPr>
              <a:t> </a:t>
            </a:r>
            <a:r>
              <a:rPr lang="en-US" err="1">
                <a:latin typeface="Times New Roman"/>
                <a:ea typeface="Calibri" panose="020F0502020204030204"/>
                <a:cs typeface="Times New Roman"/>
              </a:rPr>
              <a:t>situacija</a:t>
            </a:r>
            <a:r>
              <a:rPr lang="en-US" dirty="0">
                <a:latin typeface="Times New Roman"/>
                <a:ea typeface="Calibri" panose="020F0502020204030204"/>
                <a:cs typeface="Times New Roman"/>
              </a:rPr>
              <a:t>, </a:t>
            </a:r>
            <a:r>
              <a:rPr lang="en-US" err="1">
                <a:latin typeface="Times New Roman"/>
                <a:ea typeface="Calibri" panose="020F0502020204030204"/>
                <a:cs typeface="Times New Roman"/>
              </a:rPr>
              <a:t>sudominimas</a:t>
            </a:r>
            <a:endParaRPr lang="lt-LT" err="1">
              <a:latin typeface="Calibri" panose="020F0502020204030204"/>
              <a:ea typeface="Calibri" panose="020F0502020204030204"/>
              <a:cs typeface="Calibri"/>
            </a:endParaRPr>
          </a:p>
          <a:p>
            <a:pPr marL="0" indent="0">
              <a:buNone/>
            </a:pPr>
            <a:r>
              <a:rPr lang="en-US" dirty="0">
                <a:latin typeface="Times New Roman"/>
                <a:ea typeface="Calibri" panose="020F0502020204030204"/>
                <a:cs typeface="Times New Roman"/>
              </a:rPr>
              <a:t>11. </a:t>
            </a:r>
            <a:r>
              <a:rPr lang="en-US" dirty="0" err="1">
                <a:latin typeface="Times New Roman"/>
                <a:ea typeface="Calibri" panose="020F0502020204030204"/>
                <a:cs typeface="Times New Roman"/>
              </a:rPr>
              <a:t>Eiga</a:t>
            </a:r>
            <a:endParaRPr lang="lt-LT" dirty="0" err="1">
              <a:latin typeface="Calibri" panose="020F0502020204030204"/>
              <a:ea typeface="Calibri" panose="020F0502020204030204"/>
              <a:cs typeface="Calibri"/>
            </a:endParaRPr>
          </a:p>
          <a:p>
            <a:pPr marL="0" indent="0">
              <a:buNone/>
            </a:pPr>
            <a:r>
              <a:rPr lang="en-US" dirty="0">
                <a:latin typeface="Times New Roman"/>
                <a:ea typeface="Calibri" panose="020F0502020204030204"/>
                <a:cs typeface="Times New Roman"/>
              </a:rPr>
              <a:t>12. </a:t>
            </a:r>
            <a:r>
              <a:rPr lang="en-US" dirty="0" err="1">
                <a:latin typeface="Times New Roman"/>
                <a:ea typeface="Calibri" panose="020F0502020204030204"/>
                <a:cs typeface="Times New Roman"/>
              </a:rPr>
              <a:t>Refleksija</a:t>
            </a:r>
            <a:endParaRPr lang="lt-LT" dirty="0" err="1">
              <a:latin typeface="Calibri" panose="020F0502020204030204"/>
              <a:ea typeface="Calibri" panose="020F0502020204030204"/>
              <a:cs typeface="Calibri"/>
            </a:endParaRPr>
          </a:p>
          <a:p>
            <a:pPr marL="0" indent="0">
              <a:buNone/>
            </a:pPr>
            <a:r>
              <a:rPr lang="en-US" dirty="0">
                <a:latin typeface="Times New Roman"/>
                <a:ea typeface="Calibri" panose="020F0502020204030204"/>
                <a:cs typeface="Times New Roman"/>
              </a:rPr>
              <a:t>13. </a:t>
            </a:r>
            <a:r>
              <a:rPr lang="en-US" dirty="0" err="1">
                <a:latin typeface="Times New Roman"/>
                <a:ea typeface="Calibri" panose="020F0502020204030204"/>
                <a:cs typeface="Times New Roman"/>
              </a:rPr>
              <a:t>Veiklos</a:t>
            </a:r>
            <a:r>
              <a:rPr lang="en-US" dirty="0">
                <a:latin typeface="Times New Roman"/>
                <a:ea typeface="Calibri" panose="020F0502020204030204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Calibri" panose="020F0502020204030204"/>
                <a:cs typeface="Times New Roman"/>
              </a:rPr>
              <a:t>plėtotė</a:t>
            </a:r>
            <a:endParaRPr lang="lt-LT" dirty="0" err="1">
              <a:latin typeface="Calibri" panose="020F0502020204030204"/>
              <a:ea typeface="Calibri" panose="020F0502020204030204"/>
              <a:cs typeface="Calibri"/>
            </a:endParaRPr>
          </a:p>
          <a:p>
            <a:pPr marL="0" indent="0">
              <a:buNone/>
            </a:pPr>
            <a:r>
              <a:rPr lang="en-US" dirty="0">
                <a:latin typeface="Times New Roman"/>
                <a:ea typeface="Calibri" panose="020F0502020204030204"/>
                <a:cs typeface="Times New Roman"/>
              </a:rPr>
              <a:t>14. </a:t>
            </a:r>
            <a:r>
              <a:rPr lang="en-US" dirty="0" err="1">
                <a:latin typeface="Times New Roman"/>
                <a:ea typeface="Calibri" panose="020F0502020204030204"/>
                <a:cs typeface="Times New Roman"/>
              </a:rPr>
              <a:t>Pagrindinė</a:t>
            </a:r>
            <a:r>
              <a:rPr lang="en-US" dirty="0">
                <a:latin typeface="Times New Roman"/>
                <a:ea typeface="Calibri" panose="020F0502020204030204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Calibri" panose="020F0502020204030204"/>
                <a:cs typeface="Times New Roman"/>
              </a:rPr>
              <a:t>informacija</a:t>
            </a:r>
            <a:r>
              <a:rPr lang="en-US" dirty="0">
                <a:latin typeface="Times New Roman"/>
                <a:ea typeface="Calibri" panose="020F0502020204030204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Calibri" panose="020F0502020204030204"/>
                <a:cs typeface="Times New Roman"/>
              </a:rPr>
              <a:t>ir</a:t>
            </a:r>
            <a:r>
              <a:rPr lang="en-US" dirty="0">
                <a:latin typeface="Times New Roman"/>
                <a:ea typeface="Calibri" panose="020F0502020204030204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Calibri" panose="020F0502020204030204"/>
                <a:cs typeface="Times New Roman"/>
              </a:rPr>
              <a:t>patarimai</a:t>
            </a:r>
            <a:r>
              <a:rPr lang="en-US" dirty="0">
                <a:latin typeface="Times New Roman"/>
                <a:ea typeface="Calibri" panose="020F0502020204030204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Calibri" panose="020F0502020204030204"/>
                <a:cs typeface="Times New Roman"/>
              </a:rPr>
              <a:t>mokytojui</a:t>
            </a:r>
            <a:r>
              <a:rPr lang="en-US" dirty="0">
                <a:latin typeface="Times New Roman"/>
                <a:ea typeface="Calibri" panose="020F0502020204030204"/>
                <a:cs typeface="Times New Roman"/>
              </a:rPr>
              <a:t> </a:t>
            </a:r>
            <a:endParaRPr lang="lt-LT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556316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E1625BEB-010E-5FE7-A0FE-CA43A859B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3654" y="365125"/>
            <a:ext cx="10400146" cy="2953471"/>
          </a:xfrm>
        </p:spPr>
        <p:txBody>
          <a:bodyPr/>
          <a:lstStyle/>
          <a:p>
            <a:pPr algn="ctr"/>
            <a:r>
              <a:rPr lang="lt-LT" dirty="0">
                <a:cs typeface="Calibri Light"/>
              </a:rPr>
              <a:t>Rekomendacija </a:t>
            </a:r>
            <a:r>
              <a:rPr lang="lt-LT" dirty="0">
                <a:ea typeface="+mj-lt"/>
                <a:cs typeface="+mj-lt"/>
              </a:rPr>
              <a:t>= Patarimas = Nurodymas =</a:t>
            </a:r>
            <a:endParaRPr lang="lt-LT"/>
          </a:p>
          <a:p>
            <a:pPr algn="ctr"/>
            <a:r>
              <a:rPr lang="lt-LT" dirty="0">
                <a:ea typeface="+mj-lt"/>
                <a:cs typeface="+mj-lt"/>
              </a:rPr>
              <a:t>= Palankus atsiliepimas</a:t>
            </a:r>
            <a:endParaRPr lang="lt-LT" dirty="0"/>
          </a:p>
          <a:p>
            <a:endParaRPr lang="lt-LT" dirty="0">
              <a:cs typeface="Calibri Light" panose="020F0302020204030204"/>
            </a:endParaRPr>
          </a:p>
          <a:p>
            <a:endParaRPr lang="lt-LT" dirty="0">
              <a:cs typeface="Calibri Light" panose="020F0302020204030204"/>
            </a:endParaRPr>
          </a:p>
        </p:txBody>
      </p:sp>
      <p:pic>
        <p:nvPicPr>
          <p:cNvPr id="4" name="Paveikslėlis 4" descr="Paveikslėlis, kuriame yra tekstas&#10;&#10;Automatiškai sugeneruotas aprašymas">
            <a:extLst>
              <a:ext uri="{FF2B5EF4-FFF2-40B4-BE49-F238E27FC236}">
                <a16:creationId xmlns:a16="http://schemas.microsoft.com/office/drawing/2014/main" id="{0016C774-21CB-F1F7-396A-DF826A3820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033773"/>
            <a:ext cx="10515600" cy="3935041"/>
          </a:xfrm>
        </p:spPr>
      </p:pic>
    </p:spTree>
    <p:extLst>
      <p:ext uri="{BB962C8B-B14F-4D97-AF65-F5344CB8AC3E}">
        <p14:creationId xmlns:p14="http://schemas.microsoft.com/office/powerpoint/2010/main" val="28315432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440A548-C0D4-4418-940E-EDC2F1D9A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708B267-8CD2-4684-A57B-9F10707692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avadinimas 1">
            <a:extLst>
              <a:ext uri="{FF2B5EF4-FFF2-40B4-BE49-F238E27FC236}">
                <a16:creationId xmlns:a16="http://schemas.microsoft.com/office/drawing/2014/main" id="{25EDF7F2-A891-7397-8738-236C4769F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6284" y="906864"/>
            <a:ext cx="4627786" cy="5079323"/>
          </a:xfrm>
        </p:spPr>
        <p:txBody>
          <a:bodyPr>
            <a:normAutofit/>
          </a:bodyPr>
          <a:lstStyle/>
          <a:p>
            <a:r>
              <a:rPr lang="lt-LT" sz="5400" b="1" dirty="0">
                <a:cs typeface="Calibri Light"/>
              </a:rPr>
              <a:t>Kaip surasti chemijos mokytoją, kuris norėtų  bent du </a:t>
            </a:r>
            <a:r>
              <a:rPr lang="lt-LT" sz="5400" b="1" dirty="0">
                <a:solidFill>
                  <a:srgbClr val="FF0000"/>
                </a:solidFill>
                <a:cs typeface="Calibri Light"/>
              </a:rPr>
              <a:t>KU</a:t>
            </a:r>
            <a:r>
              <a:rPr lang="lt-LT" sz="5400" b="1" dirty="0">
                <a:cs typeface="Calibri Light"/>
              </a:rPr>
              <a:t> pavyzdžius apkalbėti?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1E5AB36-9328-47E9-95AD-E38AC1C0E1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05" y="-369"/>
            <a:ext cx="6091008" cy="6858000"/>
            <a:chOff x="305" y="-369"/>
            <a:chExt cx="6091008" cy="6858000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532450F-A219-4BF5-88FA-A47084237C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369"/>
              <a:ext cx="6057007" cy="6858000"/>
            </a:xfrm>
            <a:custGeom>
              <a:avLst/>
              <a:gdLst>
                <a:gd name="connsiteX0" fmla="*/ 1423825 w 6057007"/>
                <a:gd name="connsiteY0" fmla="*/ 0 h 6858000"/>
                <a:gd name="connsiteX1" fmla="*/ 4262456 w 6057007"/>
                <a:gd name="connsiteY1" fmla="*/ 0 h 6858000"/>
                <a:gd name="connsiteX2" fmla="*/ 4371584 w 6057007"/>
                <a:gd name="connsiteY2" fmla="*/ 79625 h 6858000"/>
                <a:gd name="connsiteX3" fmla="*/ 5400299 w 6057007"/>
                <a:gd name="connsiteY3" fmla="*/ 1779691 h 6858000"/>
                <a:gd name="connsiteX4" fmla="*/ 5961759 w 6057007"/>
                <a:gd name="connsiteY4" fmla="*/ 4554903 h 6858000"/>
                <a:gd name="connsiteX5" fmla="*/ 4326541 w 6057007"/>
                <a:gd name="connsiteY5" fmla="*/ 6729688 h 6858000"/>
                <a:gd name="connsiteX6" fmla="*/ 4109121 w 6057007"/>
                <a:gd name="connsiteY6" fmla="*/ 6858000 h 6858000"/>
                <a:gd name="connsiteX7" fmla="*/ 1145358 w 6057007"/>
                <a:gd name="connsiteY7" fmla="*/ 6858000 h 6858000"/>
                <a:gd name="connsiteX8" fmla="*/ 1143587 w 6057007"/>
                <a:gd name="connsiteY8" fmla="*/ 6856705 h 6858000"/>
                <a:gd name="connsiteX9" fmla="*/ 162579 w 6057007"/>
                <a:gd name="connsiteY9" fmla="*/ 6240990 h 6858000"/>
                <a:gd name="connsiteX10" fmla="*/ 0 w 6057007"/>
                <a:gd name="connsiteY10" fmla="*/ 6125553 h 6858000"/>
                <a:gd name="connsiteX11" fmla="*/ 0 w 6057007"/>
                <a:gd name="connsiteY11" fmla="*/ 4670879 h 6858000"/>
                <a:gd name="connsiteX12" fmla="*/ 38388 w 6057007"/>
                <a:gd name="connsiteY12" fmla="*/ 4778792 h 6858000"/>
                <a:gd name="connsiteX13" fmla="*/ 155449 w 6057007"/>
                <a:gd name="connsiteY13" fmla="*/ 5029879 h 6858000"/>
                <a:gd name="connsiteX14" fmla="*/ 411802 w 6057007"/>
                <a:gd name="connsiteY14" fmla="*/ 5399531 h 6858000"/>
                <a:gd name="connsiteX15" fmla="*/ 806388 w 6057007"/>
                <a:gd name="connsiteY15" fmla="*/ 5659633 h 6858000"/>
                <a:gd name="connsiteX16" fmla="*/ 1801512 w 6057007"/>
                <a:gd name="connsiteY16" fmla="*/ 6314010 h 6858000"/>
                <a:gd name="connsiteX17" fmla="*/ 2653483 w 6057007"/>
                <a:gd name="connsiteY17" fmla="*/ 6529898 h 6858000"/>
                <a:gd name="connsiteX18" fmla="*/ 3666486 w 6057007"/>
                <a:gd name="connsiteY18" fmla="*/ 6190615 h 6858000"/>
                <a:gd name="connsiteX19" fmla="*/ 4658657 w 6057007"/>
                <a:gd name="connsiteY19" fmla="*/ 5428179 h 6858000"/>
                <a:gd name="connsiteX20" fmla="*/ 5222967 w 6057007"/>
                <a:gd name="connsiteY20" fmla="*/ 4356944 h 6858000"/>
                <a:gd name="connsiteX21" fmla="*/ 4724795 w 6057007"/>
                <a:gd name="connsiteY21" fmla="*/ 2210416 h 6858000"/>
                <a:gd name="connsiteX22" fmla="*/ 4473185 w 6057007"/>
                <a:gd name="connsiteY22" fmla="*/ 1691554 h 6858000"/>
                <a:gd name="connsiteX23" fmla="*/ 4046677 w 6057007"/>
                <a:gd name="connsiteY23" fmla="*/ 911781 h 6858000"/>
                <a:gd name="connsiteX24" fmla="*/ 3555564 w 6057007"/>
                <a:gd name="connsiteY24" fmla="*/ 585888 h 6858000"/>
                <a:gd name="connsiteX25" fmla="*/ 2405914 w 6057007"/>
                <a:gd name="connsiteY25" fmla="*/ 536282 h 6858000"/>
                <a:gd name="connsiteX26" fmla="*/ 1345719 w 6057007"/>
                <a:gd name="connsiteY26" fmla="*/ 957619 h 6858000"/>
                <a:gd name="connsiteX27" fmla="*/ 73341 w 6057007"/>
                <a:gd name="connsiteY27" fmla="*/ 2571698 h 6858000"/>
                <a:gd name="connsiteX28" fmla="*/ 0 w 6057007"/>
                <a:gd name="connsiteY28" fmla="*/ 2803810 h 6858000"/>
                <a:gd name="connsiteX29" fmla="*/ 0 w 6057007"/>
                <a:gd name="connsiteY29" fmla="*/ 1147591 h 6858000"/>
                <a:gd name="connsiteX30" fmla="*/ 142706 w 6057007"/>
                <a:gd name="connsiteY30" fmla="*/ 968763 h 6858000"/>
                <a:gd name="connsiteX31" fmla="*/ 971831 w 6057007"/>
                <a:gd name="connsiteY31" fmla="*/ 249890 h 6858000"/>
                <a:gd name="connsiteX32" fmla="*/ 1288677 w 6057007"/>
                <a:gd name="connsiteY32" fmla="*/ 6583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6057007" h="6858000">
                  <a:moveTo>
                    <a:pt x="1423825" y="0"/>
                  </a:moveTo>
                  <a:lnTo>
                    <a:pt x="4262456" y="0"/>
                  </a:lnTo>
                  <a:lnTo>
                    <a:pt x="4371584" y="79625"/>
                  </a:lnTo>
                  <a:cubicBezTo>
                    <a:pt x="4860533" y="476670"/>
                    <a:pt x="5063885" y="1132812"/>
                    <a:pt x="5400299" y="1779691"/>
                  </a:cubicBezTo>
                  <a:cubicBezTo>
                    <a:pt x="5848849" y="2642194"/>
                    <a:pt x="6244956" y="3497996"/>
                    <a:pt x="5961759" y="4554903"/>
                  </a:cubicBezTo>
                  <a:cubicBezTo>
                    <a:pt x="5691575" y="5563242"/>
                    <a:pt x="5092427" y="6238887"/>
                    <a:pt x="4326541" y="6729688"/>
                  </a:cubicBezTo>
                  <a:lnTo>
                    <a:pt x="4109121" y="6858000"/>
                  </a:lnTo>
                  <a:lnTo>
                    <a:pt x="1145358" y="6858000"/>
                  </a:lnTo>
                  <a:lnTo>
                    <a:pt x="1143587" y="6856705"/>
                  </a:lnTo>
                  <a:cubicBezTo>
                    <a:pt x="699546" y="6541440"/>
                    <a:pt x="399287" y="6392433"/>
                    <a:pt x="162579" y="6240990"/>
                  </a:cubicBezTo>
                  <a:lnTo>
                    <a:pt x="0" y="6125553"/>
                  </a:lnTo>
                  <a:lnTo>
                    <a:pt x="0" y="4670879"/>
                  </a:lnTo>
                  <a:lnTo>
                    <a:pt x="38388" y="4778792"/>
                  </a:lnTo>
                  <a:cubicBezTo>
                    <a:pt x="72793" y="4862402"/>
                    <a:pt x="111802" y="4945953"/>
                    <a:pt x="155449" y="5029879"/>
                  </a:cubicBezTo>
                  <a:cubicBezTo>
                    <a:pt x="273464" y="5256810"/>
                    <a:pt x="351295" y="5344113"/>
                    <a:pt x="411802" y="5399531"/>
                  </a:cubicBezTo>
                  <a:cubicBezTo>
                    <a:pt x="500065" y="5480405"/>
                    <a:pt x="628514" y="5555615"/>
                    <a:pt x="806388" y="5659633"/>
                  </a:cubicBezTo>
                  <a:cubicBezTo>
                    <a:pt x="1044358" y="5798926"/>
                    <a:pt x="1370396" y="5989780"/>
                    <a:pt x="1801512" y="6314010"/>
                  </a:cubicBezTo>
                  <a:cubicBezTo>
                    <a:pt x="2037213" y="6491324"/>
                    <a:pt x="2315885" y="6561958"/>
                    <a:pt x="2653483" y="6529898"/>
                  </a:cubicBezTo>
                  <a:cubicBezTo>
                    <a:pt x="2962383" y="6500529"/>
                    <a:pt x="3312661" y="6383221"/>
                    <a:pt x="3666486" y="6190615"/>
                  </a:cubicBezTo>
                  <a:cubicBezTo>
                    <a:pt x="4083218" y="5963697"/>
                    <a:pt x="4407642" y="5714350"/>
                    <a:pt x="4658657" y="5428179"/>
                  </a:cubicBezTo>
                  <a:cubicBezTo>
                    <a:pt x="4927319" y="5121947"/>
                    <a:pt x="5111907" y="4771422"/>
                    <a:pt x="5222967" y="4356944"/>
                  </a:cubicBezTo>
                  <a:cubicBezTo>
                    <a:pt x="5418167" y="3628447"/>
                    <a:pt x="5139747" y="3007703"/>
                    <a:pt x="4724795" y="2210416"/>
                  </a:cubicBezTo>
                  <a:cubicBezTo>
                    <a:pt x="4631776" y="2031551"/>
                    <a:pt x="4551122" y="1858737"/>
                    <a:pt x="4473185" y="1691554"/>
                  </a:cubicBezTo>
                  <a:cubicBezTo>
                    <a:pt x="4326842" y="1377756"/>
                    <a:pt x="4200559" y="1106810"/>
                    <a:pt x="4046677" y="911781"/>
                  </a:cubicBezTo>
                  <a:cubicBezTo>
                    <a:pt x="3910561" y="739097"/>
                    <a:pt x="3763658" y="641647"/>
                    <a:pt x="3555564" y="585888"/>
                  </a:cubicBezTo>
                  <a:cubicBezTo>
                    <a:pt x="3178534" y="484863"/>
                    <a:pt x="2791842" y="468166"/>
                    <a:pt x="2405914" y="536282"/>
                  </a:cubicBezTo>
                  <a:cubicBezTo>
                    <a:pt x="2032757" y="602054"/>
                    <a:pt x="1676044" y="743871"/>
                    <a:pt x="1345719" y="957619"/>
                  </a:cubicBezTo>
                  <a:cubicBezTo>
                    <a:pt x="762775" y="1334788"/>
                    <a:pt x="318714" y="1900690"/>
                    <a:pt x="73341" y="2571698"/>
                  </a:cubicBezTo>
                  <a:lnTo>
                    <a:pt x="0" y="2803810"/>
                  </a:lnTo>
                  <a:lnTo>
                    <a:pt x="0" y="1147591"/>
                  </a:lnTo>
                  <a:lnTo>
                    <a:pt x="142706" y="968763"/>
                  </a:lnTo>
                  <a:cubicBezTo>
                    <a:pt x="388539" y="688063"/>
                    <a:pt x="668237" y="446316"/>
                    <a:pt x="971831" y="249890"/>
                  </a:cubicBezTo>
                  <a:cubicBezTo>
                    <a:pt x="1074829" y="183240"/>
                    <a:pt x="1180574" y="121805"/>
                    <a:pt x="1288677" y="6583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035AC662-4000-411A-9E33-6A4B6C0FCB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369"/>
              <a:ext cx="6091008" cy="6858000"/>
            </a:xfrm>
            <a:custGeom>
              <a:avLst/>
              <a:gdLst>
                <a:gd name="connsiteX0" fmla="*/ 0 w 6091008"/>
                <a:gd name="connsiteY0" fmla="*/ 5476844 h 6858000"/>
                <a:gd name="connsiteX1" fmla="*/ 15220 w 6091008"/>
                <a:gd name="connsiteY1" fmla="*/ 5501668 h 6858000"/>
                <a:gd name="connsiteX2" fmla="*/ 198940 w 6091008"/>
                <a:gd name="connsiteY2" fmla="*/ 5717964 h 6858000"/>
                <a:gd name="connsiteX3" fmla="*/ 251499 w 6091008"/>
                <a:gd name="connsiteY3" fmla="*/ 5763842 h 6858000"/>
                <a:gd name="connsiteX4" fmla="*/ 308460 w 6091008"/>
                <a:gd name="connsiteY4" fmla="*/ 5806337 h 6858000"/>
                <a:gd name="connsiteX5" fmla="*/ 368305 w 6091008"/>
                <a:gd name="connsiteY5" fmla="*/ 5847248 h 6858000"/>
                <a:gd name="connsiteX6" fmla="*/ 430451 w 6091008"/>
                <a:gd name="connsiteY6" fmla="*/ 5887305 h 6858000"/>
                <a:gd name="connsiteX7" fmla="*/ 975811 w 6091008"/>
                <a:gd name="connsiteY7" fmla="*/ 6205653 h 6858000"/>
                <a:gd name="connsiteX8" fmla="*/ 1510250 w 6091008"/>
                <a:gd name="connsiteY8" fmla="*/ 6575390 h 6858000"/>
                <a:gd name="connsiteX9" fmla="*/ 2002437 w 6091008"/>
                <a:gd name="connsiteY9" fmla="*/ 6825029 h 6858000"/>
                <a:gd name="connsiteX10" fmla="*/ 2137670 w 6091008"/>
                <a:gd name="connsiteY10" fmla="*/ 6856874 h 6858000"/>
                <a:gd name="connsiteX11" fmla="*/ 2145778 w 6091008"/>
                <a:gd name="connsiteY11" fmla="*/ 6858000 h 6858000"/>
                <a:gd name="connsiteX12" fmla="*/ 1098858 w 6091008"/>
                <a:gd name="connsiteY12" fmla="*/ 6858000 h 6858000"/>
                <a:gd name="connsiteX13" fmla="*/ 1004166 w 6091008"/>
                <a:gd name="connsiteY13" fmla="*/ 6786858 h 6858000"/>
                <a:gd name="connsiteX14" fmla="*/ 751974 w 6091008"/>
                <a:gd name="connsiteY14" fmla="*/ 6608169 h 6858000"/>
                <a:gd name="connsiteX15" fmla="*/ 623305 w 6091008"/>
                <a:gd name="connsiteY15" fmla="*/ 6522172 h 6858000"/>
                <a:gd name="connsiteX16" fmla="*/ 492346 w 6091008"/>
                <a:gd name="connsiteY16" fmla="*/ 6437477 h 6858000"/>
                <a:gd name="connsiteX17" fmla="*/ 358536 w 6091008"/>
                <a:gd name="connsiteY17" fmla="*/ 6352312 h 6858000"/>
                <a:gd name="connsiteX18" fmla="*/ 290710 w 6091008"/>
                <a:gd name="connsiteY18" fmla="*/ 6308820 h 6858000"/>
                <a:gd name="connsiteX19" fmla="*/ 221792 w 6091008"/>
                <a:gd name="connsiteY19" fmla="*/ 6263122 h 6858000"/>
                <a:gd name="connsiteX20" fmla="*/ 152460 w 6091008"/>
                <a:gd name="connsiteY20" fmla="*/ 6215106 h 6858000"/>
                <a:gd name="connsiteX21" fmla="*/ 83055 w 6091008"/>
                <a:gd name="connsiteY21" fmla="*/ 6163978 h 6858000"/>
                <a:gd name="connsiteX22" fmla="*/ 14161 w 6091008"/>
                <a:gd name="connsiteY22" fmla="*/ 6109014 h 6858000"/>
                <a:gd name="connsiteX23" fmla="*/ 0 w 6091008"/>
                <a:gd name="connsiteY23" fmla="*/ 6096195 h 6858000"/>
                <a:gd name="connsiteX24" fmla="*/ 3707444 w 6091008"/>
                <a:gd name="connsiteY24" fmla="*/ 0 h 6858000"/>
                <a:gd name="connsiteX25" fmla="*/ 4265528 w 6091008"/>
                <a:gd name="connsiteY25" fmla="*/ 0 h 6858000"/>
                <a:gd name="connsiteX26" fmla="*/ 4291472 w 6091008"/>
                <a:gd name="connsiteY26" fmla="*/ 15596 h 6858000"/>
                <a:gd name="connsiteX27" fmla="*/ 4431124 w 6091008"/>
                <a:gd name="connsiteY27" fmla="*/ 119052 h 6858000"/>
                <a:gd name="connsiteX28" fmla="*/ 4899570 w 6091008"/>
                <a:gd name="connsiteY28" fmla="*/ 643769 h 6858000"/>
                <a:gd name="connsiteX29" fmla="*/ 5247925 w 6091008"/>
                <a:gd name="connsiteY29" fmla="*/ 1232134 h 6858000"/>
                <a:gd name="connsiteX30" fmla="*/ 5401234 w 6091008"/>
                <a:gd name="connsiteY30" fmla="*/ 1518442 h 6858000"/>
                <a:gd name="connsiteX31" fmla="*/ 5480921 w 6091008"/>
                <a:gd name="connsiteY31" fmla="*/ 1662114 h 6858000"/>
                <a:gd name="connsiteX32" fmla="*/ 5561804 w 6091008"/>
                <a:gd name="connsiteY32" fmla="*/ 1812436 h 6858000"/>
                <a:gd name="connsiteX33" fmla="*/ 5855037 w 6091008"/>
                <a:gd name="connsiteY33" fmla="*/ 2457716 h 6858000"/>
                <a:gd name="connsiteX34" fmla="*/ 6052254 w 6091008"/>
                <a:gd name="connsiteY34" fmla="*/ 3193699 h 6858000"/>
                <a:gd name="connsiteX35" fmla="*/ 6073151 w 6091008"/>
                <a:gd name="connsiteY35" fmla="*/ 4004612 h 6858000"/>
                <a:gd name="connsiteX36" fmla="*/ 6067309 w 6091008"/>
                <a:gd name="connsiteY36" fmla="*/ 4055890 h 6858000"/>
                <a:gd name="connsiteX37" fmla="*/ 6059979 w 6091008"/>
                <a:gd name="connsiteY37" fmla="*/ 4106917 h 6858000"/>
                <a:gd name="connsiteX38" fmla="*/ 6052371 w 6091008"/>
                <a:gd name="connsiteY38" fmla="*/ 4158016 h 6858000"/>
                <a:gd name="connsiteX39" fmla="*/ 6043434 w 6091008"/>
                <a:gd name="connsiteY39" fmla="*/ 4208759 h 6858000"/>
                <a:gd name="connsiteX40" fmla="*/ 6023229 w 6091008"/>
                <a:gd name="connsiteY40" fmla="*/ 4309769 h 6858000"/>
                <a:gd name="connsiteX41" fmla="*/ 5999922 w 6091008"/>
                <a:gd name="connsiteY41" fmla="*/ 4409799 h 6858000"/>
                <a:gd name="connsiteX42" fmla="*/ 5987157 w 6091008"/>
                <a:gd name="connsiteY42" fmla="*/ 4459369 h 6858000"/>
                <a:gd name="connsiteX43" fmla="*/ 5973731 w 6091008"/>
                <a:gd name="connsiteY43" fmla="*/ 4508027 h 6858000"/>
                <a:gd name="connsiteX44" fmla="*/ 5944653 w 6091008"/>
                <a:gd name="connsiteY44" fmla="*/ 4602538 h 6858000"/>
                <a:gd name="connsiteX45" fmla="*/ 5915334 w 6091008"/>
                <a:gd name="connsiteY45" fmla="*/ 4696982 h 6858000"/>
                <a:gd name="connsiteX46" fmla="*/ 5881786 w 6091008"/>
                <a:gd name="connsiteY46" fmla="*/ 4790295 h 6858000"/>
                <a:gd name="connsiteX47" fmla="*/ 5539609 w 6091008"/>
                <a:gd name="connsiteY47" fmla="*/ 5504511 h 6858000"/>
                <a:gd name="connsiteX48" fmla="*/ 5432400 w 6091008"/>
                <a:gd name="connsiteY48" fmla="*/ 5669348 h 6858000"/>
                <a:gd name="connsiteX49" fmla="*/ 5404330 w 6091008"/>
                <a:gd name="connsiteY49" fmla="*/ 5709372 h 6858000"/>
                <a:gd name="connsiteX50" fmla="*/ 5375525 w 6091008"/>
                <a:gd name="connsiteY50" fmla="*/ 5748757 h 6858000"/>
                <a:gd name="connsiteX51" fmla="*/ 5317831 w 6091008"/>
                <a:gd name="connsiteY51" fmla="*/ 5827355 h 6858000"/>
                <a:gd name="connsiteX52" fmla="*/ 5288208 w 6091008"/>
                <a:gd name="connsiteY52" fmla="*/ 5865932 h 6858000"/>
                <a:gd name="connsiteX53" fmla="*/ 5273251 w 6091008"/>
                <a:gd name="connsiteY53" fmla="*/ 5885035 h 6858000"/>
                <a:gd name="connsiteX54" fmla="*/ 5256656 w 6091008"/>
                <a:gd name="connsiteY54" fmla="*/ 5902520 h 6858000"/>
                <a:gd name="connsiteX55" fmla="*/ 5189858 w 6091008"/>
                <a:gd name="connsiteY55" fmla="*/ 5971616 h 6858000"/>
                <a:gd name="connsiteX56" fmla="*/ 5156287 w 6091008"/>
                <a:gd name="connsiteY56" fmla="*/ 6005600 h 6858000"/>
                <a:gd name="connsiteX57" fmla="*/ 5121598 w 6091008"/>
                <a:gd name="connsiteY57" fmla="*/ 6037962 h 6858000"/>
                <a:gd name="connsiteX58" fmla="*/ 5051798 w 6091008"/>
                <a:gd name="connsiteY58" fmla="*/ 6101838 h 6858000"/>
                <a:gd name="connsiteX59" fmla="*/ 4463594 w 6091008"/>
                <a:gd name="connsiteY59" fmla="*/ 6532280 h 6858000"/>
                <a:gd name="connsiteX60" fmla="*/ 4388637 w 6091008"/>
                <a:gd name="connsiteY60" fmla="*/ 6579169 h 6858000"/>
                <a:gd name="connsiteX61" fmla="*/ 4312856 w 6091008"/>
                <a:gd name="connsiteY61" fmla="*/ 6623337 h 6858000"/>
                <a:gd name="connsiteX62" fmla="*/ 4237558 w 6091008"/>
                <a:gd name="connsiteY62" fmla="*/ 6667632 h 6858000"/>
                <a:gd name="connsiteX63" fmla="*/ 4161774 w 6091008"/>
                <a:gd name="connsiteY63" fmla="*/ 6709883 h 6858000"/>
                <a:gd name="connsiteX64" fmla="*/ 4010448 w 6091008"/>
                <a:gd name="connsiteY64" fmla="*/ 6792981 h 6858000"/>
                <a:gd name="connsiteX65" fmla="*/ 3935163 w 6091008"/>
                <a:gd name="connsiteY65" fmla="*/ 6834338 h 6858000"/>
                <a:gd name="connsiteX66" fmla="*/ 3892887 w 6091008"/>
                <a:gd name="connsiteY66" fmla="*/ 6858000 h 6858000"/>
                <a:gd name="connsiteX67" fmla="*/ 2743942 w 6091008"/>
                <a:gd name="connsiteY67" fmla="*/ 6858000 h 6858000"/>
                <a:gd name="connsiteX68" fmla="*/ 2852577 w 6091008"/>
                <a:gd name="connsiteY68" fmla="*/ 6838910 h 6858000"/>
                <a:gd name="connsiteX69" fmla="*/ 3143255 w 6091008"/>
                <a:gd name="connsiteY69" fmla="*/ 6759775 h 6858000"/>
                <a:gd name="connsiteX70" fmla="*/ 3430899 w 6091008"/>
                <a:gd name="connsiteY70" fmla="*/ 6650056 h 6858000"/>
                <a:gd name="connsiteX71" fmla="*/ 3713289 w 6091008"/>
                <a:gd name="connsiteY71" fmla="*/ 6514054 h 6858000"/>
                <a:gd name="connsiteX72" fmla="*/ 3981228 w 6091008"/>
                <a:gd name="connsiteY72" fmla="*/ 6334878 h 6858000"/>
                <a:gd name="connsiteX73" fmla="*/ 4107885 w 6091008"/>
                <a:gd name="connsiteY73" fmla="*/ 6233689 h 6858000"/>
                <a:gd name="connsiteX74" fmla="*/ 4169795 w 6091008"/>
                <a:gd name="connsiteY74" fmla="*/ 6181389 h 6858000"/>
                <a:gd name="connsiteX75" fmla="*/ 4229189 w 6091008"/>
                <a:gd name="connsiteY75" fmla="*/ 6125914 h 6858000"/>
                <a:gd name="connsiteX76" fmla="*/ 4652064 w 6091008"/>
                <a:gd name="connsiteY76" fmla="*/ 5641457 h 6858000"/>
                <a:gd name="connsiteX77" fmla="*/ 4697555 w 6091008"/>
                <a:gd name="connsiteY77" fmla="*/ 5576516 h 6858000"/>
                <a:gd name="connsiteX78" fmla="*/ 4720492 w 6091008"/>
                <a:gd name="connsiteY78" fmla="*/ 5544537 h 6858000"/>
                <a:gd name="connsiteX79" fmla="*/ 4741922 w 6091008"/>
                <a:gd name="connsiteY79" fmla="*/ 5511420 h 6858000"/>
                <a:gd name="connsiteX80" fmla="*/ 4784179 w 6091008"/>
                <a:gd name="connsiteY80" fmla="*/ 5445022 h 6858000"/>
                <a:gd name="connsiteX81" fmla="*/ 4794796 w 6091008"/>
                <a:gd name="connsiteY81" fmla="*/ 5428584 h 6858000"/>
                <a:gd name="connsiteX82" fmla="*/ 4807173 w 6091008"/>
                <a:gd name="connsiteY82" fmla="*/ 5413795 h 6858000"/>
                <a:gd name="connsiteX83" fmla="*/ 4830010 w 6091008"/>
                <a:gd name="connsiteY83" fmla="*/ 5382674 h 6858000"/>
                <a:gd name="connsiteX84" fmla="*/ 4874298 w 6091008"/>
                <a:gd name="connsiteY84" fmla="*/ 5319323 h 6858000"/>
                <a:gd name="connsiteX85" fmla="*/ 4896484 w 6091008"/>
                <a:gd name="connsiteY85" fmla="*/ 5287734 h 6858000"/>
                <a:gd name="connsiteX86" fmla="*/ 4918019 w 6091008"/>
                <a:gd name="connsiteY86" fmla="*/ 5255673 h 6858000"/>
                <a:gd name="connsiteX87" fmla="*/ 4999238 w 6091008"/>
                <a:gd name="connsiteY87" fmla="*/ 5124058 h 6858000"/>
                <a:gd name="connsiteX88" fmla="*/ 5251271 w 6091008"/>
                <a:gd name="connsiteY88" fmla="*/ 4554965 h 6858000"/>
                <a:gd name="connsiteX89" fmla="*/ 5276136 w 6091008"/>
                <a:gd name="connsiteY89" fmla="*/ 4480521 h 6858000"/>
                <a:gd name="connsiteX90" fmla="*/ 5297442 w 6091008"/>
                <a:gd name="connsiteY90" fmla="*/ 4404389 h 6858000"/>
                <a:gd name="connsiteX91" fmla="*/ 5318953 w 6091008"/>
                <a:gd name="connsiteY91" fmla="*/ 4328458 h 6858000"/>
                <a:gd name="connsiteX92" fmla="*/ 5328684 w 6091008"/>
                <a:gd name="connsiteY92" fmla="*/ 4291175 h 6858000"/>
                <a:gd name="connsiteX93" fmla="*/ 5337470 w 6091008"/>
                <a:gd name="connsiteY93" fmla="*/ 4254522 h 6858000"/>
                <a:gd name="connsiteX94" fmla="*/ 5353277 w 6091008"/>
                <a:gd name="connsiteY94" fmla="*/ 4181038 h 6858000"/>
                <a:gd name="connsiteX95" fmla="*/ 5366762 w 6091008"/>
                <a:gd name="connsiteY95" fmla="*/ 4107520 h 6858000"/>
                <a:gd name="connsiteX96" fmla="*/ 5373105 w 6091008"/>
                <a:gd name="connsiteY96" fmla="*/ 4070802 h 6858000"/>
                <a:gd name="connsiteX97" fmla="*/ 5378288 w 6091008"/>
                <a:gd name="connsiteY97" fmla="*/ 4034066 h 6858000"/>
                <a:gd name="connsiteX98" fmla="*/ 5383471 w 6091008"/>
                <a:gd name="connsiteY98" fmla="*/ 3997331 h 6858000"/>
                <a:gd name="connsiteX99" fmla="*/ 5387373 w 6091008"/>
                <a:gd name="connsiteY99" fmla="*/ 3960547 h 6858000"/>
                <a:gd name="connsiteX100" fmla="*/ 5375699 w 6091008"/>
                <a:gd name="connsiteY100" fmla="*/ 3369810 h 6858000"/>
                <a:gd name="connsiteX101" fmla="*/ 5225695 w 6091008"/>
                <a:gd name="connsiteY101" fmla="*/ 2777923 h 6858000"/>
                <a:gd name="connsiteX102" fmla="*/ 4989893 w 6091008"/>
                <a:gd name="connsiteY102" fmla="*/ 2181595 h 6858000"/>
                <a:gd name="connsiteX103" fmla="*/ 4856777 w 6091008"/>
                <a:gd name="connsiteY103" fmla="*/ 1872581 h 6858000"/>
                <a:gd name="connsiteX104" fmla="*/ 4729367 w 6091008"/>
                <a:gd name="connsiteY104" fmla="*/ 1547581 h 6858000"/>
                <a:gd name="connsiteX105" fmla="*/ 4510575 w 6091008"/>
                <a:gd name="connsiteY105" fmla="*/ 917244 h 6858000"/>
                <a:gd name="connsiteX106" fmla="*/ 4387446 w 6091008"/>
                <a:gd name="connsiteY106" fmla="*/ 626512 h 6858000"/>
                <a:gd name="connsiteX107" fmla="*/ 4227716 w 6091008"/>
                <a:gd name="connsiteY107" fmla="*/ 368510 h 6858000"/>
                <a:gd name="connsiteX108" fmla="*/ 4017774 w 6091008"/>
                <a:gd name="connsiteY108" fmla="*/ 161674 h 6858000"/>
                <a:gd name="connsiteX109" fmla="*/ 3761542 w 6091008"/>
                <a:gd name="connsiteY109" fmla="*/ 19860 h 6858000"/>
                <a:gd name="connsiteX110" fmla="*/ 3727185 w 6091008"/>
                <a:gd name="connsiteY110" fmla="*/ 6533 h 6858000"/>
                <a:gd name="connsiteX111" fmla="*/ 1325680 w 6091008"/>
                <a:gd name="connsiteY111" fmla="*/ 0 h 6858000"/>
                <a:gd name="connsiteX112" fmla="*/ 2347354 w 6091008"/>
                <a:gd name="connsiteY112" fmla="*/ 0 h 6858000"/>
                <a:gd name="connsiteX113" fmla="*/ 2262734 w 6091008"/>
                <a:gd name="connsiteY113" fmla="*/ 20581 h 6858000"/>
                <a:gd name="connsiteX114" fmla="*/ 1969830 w 6091008"/>
                <a:gd name="connsiteY114" fmla="*/ 118108 h 6858000"/>
                <a:gd name="connsiteX115" fmla="*/ 1897367 w 6091008"/>
                <a:gd name="connsiteY115" fmla="*/ 145059 h 6858000"/>
                <a:gd name="connsiteX116" fmla="*/ 1825860 w 6091008"/>
                <a:gd name="connsiteY116" fmla="*/ 175210 h 6858000"/>
                <a:gd name="connsiteX117" fmla="*/ 1754258 w 6091008"/>
                <a:gd name="connsiteY117" fmla="*/ 204746 h 6858000"/>
                <a:gd name="connsiteX118" fmla="*/ 1683442 w 6091008"/>
                <a:gd name="connsiteY118" fmla="*/ 237143 h 6858000"/>
                <a:gd name="connsiteX119" fmla="*/ 1612330 w 6091008"/>
                <a:gd name="connsiteY119" fmla="*/ 268724 h 6858000"/>
                <a:gd name="connsiteX120" fmla="*/ 1542244 w 6091008"/>
                <a:gd name="connsiteY120" fmla="*/ 303229 h 6858000"/>
                <a:gd name="connsiteX121" fmla="*/ 1471990 w 6091008"/>
                <a:gd name="connsiteY121" fmla="*/ 337395 h 6858000"/>
                <a:gd name="connsiteX122" fmla="*/ 1402813 w 6091008"/>
                <a:gd name="connsiteY122" fmla="*/ 374794 h 6858000"/>
                <a:gd name="connsiteX123" fmla="*/ 1333886 w 6091008"/>
                <a:gd name="connsiteY123" fmla="*/ 412702 h 6858000"/>
                <a:gd name="connsiteX124" fmla="*/ 1266278 w 6091008"/>
                <a:gd name="connsiteY124" fmla="*/ 453907 h 6858000"/>
                <a:gd name="connsiteX125" fmla="*/ 1199136 w 6091008"/>
                <a:gd name="connsiteY125" fmla="*/ 496266 h 6858000"/>
                <a:gd name="connsiteX126" fmla="*/ 1182302 w 6091008"/>
                <a:gd name="connsiteY126" fmla="*/ 506917 h 6858000"/>
                <a:gd name="connsiteX127" fmla="*/ 1166009 w 6091008"/>
                <a:gd name="connsiteY127" fmla="*/ 518449 h 6858000"/>
                <a:gd name="connsiteX128" fmla="*/ 1133302 w 6091008"/>
                <a:gd name="connsiteY128" fmla="*/ 541479 h 6858000"/>
                <a:gd name="connsiteX129" fmla="*/ 1067923 w 6091008"/>
                <a:gd name="connsiteY129" fmla="*/ 587403 h 6858000"/>
                <a:gd name="connsiteX130" fmla="*/ 1051509 w 6091008"/>
                <a:gd name="connsiteY130" fmla="*/ 598902 h 6858000"/>
                <a:gd name="connsiteX131" fmla="*/ 1035673 w 6091008"/>
                <a:gd name="connsiteY131" fmla="*/ 611145 h 6858000"/>
                <a:gd name="connsiteX132" fmla="*/ 1003878 w 6091008"/>
                <a:gd name="connsiteY132" fmla="*/ 635598 h 6858000"/>
                <a:gd name="connsiteX133" fmla="*/ 877673 w 6091008"/>
                <a:gd name="connsiteY133" fmla="*/ 735582 h 6858000"/>
                <a:gd name="connsiteX134" fmla="*/ 417533 w 6091008"/>
                <a:gd name="connsiteY134" fmla="*/ 1198720 h 6858000"/>
                <a:gd name="connsiteX135" fmla="*/ 54935 w 6091008"/>
                <a:gd name="connsiteY135" fmla="*/ 1756293 h 6858000"/>
                <a:gd name="connsiteX136" fmla="*/ 17844 w 6091008"/>
                <a:gd name="connsiteY136" fmla="*/ 1831433 h 6858000"/>
                <a:gd name="connsiteX137" fmla="*/ 0 w 6091008"/>
                <a:gd name="connsiteY137" fmla="*/ 1869131 h 6858000"/>
                <a:gd name="connsiteX138" fmla="*/ 0 w 6091008"/>
                <a:gd name="connsiteY138" fmla="*/ 1198550 h 6858000"/>
                <a:gd name="connsiteX139" fmla="*/ 185957 w 6091008"/>
                <a:gd name="connsiteY139" fmla="*/ 961506 h 6858000"/>
                <a:gd name="connsiteX140" fmla="*/ 689746 w 6091008"/>
                <a:gd name="connsiteY140" fmla="*/ 447064 h 6858000"/>
                <a:gd name="connsiteX141" fmla="*/ 827126 w 6091008"/>
                <a:gd name="connsiteY141" fmla="*/ 333881 h 6858000"/>
                <a:gd name="connsiteX142" fmla="*/ 968997 w 6091008"/>
                <a:gd name="connsiteY142" fmla="*/ 228085 h 6858000"/>
                <a:gd name="connsiteX143" fmla="*/ 1004883 w 6091008"/>
                <a:gd name="connsiteY143" fmla="*/ 202373 h 6858000"/>
                <a:gd name="connsiteX144" fmla="*/ 1022826 w 6091008"/>
                <a:gd name="connsiteY144" fmla="*/ 189517 h 6858000"/>
                <a:gd name="connsiteX145" fmla="*/ 1041187 w 6091008"/>
                <a:gd name="connsiteY145" fmla="*/ 177509 h 6858000"/>
                <a:gd name="connsiteX146" fmla="*/ 1114760 w 6091008"/>
                <a:gd name="connsiteY146" fmla="*/ 129512 h 6858000"/>
                <a:gd name="connsiteX147" fmla="*/ 1188498 w 6091008"/>
                <a:gd name="connsiteY147" fmla="*/ 81854 h 6858000"/>
                <a:gd name="connsiteX148" fmla="*/ 1263461 w 6091008"/>
                <a:gd name="connsiteY148" fmla="*/ 3688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</a:cxnLst>
              <a:rect l="l" t="t" r="r" b="b"/>
              <a:pathLst>
                <a:path w="6091008" h="6858000">
                  <a:moveTo>
                    <a:pt x="0" y="5476844"/>
                  </a:moveTo>
                  <a:lnTo>
                    <a:pt x="15220" y="5501668"/>
                  </a:lnTo>
                  <a:cubicBezTo>
                    <a:pt x="69097" y="5585141"/>
                    <a:pt x="130925" y="5654403"/>
                    <a:pt x="198940" y="5717964"/>
                  </a:cubicBezTo>
                  <a:lnTo>
                    <a:pt x="251499" y="5763842"/>
                  </a:lnTo>
                  <a:lnTo>
                    <a:pt x="308460" y="5806337"/>
                  </a:lnTo>
                  <a:cubicBezTo>
                    <a:pt x="326685" y="5820934"/>
                    <a:pt x="348384" y="5833667"/>
                    <a:pt x="368305" y="5847248"/>
                  </a:cubicBezTo>
                  <a:cubicBezTo>
                    <a:pt x="388782" y="5860683"/>
                    <a:pt x="408424" y="5874336"/>
                    <a:pt x="430451" y="5887305"/>
                  </a:cubicBezTo>
                  <a:cubicBezTo>
                    <a:pt x="601703" y="5991186"/>
                    <a:pt x="792871" y="6091279"/>
                    <a:pt x="975811" y="6205653"/>
                  </a:cubicBezTo>
                  <a:cubicBezTo>
                    <a:pt x="1159565" y="6318920"/>
                    <a:pt x="1337666" y="6443625"/>
                    <a:pt x="1510250" y="6575390"/>
                  </a:cubicBezTo>
                  <a:cubicBezTo>
                    <a:pt x="1658997" y="6690317"/>
                    <a:pt x="1824862" y="6774210"/>
                    <a:pt x="2002437" y="6825029"/>
                  </a:cubicBezTo>
                  <a:cubicBezTo>
                    <a:pt x="2046812" y="6837803"/>
                    <a:pt x="2091936" y="6848385"/>
                    <a:pt x="2137670" y="6856874"/>
                  </a:cubicBezTo>
                  <a:lnTo>
                    <a:pt x="2145778" y="6858000"/>
                  </a:lnTo>
                  <a:lnTo>
                    <a:pt x="1098858" y="6858000"/>
                  </a:lnTo>
                  <a:lnTo>
                    <a:pt x="1004166" y="6786858"/>
                  </a:lnTo>
                  <a:cubicBezTo>
                    <a:pt x="920997" y="6725805"/>
                    <a:pt x="837118" y="6666016"/>
                    <a:pt x="751974" y="6608169"/>
                  </a:cubicBezTo>
                  <a:lnTo>
                    <a:pt x="623305" y="6522172"/>
                  </a:lnTo>
                  <a:lnTo>
                    <a:pt x="492346" y="6437477"/>
                  </a:lnTo>
                  <a:lnTo>
                    <a:pt x="358536" y="6352312"/>
                  </a:lnTo>
                  <a:lnTo>
                    <a:pt x="290710" y="6308820"/>
                  </a:lnTo>
                  <a:lnTo>
                    <a:pt x="221792" y="6263122"/>
                  </a:lnTo>
                  <a:cubicBezTo>
                    <a:pt x="198889" y="6248595"/>
                    <a:pt x="175526" y="6231442"/>
                    <a:pt x="152460" y="6215106"/>
                  </a:cubicBezTo>
                  <a:cubicBezTo>
                    <a:pt x="129301" y="6198154"/>
                    <a:pt x="105988" y="6183223"/>
                    <a:pt x="83055" y="6163978"/>
                  </a:cubicBezTo>
                  <a:lnTo>
                    <a:pt x="14161" y="6109014"/>
                  </a:lnTo>
                  <a:lnTo>
                    <a:pt x="0" y="6096195"/>
                  </a:lnTo>
                  <a:close/>
                  <a:moveTo>
                    <a:pt x="3707444" y="0"/>
                  </a:moveTo>
                  <a:lnTo>
                    <a:pt x="4265528" y="0"/>
                  </a:lnTo>
                  <a:lnTo>
                    <a:pt x="4291472" y="15596"/>
                  </a:lnTo>
                  <a:cubicBezTo>
                    <a:pt x="4339292" y="47637"/>
                    <a:pt x="4385917" y="82210"/>
                    <a:pt x="4431124" y="119052"/>
                  </a:cubicBezTo>
                  <a:cubicBezTo>
                    <a:pt x="4612085" y="266897"/>
                    <a:pt x="4766658" y="451392"/>
                    <a:pt x="4899570" y="643769"/>
                  </a:cubicBezTo>
                  <a:cubicBezTo>
                    <a:pt x="5032421" y="836866"/>
                    <a:pt x="5144168" y="1037706"/>
                    <a:pt x="5247925" y="1232134"/>
                  </a:cubicBezTo>
                  <a:cubicBezTo>
                    <a:pt x="5299886" y="1329516"/>
                    <a:pt x="5349860" y="1425631"/>
                    <a:pt x="5401234" y="1518442"/>
                  </a:cubicBezTo>
                  <a:lnTo>
                    <a:pt x="5480921" y="1662114"/>
                  </a:lnTo>
                  <a:cubicBezTo>
                    <a:pt x="5508162" y="1711659"/>
                    <a:pt x="5535098" y="1761858"/>
                    <a:pt x="5561804" y="1812436"/>
                  </a:cubicBezTo>
                  <a:cubicBezTo>
                    <a:pt x="5668394" y="2015131"/>
                    <a:pt x="5769309" y="2228374"/>
                    <a:pt x="5855037" y="2457716"/>
                  </a:cubicBezTo>
                  <a:cubicBezTo>
                    <a:pt x="5940757" y="2686612"/>
                    <a:pt x="6011031" y="2932566"/>
                    <a:pt x="6052254" y="3193699"/>
                  </a:cubicBezTo>
                  <a:cubicBezTo>
                    <a:pt x="6093625" y="3454283"/>
                    <a:pt x="6103924" y="3730828"/>
                    <a:pt x="6073151" y="4004612"/>
                  </a:cubicBezTo>
                  <a:lnTo>
                    <a:pt x="6067309" y="4055890"/>
                  </a:lnTo>
                  <a:cubicBezTo>
                    <a:pt x="6065066" y="4072953"/>
                    <a:pt x="6062462" y="4089919"/>
                    <a:pt x="6059979" y="4106917"/>
                  </a:cubicBezTo>
                  <a:lnTo>
                    <a:pt x="6052371" y="4158016"/>
                  </a:lnTo>
                  <a:cubicBezTo>
                    <a:pt x="6049766" y="4174982"/>
                    <a:pt x="6046401" y="4191890"/>
                    <a:pt x="6043434" y="4208759"/>
                  </a:cubicBezTo>
                  <a:cubicBezTo>
                    <a:pt x="6037102" y="4242536"/>
                    <a:pt x="6031011" y="4276380"/>
                    <a:pt x="6023229" y="4309769"/>
                  </a:cubicBezTo>
                  <a:cubicBezTo>
                    <a:pt x="6015690" y="4343223"/>
                    <a:pt x="6008874" y="4376870"/>
                    <a:pt x="5999922" y="4409799"/>
                  </a:cubicBezTo>
                  <a:lnTo>
                    <a:pt x="5987157" y="4459369"/>
                  </a:lnTo>
                  <a:cubicBezTo>
                    <a:pt x="5982945" y="4476053"/>
                    <a:pt x="5978687" y="4492427"/>
                    <a:pt x="5973731" y="4508027"/>
                  </a:cubicBezTo>
                  <a:lnTo>
                    <a:pt x="5944653" y="4602538"/>
                  </a:lnTo>
                  <a:lnTo>
                    <a:pt x="5915334" y="4696982"/>
                  </a:lnTo>
                  <a:cubicBezTo>
                    <a:pt x="5905346" y="4728457"/>
                    <a:pt x="5892944" y="4759283"/>
                    <a:pt x="5881786" y="4790295"/>
                  </a:cubicBezTo>
                  <a:cubicBezTo>
                    <a:pt x="5791737" y="5038923"/>
                    <a:pt x="5677271" y="5280123"/>
                    <a:pt x="5539609" y="5504511"/>
                  </a:cubicBezTo>
                  <a:lnTo>
                    <a:pt x="5432400" y="5669348"/>
                  </a:lnTo>
                  <a:cubicBezTo>
                    <a:pt x="5423763" y="5683225"/>
                    <a:pt x="5413823" y="5696165"/>
                    <a:pt x="5404330" y="5709372"/>
                  </a:cubicBezTo>
                  <a:lnTo>
                    <a:pt x="5375525" y="5748757"/>
                  </a:lnTo>
                  <a:lnTo>
                    <a:pt x="5317831" y="5827355"/>
                  </a:lnTo>
                  <a:cubicBezTo>
                    <a:pt x="5308217" y="5840529"/>
                    <a:pt x="5298639" y="5853567"/>
                    <a:pt x="5288208" y="5865932"/>
                  </a:cubicBezTo>
                  <a:cubicBezTo>
                    <a:pt x="5283153" y="5872232"/>
                    <a:pt x="5278509" y="5878936"/>
                    <a:pt x="5273251" y="5885035"/>
                  </a:cubicBezTo>
                  <a:cubicBezTo>
                    <a:pt x="5267908" y="5890963"/>
                    <a:pt x="5262120" y="5896624"/>
                    <a:pt x="5256656" y="5902520"/>
                  </a:cubicBezTo>
                  <a:lnTo>
                    <a:pt x="5189858" y="5971616"/>
                  </a:lnTo>
                  <a:cubicBezTo>
                    <a:pt x="5178681" y="5982899"/>
                    <a:pt x="5167959" y="5994892"/>
                    <a:pt x="5156287" y="6005600"/>
                  </a:cubicBezTo>
                  <a:lnTo>
                    <a:pt x="5121598" y="6037962"/>
                  </a:lnTo>
                  <a:lnTo>
                    <a:pt x="5051798" y="6101838"/>
                  </a:lnTo>
                  <a:cubicBezTo>
                    <a:pt x="4864110" y="6268956"/>
                    <a:pt x="4663874" y="6407541"/>
                    <a:pt x="4463594" y="6532280"/>
                  </a:cubicBezTo>
                  <a:cubicBezTo>
                    <a:pt x="4438472" y="6547774"/>
                    <a:pt x="4413434" y="6563439"/>
                    <a:pt x="4388637" y="6579169"/>
                  </a:cubicBezTo>
                  <a:lnTo>
                    <a:pt x="4312856" y="6623337"/>
                  </a:lnTo>
                  <a:lnTo>
                    <a:pt x="4237558" y="6667632"/>
                  </a:lnTo>
                  <a:cubicBezTo>
                    <a:pt x="4212548" y="6682715"/>
                    <a:pt x="4186842" y="6695553"/>
                    <a:pt x="4161774" y="6709883"/>
                  </a:cubicBezTo>
                  <a:cubicBezTo>
                    <a:pt x="4111167" y="6737392"/>
                    <a:pt x="4061123" y="6766670"/>
                    <a:pt x="4010448" y="6792981"/>
                  </a:cubicBezTo>
                  <a:cubicBezTo>
                    <a:pt x="3985322" y="6806562"/>
                    <a:pt x="3960037" y="6820248"/>
                    <a:pt x="3935163" y="6834338"/>
                  </a:cubicBezTo>
                  <a:lnTo>
                    <a:pt x="3892887" y="6858000"/>
                  </a:lnTo>
                  <a:lnTo>
                    <a:pt x="2743942" y="6858000"/>
                  </a:lnTo>
                  <a:lnTo>
                    <a:pt x="2852577" y="6838910"/>
                  </a:lnTo>
                  <a:cubicBezTo>
                    <a:pt x="2949686" y="6818527"/>
                    <a:pt x="3046805" y="6791706"/>
                    <a:pt x="3143255" y="6759775"/>
                  </a:cubicBezTo>
                  <a:cubicBezTo>
                    <a:pt x="3239807" y="6727945"/>
                    <a:pt x="3335416" y="6689975"/>
                    <a:pt x="3430899" y="6650056"/>
                  </a:cubicBezTo>
                  <a:cubicBezTo>
                    <a:pt x="3526299" y="6609969"/>
                    <a:pt x="3621242" y="6565786"/>
                    <a:pt x="3713289" y="6514054"/>
                  </a:cubicBezTo>
                  <a:cubicBezTo>
                    <a:pt x="3805137" y="6460650"/>
                    <a:pt x="3895762" y="6401178"/>
                    <a:pt x="3981228" y="6334878"/>
                  </a:cubicBezTo>
                  <a:cubicBezTo>
                    <a:pt x="4024934" y="6303166"/>
                    <a:pt x="4066572" y="6268544"/>
                    <a:pt x="4107885" y="6233689"/>
                  </a:cubicBezTo>
                  <a:cubicBezTo>
                    <a:pt x="4128602" y="6216277"/>
                    <a:pt x="4149365" y="6199173"/>
                    <a:pt x="4169795" y="6181389"/>
                  </a:cubicBezTo>
                  <a:cubicBezTo>
                    <a:pt x="4189729" y="6163032"/>
                    <a:pt x="4209542" y="6144643"/>
                    <a:pt x="4229189" y="6125914"/>
                  </a:cubicBezTo>
                  <a:cubicBezTo>
                    <a:pt x="4387326" y="5978255"/>
                    <a:pt x="4528049" y="5812977"/>
                    <a:pt x="4652064" y="5641457"/>
                  </a:cubicBezTo>
                  <a:lnTo>
                    <a:pt x="4697555" y="5576516"/>
                  </a:lnTo>
                  <a:lnTo>
                    <a:pt x="4720492" y="5544537"/>
                  </a:lnTo>
                  <a:cubicBezTo>
                    <a:pt x="4728246" y="5533956"/>
                    <a:pt x="4734819" y="5522469"/>
                    <a:pt x="4741922" y="5511420"/>
                  </a:cubicBezTo>
                  <a:lnTo>
                    <a:pt x="4784179" y="5445022"/>
                  </a:lnTo>
                  <a:cubicBezTo>
                    <a:pt x="4787730" y="5439497"/>
                    <a:pt x="4791161" y="5433940"/>
                    <a:pt x="4794796" y="5428584"/>
                  </a:cubicBezTo>
                  <a:cubicBezTo>
                    <a:pt x="4798637" y="5423432"/>
                    <a:pt x="4803091" y="5418884"/>
                    <a:pt x="4807173" y="5413795"/>
                  </a:cubicBezTo>
                  <a:cubicBezTo>
                    <a:pt x="4815384" y="5403926"/>
                    <a:pt x="4822656" y="5393214"/>
                    <a:pt x="4830010" y="5382674"/>
                  </a:cubicBezTo>
                  <a:lnTo>
                    <a:pt x="4874298" y="5319323"/>
                  </a:lnTo>
                  <a:lnTo>
                    <a:pt x="4896484" y="5287734"/>
                  </a:lnTo>
                  <a:cubicBezTo>
                    <a:pt x="4903839" y="5277191"/>
                    <a:pt x="4911520" y="5266885"/>
                    <a:pt x="4918019" y="5255673"/>
                  </a:cubicBezTo>
                  <a:lnTo>
                    <a:pt x="4999238" y="5124058"/>
                  </a:lnTo>
                  <a:cubicBezTo>
                    <a:pt x="5102559" y="4945225"/>
                    <a:pt x="5185787" y="4753943"/>
                    <a:pt x="5251271" y="4554965"/>
                  </a:cubicBezTo>
                  <a:cubicBezTo>
                    <a:pt x="5259371" y="4530051"/>
                    <a:pt x="5268846" y="4505799"/>
                    <a:pt x="5276136" y="4480521"/>
                  </a:cubicBezTo>
                  <a:lnTo>
                    <a:pt x="5297442" y="4404389"/>
                  </a:lnTo>
                  <a:lnTo>
                    <a:pt x="5318953" y="4328458"/>
                  </a:lnTo>
                  <a:cubicBezTo>
                    <a:pt x="5322895" y="4315679"/>
                    <a:pt x="5325929" y="4303390"/>
                    <a:pt x="5328684" y="4291175"/>
                  </a:cubicBezTo>
                  <a:lnTo>
                    <a:pt x="5337470" y="4254522"/>
                  </a:lnTo>
                  <a:cubicBezTo>
                    <a:pt x="5343899" y="4230045"/>
                    <a:pt x="5348129" y="4205565"/>
                    <a:pt x="5353277" y="4181038"/>
                  </a:cubicBezTo>
                  <a:cubicBezTo>
                    <a:pt x="5358786" y="4156608"/>
                    <a:pt x="5362533" y="4132000"/>
                    <a:pt x="5366762" y="4107520"/>
                  </a:cubicBezTo>
                  <a:cubicBezTo>
                    <a:pt x="5368877" y="4095280"/>
                    <a:pt x="5371390" y="4083000"/>
                    <a:pt x="5373105" y="4070802"/>
                  </a:cubicBezTo>
                  <a:lnTo>
                    <a:pt x="5378288" y="4034066"/>
                  </a:lnTo>
                  <a:lnTo>
                    <a:pt x="5383471" y="3997331"/>
                  </a:lnTo>
                  <a:lnTo>
                    <a:pt x="5387373" y="3960547"/>
                  </a:lnTo>
                  <a:cubicBezTo>
                    <a:pt x="5408513" y="3764258"/>
                    <a:pt x="5404752" y="3567184"/>
                    <a:pt x="5375699" y="3369810"/>
                  </a:cubicBezTo>
                  <a:cubicBezTo>
                    <a:pt x="5347044" y="3172396"/>
                    <a:pt x="5293473" y="2975222"/>
                    <a:pt x="5225695" y="2777923"/>
                  </a:cubicBezTo>
                  <a:cubicBezTo>
                    <a:pt x="5157675" y="2580560"/>
                    <a:pt x="5075729" y="2382997"/>
                    <a:pt x="4989893" y="2181595"/>
                  </a:cubicBezTo>
                  <a:lnTo>
                    <a:pt x="4856777" y="1872581"/>
                  </a:lnTo>
                  <a:cubicBezTo>
                    <a:pt x="4811108" y="1763784"/>
                    <a:pt x="4768691" y="1655416"/>
                    <a:pt x="4729367" y="1547581"/>
                  </a:cubicBezTo>
                  <a:cubicBezTo>
                    <a:pt x="4650320" y="1331954"/>
                    <a:pt x="4585048" y="1118545"/>
                    <a:pt x="4510575" y="917244"/>
                  </a:cubicBezTo>
                  <a:cubicBezTo>
                    <a:pt x="4473339" y="816594"/>
                    <a:pt x="4433491" y="718925"/>
                    <a:pt x="4387446" y="626512"/>
                  </a:cubicBezTo>
                  <a:cubicBezTo>
                    <a:pt x="4341559" y="533993"/>
                    <a:pt x="4289352" y="446701"/>
                    <a:pt x="4227716" y="368510"/>
                  </a:cubicBezTo>
                  <a:cubicBezTo>
                    <a:pt x="4166554" y="290006"/>
                    <a:pt x="4096194" y="220222"/>
                    <a:pt x="4017774" y="161674"/>
                  </a:cubicBezTo>
                  <a:cubicBezTo>
                    <a:pt x="3939391" y="102989"/>
                    <a:pt x="3853034" y="55709"/>
                    <a:pt x="3761542" y="19860"/>
                  </a:cubicBezTo>
                  <a:lnTo>
                    <a:pt x="3727185" y="6533"/>
                  </a:lnTo>
                  <a:close/>
                  <a:moveTo>
                    <a:pt x="1325680" y="0"/>
                  </a:moveTo>
                  <a:lnTo>
                    <a:pt x="2347354" y="0"/>
                  </a:lnTo>
                  <a:lnTo>
                    <a:pt x="2262734" y="20581"/>
                  </a:lnTo>
                  <a:cubicBezTo>
                    <a:pt x="2164073" y="49233"/>
                    <a:pt x="2066423" y="82020"/>
                    <a:pt x="1969830" y="118108"/>
                  </a:cubicBezTo>
                  <a:cubicBezTo>
                    <a:pt x="1945675" y="127092"/>
                    <a:pt x="1921391" y="135598"/>
                    <a:pt x="1897367" y="145059"/>
                  </a:cubicBezTo>
                  <a:cubicBezTo>
                    <a:pt x="1873522" y="155302"/>
                    <a:pt x="1849679" y="165546"/>
                    <a:pt x="1825860" y="175210"/>
                  </a:cubicBezTo>
                  <a:lnTo>
                    <a:pt x="1754258" y="204746"/>
                  </a:lnTo>
                  <a:lnTo>
                    <a:pt x="1683442" y="237143"/>
                  </a:lnTo>
                  <a:cubicBezTo>
                    <a:pt x="1659851" y="247896"/>
                    <a:pt x="1636127" y="258172"/>
                    <a:pt x="1612330" y="268724"/>
                  </a:cubicBezTo>
                  <a:lnTo>
                    <a:pt x="1542244" y="303229"/>
                  </a:lnTo>
                  <a:lnTo>
                    <a:pt x="1471990" y="337395"/>
                  </a:lnTo>
                  <a:cubicBezTo>
                    <a:pt x="1448660" y="349103"/>
                    <a:pt x="1425927" y="362441"/>
                    <a:pt x="1402813" y="374794"/>
                  </a:cubicBezTo>
                  <a:lnTo>
                    <a:pt x="1333886" y="412702"/>
                  </a:lnTo>
                  <a:cubicBezTo>
                    <a:pt x="1310940" y="425394"/>
                    <a:pt x="1288842" y="440228"/>
                    <a:pt x="1266278" y="453907"/>
                  </a:cubicBezTo>
                  <a:lnTo>
                    <a:pt x="1199136" y="496266"/>
                  </a:lnTo>
                  <a:lnTo>
                    <a:pt x="1182302" y="506917"/>
                  </a:lnTo>
                  <a:lnTo>
                    <a:pt x="1166009" y="518449"/>
                  </a:lnTo>
                  <a:lnTo>
                    <a:pt x="1133302" y="541479"/>
                  </a:lnTo>
                  <a:lnTo>
                    <a:pt x="1067923" y="587403"/>
                  </a:lnTo>
                  <a:lnTo>
                    <a:pt x="1051509" y="598902"/>
                  </a:lnTo>
                  <a:lnTo>
                    <a:pt x="1035673" y="611145"/>
                  </a:lnTo>
                  <a:lnTo>
                    <a:pt x="1003878" y="635598"/>
                  </a:lnTo>
                  <a:cubicBezTo>
                    <a:pt x="961473" y="668248"/>
                    <a:pt x="918407" y="699983"/>
                    <a:pt x="877673" y="735582"/>
                  </a:cubicBezTo>
                  <a:cubicBezTo>
                    <a:pt x="711850" y="872792"/>
                    <a:pt x="555901" y="1026776"/>
                    <a:pt x="417533" y="1198720"/>
                  </a:cubicBezTo>
                  <a:cubicBezTo>
                    <a:pt x="278999" y="1370325"/>
                    <a:pt x="156917" y="1557820"/>
                    <a:pt x="54935" y="1756293"/>
                  </a:cubicBezTo>
                  <a:lnTo>
                    <a:pt x="17844" y="1831433"/>
                  </a:lnTo>
                  <a:lnTo>
                    <a:pt x="0" y="1869131"/>
                  </a:lnTo>
                  <a:lnTo>
                    <a:pt x="0" y="1198550"/>
                  </a:lnTo>
                  <a:lnTo>
                    <a:pt x="185957" y="961506"/>
                  </a:lnTo>
                  <a:cubicBezTo>
                    <a:pt x="342426" y="776600"/>
                    <a:pt x="509755" y="602849"/>
                    <a:pt x="689746" y="447064"/>
                  </a:cubicBezTo>
                  <a:cubicBezTo>
                    <a:pt x="733932" y="406795"/>
                    <a:pt x="780859" y="370795"/>
                    <a:pt x="827126" y="333881"/>
                  </a:cubicBezTo>
                  <a:cubicBezTo>
                    <a:pt x="872886" y="295949"/>
                    <a:pt x="921195" y="262526"/>
                    <a:pt x="968997" y="228085"/>
                  </a:cubicBezTo>
                  <a:lnTo>
                    <a:pt x="1004883" y="202373"/>
                  </a:lnTo>
                  <a:lnTo>
                    <a:pt x="1022826" y="189517"/>
                  </a:lnTo>
                  <a:lnTo>
                    <a:pt x="1041187" y="177509"/>
                  </a:lnTo>
                  <a:lnTo>
                    <a:pt x="1114760" y="129512"/>
                  </a:lnTo>
                  <a:cubicBezTo>
                    <a:pt x="1139435" y="113750"/>
                    <a:pt x="1163439" y="96630"/>
                    <a:pt x="1188498" y="81854"/>
                  </a:cubicBezTo>
                  <a:lnTo>
                    <a:pt x="1263461" y="36880"/>
                  </a:ln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D01D44A9-1D51-461B-A228-06F6C500B0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369"/>
              <a:ext cx="6055600" cy="6858000"/>
            </a:xfrm>
            <a:custGeom>
              <a:avLst/>
              <a:gdLst>
                <a:gd name="connsiteX0" fmla="*/ 0 w 6055600"/>
                <a:gd name="connsiteY0" fmla="*/ 5960220 h 6858000"/>
                <a:gd name="connsiteX1" fmla="*/ 36039 w 6055600"/>
                <a:gd name="connsiteY1" fmla="*/ 6002605 h 6858000"/>
                <a:gd name="connsiteX2" fmla="*/ 92950 w 6055600"/>
                <a:gd name="connsiteY2" fmla="*/ 6059050 h 6858000"/>
                <a:gd name="connsiteX3" fmla="*/ 153706 w 6055600"/>
                <a:gd name="connsiteY3" fmla="*/ 6111427 h 6858000"/>
                <a:gd name="connsiteX4" fmla="*/ 216806 w 6055600"/>
                <a:gd name="connsiteY4" fmla="*/ 6161603 h 6858000"/>
                <a:gd name="connsiteX5" fmla="*/ 281945 w 6055600"/>
                <a:gd name="connsiteY5" fmla="*/ 6209777 h 6858000"/>
                <a:gd name="connsiteX6" fmla="*/ 553337 w 6055600"/>
                <a:gd name="connsiteY6" fmla="*/ 6391500 h 6858000"/>
                <a:gd name="connsiteX7" fmla="*/ 690543 w 6055600"/>
                <a:gd name="connsiteY7" fmla="*/ 6481634 h 6858000"/>
                <a:gd name="connsiteX8" fmla="*/ 827127 w 6055600"/>
                <a:gd name="connsiteY8" fmla="*/ 6573159 h 6858000"/>
                <a:gd name="connsiteX9" fmla="*/ 1095915 w 6055600"/>
                <a:gd name="connsiteY9" fmla="*/ 6762202 h 6858000"/>
                <a:gd name="connsiteX10" fmla="*/ 1224853 w 6055600"/>
                <a:gd name="connsiteY10" fmla="*/ 6858000 h 6858000"/>
                <a:gd name="connsiteX11" fmla="*/ 1154072 w 6055600"/>
                <a:gd name="connsiteY11" fmla="*/ 6858000 h 6858000"/>
                <a:gd name="connsiteX12" fmla="*/ 1073489 w 6055600"/>
                <a:gd name="connsiteY12" fmla="*/ 6799140 h 6858000"/>
                <a:gd name="connsiteX13" fmla="*/ 800175 w 6055600"/>
                <a:gd name="connsiteY13" fmla="*/ 6620441 h 6858000"/>
                <a:gd name="connsiteX14" fmla="*/ 231518 w 6055600"/>
                <a:gd name="connsiteY14" fmla="*/ 6299323 h 6858000"/>
                <a:gd name="connsiteX15" fmla="*/ 160401 w 6055600"/>
                <a:gd name="connsiteY15" fmla="*/ 6256627 h 6858000"/>
                <a:gd name="connsiteX16" fmla="*/ 89697 w 6055600"/>
                <a:gd name="connsiteY16" fmla="*/ 6211916 h 6858000"/>
                <a:gd name="connsiteX17" fmla="*/ 20148 w 6055600"/>
                <a:gd name="connsiteY17" fmla="*/ 6163835 h 6858000"/>
                <a:gd name="connsiteX18" fmla="*/ 0 w 6055600"/>
                <a:gd name="connsiteY18" fmla="*/ 6147796 h 6858000"/>
                <a:gd name="connsiteX19" fmla="*/ 3748345 w 6055600"/>
                <a:gd name="connsiteY19" fmla="*/ 0 h 6858000"/>
                <a:gd name="connsiteX20" fmla="*/ 4277792 w 6055600"/>
                <a:gd name="connsiteY20" fmla="*/ 0 h 6858000"/>
                <a:gd name="connsiteX21" fmla="*/ 4339531 w 6055600"/>
                <a:gd name="connsiteY21" fmla="*/ 40262 h 6858000"/>
                <a:gd name="connsiteX22" fmla="*/ 4476306 w 6055600"/>
                <a:gd name="connsiteY22" fmla="*/ 153922 h 6858000"/>
                <a:gd name="connsiteX23" fmla="*/ 4713639 w 6055600"/>
                <a:gd name="connsiteY23" fmla="*/ 422076 h 6858000"/>
                <a:gd name="connsiteX24" fmla="*/ 4906991 w 6055600"/>
                <a:gd name="connsiteY24" fmla="*/ 723463 h 6858000"/>
                <a:gd name="connsiteX25" fmla="*/ 5070511 w 6055600"/>
                <a:gd name="connsiteY25" fmla="*/ 1037524 h 6858000"/>
                <a:gd name="connsiteX26" fmla="*/ 5219493 w 6055600"/>
                <a:gd name="connsiteY26" fmla="*/ 1352079 h 6858000"/>
                <a:gd name="connsiteX27" fmla="*/ 5367779 w 6055600"/>
                <a:gd name="connsiteY27" fmla="*/ 1658945 h 6858000"/>
                <a:gd name="connsiteX28" fmla="*/ 5446095 w 6055600"/>
                <a:gd name="connsiteY28" fmla="*/ 1811301 h 6858000"/>
                <a:gd name="connsiteX29" fmla="*/ 5525115 w 6055600"/>
                <a:gd name="connsiteY29" fmla="*/ 1967103 h 6858000"/>
                <a:gd name="connsiteX30" fmla="*/ 5816642 w 6055600"/>
                <a:gd name="connsiteY30" fmla="*/ 2618837 h 6858000"/>
                <a:gd name="connsiteX31" fmla="*/ 6015787 w 6055600"/>
                <a:gd name="connsiteY31" fmla="*/ 3339957 h 6858000"/>
                <a:gd name="connsiteX32" fmla="*/ 6054206 w 6055600"/>
                <a:gd name="connsiteY32" fmla="*/ 3727239 h 6858000"/>
                <a:gd name="connsiteX33" fmla="*/ 6039811 w 6055600"/>
                <a:gd name="connsiteY33" fmla="*/ 4122735 h 6858000"/>
                <a:gd name="connsiteX34" fmla="*/ 5971601 w 6055600"/>
                <a:gd name="connsiteY34" fmla="*/ 4514288 h 6858000"/>
                <a:gd name="connsiteX35" fmla="*/ 5946751 w 6055600"/>
                <a:gd name="connsiteY35" fmla="*/ 4609838 h 6858000"/>
                <a:gd name="connsiteX36" fmla="*/ 5919986 w 6055600"/>
                <a:gd name="connsiteY36" fmla="*/ 4703178 h 6858000"/>
                <a:gd name="connsiteX37" fmla="*/ 5890731 w 6055600"/>
                <a:gd name="connsiteY37" fmla="*/ 4795992 h 6858000"/>
                <a:gd name="connsiteX38" fmla="*/ 5859058 w 6055600"/>
                <a:gd name="connsiteY38" fmla="*/ 4888015 h 6858000"/>
                <a:gd name="connsiteX39" fmla="*/ 5525053 w 6055600"/>
                <a:gd name="connsiteY39" fmla="*/ 5588449 h 6858000"/>
                <a:gd name="connsiteX40" fmla="*/ 5058962 w 6055600"/>
                <a:gd name="connsiteY40" fmla="*/ 6189929 h 6858000"/>
                <a:gd name="connsiteX41" fmla="*/ 4787706 w 6055600"/>
                <a:gd name="connsiteY41" fmla="*/ 6442985 h 6858000"/>
                <a:gd name="connsiteX42" fmla="*/ 4498686 w 6055600"/>
                <a:gd name="connsiteY42" fmla="*/ 6663678 h 6858000"/>
                <a:gd name="connsiteX43" fmla="*/ 4197167 w 6055600"/>
                <a:gd name="connsiteY43" fmla="*/ 6854053 h 6858000"/>
                <a:gd name="connsiteX44" fmla="*/ 4189720 w 6055600"/>
                <a:gd name="connsiteY44" fmla="*/ 6858000 h 6858000"/>
                <a:gd name="connsiteX45" fmla="*/ 3651929 w 6055600"/>
                <a:gd name="connsiteY45" fmla="*/ 6858000 h 6858000"/>
                <a:gd name="connsiteX46" fmla="*/ 3789040 w 6055600"/>
                <a:gd name="connsiteY46" fmla="*/ 6778034 h 6858000"/>
                <a:gd name="connsiteX47" fmla="*/ 4335568 w 6055600"/>
                <a:gd name="connsiteY47" fmla="*/ 6382709 h 6858000"/>
                <a:gd name="connsiteX48" fmla="*/ 4586923 w 6055600"/>
                <a:gd name="connsiteY48" fmla="*/ 6158577 h 6858000"/>
                <a:gd name="connsiteX49" fmla="*/ 4819585 w 6055600"/>
                <a:gd name="connsiteY49" fmla="*/ 5915847 h 6858000"/>
                <a:gd name="connsiteX50" fmla="*/ 5214727 w 6055600"/>
                <a:gd name="connsiteY50" fmla="*/ 5371094 h 6858000"/>
                <a:gd name="connsiteX51" fmla="*/ 5495409 w 6055600"/>
                <a:gd name="connsiteY51" fmla="*/ 4752778 h 6858000"/>
                <a:gd name="connsiteX52" fmla="*/ 5522322 w 6055600"/>
                <a:gd name="connsiteY52" fmla="*/ 4671511 h 6858000"/>
                <a:gd name="connsiteX53" fmla="*/ 5547631 w 6055600"/>
                <a:gd name="connsiteY53" fmla="*/ 4589675 h 6858000"/>
                <a:gd name="connsiteX54" fmla="*/ 5570792 w 6055600"/>
                <a:gd name="connsiteY54" fmla="*/ 4506978 h 6858000"/>
                <a:gd name="connsiteX55" fmla="*/ 5591541 w 6055600"/>
                <a:gd name="connsiteY55" fmla="*/ 4425334 h 6858000"/>
                <a:gd name="connsiteX56" fmla="*/ 5649500 w 6055600"/>
                <a:gd name="connsiteY56" fmla="*/ 4097286 h 6858000"/>
                <a:gd name="connsiteX57" fmla="*/ 5637615 w 6055600"/>
                <a:gd name="connsiteY57" fmla="*/ 3437524 h 6858000"/>
                <a:gd name="connsiteX58" fmla="*/ 5475454 w 6055600"/>
                <a:gd name="connsiteY58" fmla="*/ 2791575 h 6858000"/>
                <a:gd name="connsiteX59" fmla="*/ 5217600 w 6055600"/>
                <a:gd name="connsiteY59" fmla="*/ 2164719 h 6858000"/>
                <a:gd name="connsiteX60" fmla="*/ 5144941 w 6055600"/>
                <a:gd name="connsiteY60" fmla="*/ 2009490 h 6858000"/>
                <a:gd name="connsiteX61" fmla="*/ 5070052 w 6055600"/>
                <a:gd name="connsiteY61" fmla="*/ 1851823 h 6858000"/>
                <a:gd name="connsiteX62" fmla="*/ 4926984 w 6055600"/>
                <a:gd name="connsiteY62" fmla="*/ 1529226 h 6858000"/>
                <a:gd name="connsiteX63" fmla="*/ 4790925 w 6055600"/>
                <a:gd name="connsiteY63" fmla="*/ 1209923 h 6858000"/>
                <a:gd name="connsiteX64" fmla="*/ 4650559 w 6055600"/>
                <a:gd name="connsiteY64" fmla="*/ 902490 h 6858000"/>
                <a:gd name="connsiteX65" fmla="*/ 4491930 w 6055600"/>
                <a:gd name="connsiteY65" fmla="*/ 616919 h 6858000"/>
                <a:gd name="connsiteX66" fmla="*/ 4302323 w 6055600"/>
                <a:gd name="connsiteY66" fmla="*/ 366083 h 6858000"/>
                <a:gd name="connsiteX67" fmla="*/ 4072203 w 6055600"/>
                <a:gd name="connsiteY67" fmla="*/ 164982 h 6858000"/>
                <a:gd name="connsiteX68" fmla="*/ 3803964 w 6055600"/>
                <a:gd name="connsiteY68" fmla="*/ 21052 h 6858000"/>
                <a:gd name="connsiteX69" fmla="*/ 3768314 w 6055600"/>
                <a:gd name="connsiteY69" fmla="*/ 6826 h 6858000"/>
                <a:gd name="connsiteX70" fmla="*/ 1589779 w 6055600"/>
                <a:gd name="connsiteY70" fmla="*/ 0 h 6858000"/>
                <a:gd name="connsiteX71" fmla="*/ 1918056 w 6055600"/>
                <a:gd name="connsiteY71" fmla="*/ 0 h 6858000"/>
                <a:gd name="connsiteX72" fmla="*/ 1764243 w 6055600"/>
                <a:gd name="connsiteY72" fmla="*/ 55145 h 6858000"/>
                <a:gd name="connsiteX73" fmla="*/ 1313330 w 6055600"/>
                <a:gd name="connsiteY73" fmla="*/ 274424 h 6858000"/>
                <a:gd name="connsiteX74" fmla="*/ 295673 w 6055600"/>
                <a:gd name="connsiteY74" fmla="*/ 1187630 h 6858000"/>
                <a:gd name="connsiteX75" fmla="*/ 96207 w 6055600"/>
                <a:gd name="connsiteY75" fmla="*/ 1474327 h 6858000"/>
                <a:gd name="connsiteX76" fmla="*/ 0 w 6055600"/>
                <a:gd name="connsiteY76" fmla="*/ 1641460 h 6858000"/>
                <a:gd name="connsiteX77" fmla="*/ 0 w 6055600"/>
                <a:gd name="connsiteY77" fmla="*/ 1224218 h 6858000"/>
                <a:gd name="connsiteX78" fmla="*/ 150937 w 6055600"/>
                <a:gd name="connsiteY78" fmla="*/ 1040975 h 6858000"/>
                <a:gd name="connsiteX79" fmla="*/ 1264907 w 6055600"/>
                <a:gd name="connsiteY79" fmla="*/ 158248 h 6858000"/>
                <a:gd name="connsiteX80" fmla="*/ 1575167 w 6055600"/>
                <a:gd name="connsiteY80" fmla="*/ 567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6055600" h="6858000">
                  <a:moveTo>
                    <a:pt x="0" y="5960220"/>
                  </a:moveTo>
                  <a:lnTo>
                    <a:pt x="36039" y="6002605"/>
                  </a:lnTo>
                  <a:cubicBezTo>
                    <a:pt x="54896" y="6021530"/>
                    <a:pt x="73635" y="6040425"/>
                    <a:pt x="92950" y="6059050"/>
                  </a:cubicBezTo>
                  <a:lnTo>
                    <a:pt x="153706" y="6111427"/>
                  </a:lnTo>
                  <a:cubicBezTo>
                    <a:pt x="173546" y="6129485"/>
                    <a:pt x="195722" y="6144912"/>
                    <a:pt x="216806" y="6161603"/>
                  </a:cubicBezTo>
                  <a:cubicBezTo>
                    <a:pt x="238229" y="6177961"/>
                    <a:pt x="259466" y="6194551"/>
                    <a:pt x="281945" y="6209777"/>
                  </a:cubicBezTo>
                  <a:cubicBezTo>
                    <a:pt x="369940" y="6272709"/>
                    <a:pt x="461791" y="6332004"/>
                    <a:pt x="553337" y="6391500"/>
                  </a:cubicBezTo>
                  <a:lnTo>
                    <a:pt x="690543" y="6481634"/>
                  </a:lnTo>
                  <a:lnTo>
                    <a:pt x="827127" y="6573159"/>
                  </a:lnTo>
                  <a:cubicBezTo>
                    <a:pt x="917674" y="6634511"/>
                    <a:pt x="1007156" y="6697737"/>
                    <a:pt x="1095915" y="6762202"/>
                  </a:cubicBezTo>
                  <a:lnTo>
                    <a:pt x="1224853" y="6858000"/>
                  </a:lnTo>
                  <a:lnTo>
                    <a:pt x="1154072" y="6858000"/>
                  </a:lnTo>
                  <a:lnTo>
                    <a:pt x="1073489" y="6799140"/>
                  </a:lnTo>
                  <a:cubicBezTo>
                    <a:pt x="983882" y="6736908"/>
                    <a:pt x="892851" y="6677125"/>
                    <a:pt x="800175" y="6620441"/>
                  </a:cubicBezTo>
                  <a:cubicBezTo>
                    <a:pt x="615108" y="6506015"/>
                    <a:pt x="422939" y="6407807"/>
                    <a:pt x="231518" y="6299323"/>
                  </a:cubicBezTo>
                  <a:cubicBezTo>
                    <a:pt x="207467" y="6286226"/>
                    <a:pt x="184098" y="6271045"/>
                    <a:pt x="160401" y="6256627"/>
                  </a:cubicBezTo>
                  <a:cubicBezTo>
                    <a:pt x="136809" y="6241811"/>
                    <a:pt x="112558" y="6228518"/>
                    <a:pt x="89697" y="6211916"/>
                  </a:cubicBezTo>
                  <a:lnTo>
                    <a:pt x="20148" y="6163835"/>
                  </a:lnTo>
                  <a:lnTo>
                    <a:pt x="0" y="6147796"/>
                  </a:lnTo>
                  <a:close/>
                  <a:moveTo>
                    <a:pt x="3748345" y="0"/>
                  </a:moveTo>
                  <a:lnTo>
                    <a:pt x="4277792" y="0"/>
                  </a:lnTo>
                  <a:lnTo>
                    <a:pt x="4339531" y="40262"/>
                  </a:lnTo>
                  <a:cubicBezTo>
                    <a:pt x="4386991" y="75346"/>
                    <a:pt x="4432680" y="113353"/>
                    <a:pt x="4476306" y="153922"/>
                  </a:cubicBezTo>
                  <a:cubicBezTo>
                    <a:pt x="4563779" y="234693"/>
                    <a:pt x="4642423" y="325982"/>
                    <a:pt x="4713639" y="422076"/>
                  </a:cubicBezTo>
                  <a:cubicBezTo>
                    <a:pt x="4784481" y="518635"/>
                    <a:pt x="4848552" y="619893"/>
                    <a:pt x="4906991" y="723463"/>
                  </a:cubicBezTo>
                  <a:cubicBezTo>
                    <a:pt x="4965582" y="826932"/>
                    <a:pt x="5019421" y="932243"/>
                    <a:pt x="5070511" y="1037524"/>
                  </a:cubicBezTo>
                  <a:cubicBezTo>
                    <a:pt x="5121871" y="1142738"/>
                    <a:pt x="5170833" y="1248016"/>
                    <a:pt x="5219493" y="1352079"/>
                  </a:cubicBezTo>
                  <a:cubicBezTo>
                    <a:pt x="5268459" y="1455943"/>
                    <a:pt x="5317204" y="1558756"/>
                    <a:pt x="5367779" y="1658945"/>
                  </a:cubicBezTo>
                  <a:lnTo>
                    <a:pt x="5446095" y="1811301"/>
                  </a:lnTo>
                  <a:cubicBezTo>
                    <a:pt x="5472584" y="1862992"/>
                    <a:pt x="5498885" y="1914915"/>
                    <a:pt x="5525115" y="1967103"/>
                  </a:cubicBezTo>
                  <a:cubicBezTo>
                    <a:pt x="5629428" y="2176256"/>
                    <a:pt x="5730254" y="2391411"/>
                    <a:pt x="5816642" y="2618837"/>
                  </a:cubicBezTo>
                  <a:cubicBezTo>
                    <a:pt x="5902562" y="2846137"/>
                    <a:pt x="5974641" y="3086291"/>
                    <a:pt x="6015787" y="3339957"/>
                  </a:cubicBezTo>
                  <a:cubicBezTo>
                    <a:pt x="6036373" y="3466512"/>
                    <a:pt x="6050262" y="3596084"/>
                    <a:pt x="6054206" y="3727239"/>
                  </a:cubicBezTo>
                  <a:cubicBezTo>
                    <a:pt x="6058266" y="3858425"/>
                    <a:pt x="6053460" y="3990915"/>
                    <a:pt x="6039811" y="4122735"/>
                  </a:cubicBezTo>
                  <a:cubicBezTo>
                    <a:pt x="6026397" y="4254618"/>
                    <a:pt x="6002552" y="4385688"/>
                    <a:pt x="5971601" y="4514288"/>
                  </a:cubicBezTo>
                  <a:cubicBezTo>
                    <a:pt x="5963342" y="4546050"/>
                    <a:pt x="5955885" y="4579019"/>
                    <a:pt x="5946751" y="4609838"/>
                  </a:cubicBezTo>
                  <a:lnTo>
                    <a:pt x="5919986" y="4703178"/>
                  </a:lnTo>
                  <a:lnTo>
                    <a:pt x="5890731" y="4795992"/>
                  </a:lnTo>
                  <a:cubicBezTo>
                    <a:pt x="5880825" y="4826888"/>
                    <a:pt x="5869667" y="4857307"/>
                    <a:pt x="5859058" y="4888015"/>
                  </a:cubicBezTo>
                  <a:cubicBezTo>
                    <a:pt x="5772112" y="5132558"/>
                    <a:pt x="5660551" y="5369373"/>
                    <a:pt x="5525053" y="5588449"/>
                  </a:cubicBezTo>
                  <a:cubicBezTo>
                    <a:pt x="5389674" y="5807557"/>
                    <a:pt x="5232835" y="6010440"/>
                    <a:pt x="5058962" y="6189929"/>
                  </a:cubicBezTo>
                  <a:cubicBezTo>
                    <a:pt x="4972125" y="6279771"/>
                    <a:pt x="4880998" y="6363650"/>
                    <a:pt x="4787706" y="6442985"/>
                  </a:cubicBezTo>
                  <a:cubicBezTo>
                    <a:pt x="4693655" y="6521410"/>
                    <a:pt x="4597439" y="6595290"/>
                    <a:pt x="4498686" y="6663678"/>
                  </a:cubicBezTo>
                  <a:cubicBezTo>
                    <a:pt x="4399893" y="6731984"/>
                    <a:pt x="4299240" y="6795191"/>
                    <a:pt x="4197167" y="6854053"/>
                  </a:cubicBezTo>
                  <a:lnTo>
                    <a:pt x="4189720" y="6858000"/>
                  </a:lnTo>
                  <a:lnTo>
                    <a:pt x="3651929" y="6858000"/>
                  </a:lnTo>
                  <a:lnTo>
                    <a:pt x="3789040" y="6778034"/>
                  </a:lnTo>
                  <a:cubicBezTo>
                    <a:pt x="3978462" y="6656931"/>
                    <a:pt x="4162446" y="6525734"/>
                    <a:pt x="4335568" y="6382709"/>
                  </a:cubicBezTo>
                  <a:cubicBezTo>
                    <a:pt x="4422084" y="6310901"/>
                    <a:pt x="4506335" y="6236787"/>
                    <a:pt x="4586923" y="6158577"/>
                  </a:cubicBezTo>
                  <a:cubicBezTo>
                    <a:pt x="4668153" y="6081248"/>
                    <a:pt x="4745649" y="6000086"/>
                    <a:pt x="4819585" y="5915847"/>
                  </a:cubicBezTo>
                  <a:cubicBezTo>
                    <a:pt x="4967573" y="5747401"/>
                    <a:pt x="5101426" y="5566247"/>
                    <a:pt x="5214727" y="5371094"/>
                  </a:cubicBezTo>
                  <a:cubicBezTo>
                    <a:pt x="5327795" y="5175879"/>
                    <a:pt x="5421090" y="4968427"/>
                    <a:pt x="5495409" y="4752778"/>
                  </a:cubicBezTo>
                  <a:cubicBezTo>
                    <a:pt x="5504291" y="4725712"/>
                    <a:pt x="5513872" y="4698834"/>
                    <a:pt x="5522322" y="4671511"/>
                  </a:cubicBezTo>
                  <a:lnTo>
                    <a:pt x="5547631" y="4589675"/>
                  </a:lnTo>
                  <a:lnTo>
                    <a:pt x="5570792" y="4506978"/>
                  </a:lnTo>
                  <a:cubicBezTo>
                    <a:pt x="5578845" y="4479265"/>
                    <a:pt x="5584485" y="4452605"/>
                    <a:pt x="5591541" y="4425334"/>
                  </a:cubicBezTo>
                  <a:cubicBezTo>
                    <a:pt x="5618002" y="4316765"/>
                    <a:pt x="5636850" y="4207148"/>
                    <a:pt x="5649500" y="4097286"/>
                  </a:cubicBezTo>
                  <a:cubicBezTo>
                    <a:pt x="5674602" y="3877368"/>
                    <a:pt x="5668749" y="3656091"/>
                    <a:pt x="5637615" y="3437524"/>
                  </a:cubicBezTo>
                  <a:cubicBezTo>
                    <a:pt x="5605861" y="3218934"/>
                    <a:pt x="5549060" y="3003118"/>
                    <a:pt x="5475454" y="2791575"/>
                  </a:cubicBezTo>
                  <a:cubicBezTo>
                    <a:pt x="5402070" y="2579668"/>
                    <a:pt x="5313111" y="2371656"/>
                    <a:pt x="5217600" y="2164719"/>
                  </a:cubicBezTo>
                  <a:cubicBezTo>
                    <a:pt x="5193627" y="2112994"/>
                    <a:pt x="5169419" y="2061207"/>
                    <a:pt x="5144941" y="2009490"/>
                  </a:cubicBezTo>
                  <a:lnTo>
                    <a:pt x="5070052" y="1851823"/>
                  </a:lnTo>
                  <a:cubicBezTo>
                    <a:pt x="5020031" y="1744421"/>
                    <a:pt x="4972748" y="1636620"/>
                    <a:pt x="4926984" y="1529226"/>
                  </a:cubicBezTo>
                  <a:lnTo>
                    <a:pt x="4790925" y="1209923"/>
                  </a:lnTo>
                  <a:cubicBezTo>
                    <a:pt x="4745458" y="1105158"/>
                    <a:pt x="4699567" y="1001976"/>
                    <a:pt x="4650559" y="902490"/>
                  </a:cubicBezTo>
                  <a:cubicBezTo>
                    <a:pt x="4601243" y="803205"/>
                    <a:pt x="4549606" y="706978"/>
                    <a:pt x="4491930" y="616919"/>
                  </a:cubicBezTo>
                  <a:cubicBezTo>
                    <a:pt x="4434712" y="526559"/>
                    <a:pt x="4372370" y="441762"/>
                    <a:pt x="4302323" y="366083"/>
                  </a:cubicBezTo>
                  <a:cubicBezTo>
                    <a:pt x="4232428" y="290304"/>
                    <a:pt x="4155542" y="222846"/>
                    <a:pt x="4072203" y="164982"/>
                  </a:cubicBezTo>
                  <a:cubicBezTo>
                    <a:pt x="3988864" y="107118"/>
                    <a:pt x="3898693" y="59316"/>
                    <a:pt x="3803964" y="21052"/>
                  </a:cubicBezTo>
                  <a:lnTo>
                    <a:pt x="3768314" y="6826"/>
                  </a:lnTo>
                  <a:close/>
                  <a:moveTo>
                    <a:pt x="1589779" y="0"/>
                  </a:moveTo>
                  <a:lnTo>
                    <a:pt x="1918056" y="0"/>
                  </a:lnTo>
                  <a:lnTo>
                    <a:pt x="1764243" y="55145"/>
                  </a:lnTo>
                  <a:cubicBezTo>
                    <a:pt x="1609764" y="115414"/>
                    <a:pt x="1458840" y="188978"/>
                    <a:pt x="1313330" y="274424"/>
                  </a:cubicBezTo>
                  <a:cubicBezTo>
                    <a:pt x="924625" y="501532"/>
                    <a:pt x="576885" y="817476"/>
                    <a:pt x="295673" y="1187630"/>
                  </a:cubicBezTo>
                  <a:cubicBezTo>
                    <a:pt x="225216" y="1280162"/>
                    <a:pt x="158640" y="1375858"/>
                    <a:pt x="96207" y="1474327"/>
                  </a:cubicBezTo>
                  <a:lnTo>
                    <a:pt x="0" y="1641460"/>
                  </a:lnTo>
                  <a:lnTo>
                    <a:pt x="0" y="1224218"/>
                  </a:lnTo>
                  <a:lnTo>
                    <a:pt x="150937" y="1040975"/>
                  </a:lnTo>
                  <a:cubicBezTo>
                    <a:pt x="478530" y="677729"/>
                    <a:pt x="858178" y="381092"/>
                    <a:pt x="1264907" y="158248"/>
                  </a:cubicBezTo>
                  <a:cubicBezTo>
                    <a:pt x="1366631" y="102619"/>
                    <a:pt x="1470177" y="51760"/>
                    <a:pt x="1575167" y="567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72BB81CB-766C-46EF-8835-545CC3A991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5072" y="2017594"/>
            <a:ext cx="7051948" cy="403465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endParaRPr lang="lt-LT" sz="2400" dirty="0">
              <a:cs typeface="Calibri"/>
            </a:endParaRPr>
          </a:p>
          <a:p>
            <a:pPr marL="0" indent="0">
              <a:buNone/>
            </a:pPr>
            <a:endParaRPr lang="lt-LT" sz="2400" dirty="0">
              <a:ea typeface="Calibri" panose="020F0502020204030204"/>
              <a:cs typeface="Calibri"/>
            </a:endParaRPr>
          </a:p>
        </p:txBody>
      </p:sp>
      <p:pic>
        <p:nvPicPr>
          <p:cNvPr id="6" name="Paveikslėlis 6" descr="Paveikslėlis, kuriame yra tekstas&#10;&#10;Automatiškai sugeneruotas aprašymas">
            <a:extLst>
              <a:ext uri="{FF2B5EF4-FFF2-40B4-BE49-F238E27FC236}">
                <a16:creationId xmlns:a16="http://schemas.microsoft.com/office/drawing/2014/main" id="{82B0A7C5-79DB-6FCC-36CA-01249E5A81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972" y="432529"/>
            <a:ext cx="4216070" cy="5875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1140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ABE1CB20-19FB-02A2-64D7-A1A7D98AA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>
                <a:cs typeface="Calibri Light"/>
              </a:rPr>
              <a:t>Ką padariau aš ir ką padarei, pavyzdžiui, Tu?</a:t>
            </a:r>
            <a:endParaRPr lang="lt-LT" dirty="0"/>
          </a:p>
        </p:txBody>
      </p:sp>
      <p:sp>
        <p:nvSpPr>
          <p:cNvPr id="5" name="Turinio vietos rezervavimo ženklas 4">
            <a:extLst>
              <a:ext uri="{FF2B5EF4-FFF2-40B4-BE49-F238E27FC236}">
                <a16:creationId xmlns:a16="http://schemas.microsoft.com/office/drawing/2014/main" id="{14D5261E-CC92-8FE4-E1FF-535B5453CB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lt-LT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4465177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D9730368-2822-BF52-5F1E-905A891BA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>
                <a:cs typeface="Calibri Light"/>
              </a:rPr>
              <a:t>Patarimas, kurio neprašėme </a:t>
            </a:r>
            <a:endParaRPr lang="lt-LT" dirty="0" err="1"/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50B68584-17BE-EB4E-723E-A57AA4E8077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Turinio vietos rezervavimo ženklas 3">
            <a:extLst>
              <a:ext uri="{FF2B5EF4-FFF2-40B4-BE49-F238E27FC236}">
                <a16:creationId xmlns:a16="http://schemas.microsoft.com/office/drawing/2014/main" id="{6616852D-87A0-DFCF-637E-B491342ECB5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6" name="Paveikslėlis 4" descr="Paveikslėlis, kuriame yra diagrama&#10;&#10;Automatiškai sugeneruotas aprašymas">
            <a:extLst>
              <a:ext uri="{FF2B5EF4-FFF2-40B4-BE49-F238E27FC236}">
                <a16:creationId xmlns:a16="http://schemas.microsoft.com/office/drawing/2014/main" id="{D5AE0830-71B3-D0A6-2B61-53F827FD6A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6719" y="1826135"/>
            <a:ext cx="3539992" cy="4348639"/>
          </a:xfrm>
          <a:prstGeom prst="rect">
            <a:avLst/>
          </a:prstGeom>
        </p:spPr>
      </p:pic>
      <p:pic>
        <p:nvPicPr>
          <p:cNvPr id="8" name="Paveikslėlis 5" descr="Paveikslėlis, kuriame yra tekstas&#10;&#10;Automatiškai sugeneruotas aprašymas">
            <a:extLst>
              <a:ext uri="{FF2B5EF4-FFF2-40B4-BE49-F238E27FC236}">
                <a16:creationId xmlns:a16="http://schemas.microsoft.com/office/drawing/2014/main" id="{D3C11123-CD79-C821-339A-2E1770B8EE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813" y="1824485"/>
            <a:ext cx="3694803" cy="4337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3350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6D2CC81B-2968-19ED-A8E0-127741444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b="1" dirty="0">
                <a:cs typeface="Calibri Light"/>
              </a:rPr>
              <a:t>Praktikos darbai 8 klasei (1)</a:t>
            </a:r>
            <a:endParaRPr lang="lt-LT" b="1" dirty="0"/>
          </a:p>
        </p:txBody>
      </p:sp>
      <p:pic>
        <p:nvPicPr>
          <p:cNvPr id="5" name="Paveikslėlis 5" descr="Paveikslėlis, kuriame yra tekstas&#10;&#10;Automatiškai sugeneruotas aprašymas">
            <a:extLst>
              <a:ext uri="{FF2B5EF4-FFF2-40B4-BE49-F238E27FC236}">
                <a16:creationId xmlns:a16="http://schemas.microsoft.com/office/drawing/2014/main" id="{5B7128FB-2473-53FD-3615-46CAC87CDB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94122" y="1825625"/>
            <a:ext cx="8003756" cy="4351338"/>
          </a:xfrm>
        </p:spPr>
      </p:pic>
    </p:spTree>
    <p:extLst>
      <p:ext uri="{BB962C8B-B14F-4D97-AF65-F5344CB8AC3E}">
        <p14:creationId xmlns:p14="http://schemas.microsoft.com/office/powerpoint/2010/main" val="33550413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6D2CC81B-2968-19ED-A8E0-127741444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b="1" dirty="0">
                <a:cs typeface="Calibri Light"/>
              </a:rPr>
              <a:t>Praktikos darbai 9 klasei (2)</a:t>
            </a:r>
            <a:endParaRPr lang="lt-LT" b="1" dirty="0"/>
          </a:p>
        </p:txBody>
      </p:sp>
      <p:pic>
        <p:nvPicPr>
          <p:cNvPr id="6" name="Paveikslėlis 6" descr="Paveikslėlis, kuriame yra tekstas&#10;&#10;Automatiškai sugeneruotas aprašymas">
            <a:extLst>
              <a:ext uri="{FF2B5EF4-FFF2-40B4-BE49-F238E27FC236}">
                <a16:creationId xmlns:a16="http://schemas.microsoft.com/office/drawing/2014/main" id="{06F2AB0A-C656-6548-A3D3-CA6F64F213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18291" y="1536989"/>
            <a:ext cx="6766962" cy="4951701"/>
          </a:xfrm>
        </p:spPr>
      </p:pic>
    </p:spTree>
    <p:extLst>
      <p:ext uri="{BB962C8B-B14F-4D97-AF65-F5344CB8AC3E}">
        <p14:creationId xmlns:p14="http://schemas.microsoft.com/office/powerpoint/2010/main" val="85711409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6D2CC81B-2968-19ED-A8E0-127741444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b="1" dirty="0">
                <a:cs typeface="Calibri Light"/>
              </a:rPr>
              <a:t>Praktikos darbai 10 klasei (3)</a:t>
            </a:r>
            <a:endParaRPr lang="lt-LT" b="1" dirty="0"/>
          </a:p>
        </p:txBody>
      </p:sp>
      <p:pic>
        <p:nvPicPr>
          <p:cNvPr id="6" name="Paveikslėlis 6" descr="Paveikslėlis, kuriame yra tekstas&#10;&#10;Automatiškai sugeneruotas aprašymas">
            <a:extLst>
              <a:ext uri="{FF2B5EF4-FFF2-40B4-BE49-F238E27FC236}">
                <a16:creationId xmlns:a16="http://schemas.microsoft.com/office/drawing/2014/main" id="{0D232A03-9453-EB60-AAA5-4C850457E5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38139" y="1825625"/>
            <a:ext cx="9715722" cy="4351338"/>
          </a:xfrm>
        </p:spPr>
      </p:pic>
    </p:spTree>
    <p:extLst>
      <p:ext uri="{BB962C8B-B14F-4D97-AF65-F5344CB8AC3E}">
        <p14:creationId xmlns:p14="http://schemas.microsoft.com/office/powerpoint/2010/main" val="181728433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6D2CC81B-2968-19ED-A8E0-127741444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b="1" dirty="0">
                <a:cs typeface="Calibri Light"/>
              </a:rPr>
              <a:t>Praktikos darbai 11 klasei (4)</a:t>
            </a:r>
            <a:endParaRPr lang="lt-LT" b="1" dirty="0"/>
          </a:p>
        </p:txBody>
      </p:sp>
      <p:pic>
        <p:nvPicPr>
          <p:cNvPr id="6" name="Paveikslėlis 6">
            <a:extLst>
              <a:ext uri="{FF2B5EF4-FFF2-40B4-BE49-F238E27FC236}">
                <a16:creationId xmlns:a16="http://schemas.microsoft.com/office/drawing/2014/main" id="{F26F96A1-B5BD-82C4-59E3-7B103CFA46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0804" y="1398444"/>
            <a:ext cx="8359937" cy="4778519"/>
          </a:xfrm>
        </p:spPr>
      </p:pic>
    </p:spTree>
    <p:extLst>
      <p:ext uri="{BB962C8B-B14F-4D97-AF65-F5344CB8AC3E}">
        <p14:creationId xmlns:p14="http://schemas.microsoft.com/office/powerpoint/2010/main" val="279891945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6D2CC81B-2968-19ED-A8E0-127741444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b="1" dirty="0">
                <a:cs typeface="Calibri Light"/>
              </a:rPr>
              <a:t>Praktikos darbai 12 klasei (5)</a:t>
            </a:r>
            <a:endParaRPr lang="lt-LT" b="1" dirty="0"/>
          </a:p>
        </p:txBody>
      </p:sp>
      <p:pic>
        <p:nvPicPr>
          <p:cNvPr id="6" name="Paveikslėlis 6" descr="Paveikslėlis, kuriame yra tekstas&#10;&#10;Automatiškai sugeneruotas aprašymas">
            <a:extLst>
              <a:ext uri="{FF2B5EF4-FFF2-40B4-BE49-F238E27FC236}">
                <a16:creationId xmlns:a16="http://schemas.microsoft.com/office/drawing/2014/main" id="{231643DA-62FC-BF73-07D7-F4D1217046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97287" y="1329171"/>
            <a:ext cx="6893153" cy="4847792"/>
          </a:xfrm>
        </p:spPr>
      </p:pic>
    </p:spTree>
    <p:extLst>
      <p:ext uri="{BB962C8B-B14F-4D97-AF65-F5344CB8AC3E}">
        <p14:creationId xmlns:p14="http://schemas.microsoft.com/office/powerpoint/2010/main" val="35475704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79C429BE-A7FA-01B7-8F37-8142462D2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b="1" dirty="0">
                <a:cs typeface="Calibri Light"/>
              </a:rPr>
              <a:t>Chemijos demonstracinis bandymas </a:t>
            </a:r>
            <a:r>
              <a:rPr lang="lt-LT" sz="3600" b="1" dirty="0">
                <a:ea typeface="+mj-lt"/>
                <a:cs typeface="+mj-lt"/>
              </a:rPr>
              <a:t>≠</a:t>
            </a:r>
            <a:endParaRPr lang="lt-LT" b="1" dirty="0">
              <a:ea typeface="Calibri Light"/>
              <a:cs typeface="Calibri Light"/>
            </a:endParaRPr>
          </a:p>
          <a:p>
            <a:r>
              <a:rPr lang="lt-LT" b="1" dirty="0">
                <a:cs typeface="Calibri Light"/>
              </a:rPr>
              <a:t> laboratorinis darbas </a:t>
            </a:r>
            <a:r>
              <a:rPr lang="lt-LT" sz="3600" b="1" dirty="0">
                <a:ea typeface="+mj-lt"/>
                <a:cs typeface="+mj-lt"/>
              </a:rPr>
              <a:t>≠ </a:t>
            </a:r>
            <a:r>
              <a:rPr lang="lt-LT" b="1" dirty="0">
                <a:cs typeface="Calibri Light"/>
              </a:rPr>
              <a:t> praktikos darbas</a:t>
            </a:r>
            <a:endParaRPr lang="lt-LT" b="1">
              <a:ea typeface="Calibri Light"/>
              <a:cs typeface="Calibri Light"/>
            </a:endParaRPr>
          </a:p>
        </p:txBody>
      </p:sp>
      <p:pic>
        <p:nvPicPr>
          <p:cNvPr id="4" name="Paveikslėlis 4" descr="Paveikslėlis, kuriame yra tekstas&#10;&#10;Automatiškai sugeneruotas aprašymas">
            <a:extLst>
              <a:ext uri="{FF2B5EF4-FFF2-40B4-BE49-F238E27FC236}">
                <a16:creationId xmlns:a16="http://schemas.microsoft.com/office/drawing/2014/main" id="{2B52EA7A-A3B8-6E2C-D59F-5613A64B0D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6333" y="2064193"/>
            <a:ext cx="11409672" cy="1829005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1EE9A85-9DBE-E712-F475-F8A9239B87C6}"/>
              </a:ext>
            </a:extLst>
          </p:cNvPr>
          <p:cNvSpPr txBox="1"/>
          <p:nvPr/>
        </p:nvSpPr>
        <p:spPr>
          <a:xfrm rot="-10800000" flipV="1">
            <a:off x="518557" y="3888270"/>
            <a:ext cx="10650185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err="1">
                <a:latin typeface="Times New Roman"/>
                <a:cs typeface="Times New Roman"/>
              </a:rPr>
              <a:t>Laboratorinio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err="1">
                <a:latin typeface="Times New Roman"/>
                <a:cs typeface="Times New Roman"/>
              </a:rPr>
              <a:t>darbo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err="1">
                <a:latin typeface="Times New Roman"/>
                <a:cs typeface="Times New Roman"/>
              </a:rPr>
              <a:t>tikslas</a:t>
            </a:r>
            <a:r>
              <a:rPr lang="en-US" sz="2400" dirty="0">
                <a:latin typeface="Times New Roman"/>
                <a:cs typeface="Times New Roman"/>
              </a:rPr>
              <a:t> – </a:t>
            </a:r>
            <a:r>
              <a:rPr lang="en-US" sz="2400" err="1">
                <a:latin typeface="Times New Roman"/>
                <a:cs typeface="Times New Roman"/>
              </a:rPr>
              <a:t>mokymosi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err="1">
                <a:latin typeface="Times New Roman"/>
                <a:cs typeface="Times New Roman"/>
              </a:rPr>
              <a:t>procese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err="1">
                <a:latin typeface="Times New Roman"/>
                <a:cs typeface="Times New Roman"/>
              </a:rPr>
              <a:t>atliekamas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err="1">
                <a:latin typeface="Times New Roman"/>
                <a:cs typeface="Times New Roman"/>
              </a:rPr>
              <a:t>tyrimas</a:t>
            </a:r>
            <a:r>
              <a:rPr lang="en-US" sz="2400" dirty="0">
                <a:latin typeface="Times New Roman"/>
                <a:cs typeface="Times New Roman"/>
              </a:rPr>
              <a:t>, kai </a:t>
            </a:r>
            <a:r>
              <a:rPr lang="en-US" sz="2400" err="1">
                <a:latin typeface="Times New Roman"/>
                <a:cs typeface="Times New Roman"/>
              </a:rPr>
              <a:t>iš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err="1">
                <a:latin typeface="Times New Roman"/>
                <a:cs typeface="Times New Roman"/>
              </a:rPr>
              <a:t>anksto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err="1">
                <a:latin typeface="Times New Roman"/>
                <a:cs typeface="Times New Roman"/>
              </a:rPr>
              <a:t>žinomas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err="1">
                <a:latin typeface="Times New Roman"/>
                <a:cs typeface="Times New Roman"/>
              </a:rPr>
              <a:t>rezultatas</a:t>
            </a:r>
            <a:r>
              <a:rPr lang="en-US" sz="2400" dirty="0">
                <a:latin typeface="Times New Roman"/>
                <a:cs typeface="Times New Roman"/>
              </a:rPr>
              <a:t>.</a:t>
            </a:r>
          </a:p>
          <a:p>
            <a:r>
              <a:rPr lang="en-US" sz="2400" dirty="0">
                <a:latin typeface="Times New Roman"/>
                <a:cs typeface="Times New Roman"/>
              </a:rPr>
              <a:t>Praktikos </a:t>
            </a:r>
            <a:r>
              <a:rPr lang="en-US" sz="2400" err="1">
                <a:latin typeface="Times New Roman"/>
                <a:cs typeface="Times New Roman"/>
              </a:rPr>
              <a:t>darbo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err="1">
                <a:latin typeface="Times New Roman"/>
                <a:cs typeface="Times New Roman"/>
              </a:rPr>
              <a:t>tikslas</a:t>
            </a:r>
            <a:r>
              <a:rPr lang="en-US" sz="2400" dirty="0">
                <a:latin typeface="Times New Roman"/>
                <a:cs typeface="Times New Roman"/>
              </a:rPr>
              <a:t> – </a:t>
            </a:r>
            <a:r>
              <a:rPr lang="en-US" sz="2400" err="1">
                <a:latin typeface="Times New Roman"/>
                <a:cs typeface="Times New Roman"/>
              </a:rPr>
              <a:t>mokymosi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err="1">
                <a:latin typeface="Times New Roman"/>
                <a:cs typeface="Times New Roman"/>
              </a:rPr>
              <a:t>procese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err="1">
                <a:latin typeface="Times New Roman"/>
                <a:cs typeface="Times New Roman"/>
              </a:rPr>
              <a:t>atliekamas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err="1">
                <a:latin typeface="Times New Roman"/>
                <a:cs typeface="Times New Roman"/>
              </a:rPr>
              <a:t>apibendrinantis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err="1">
                <a:latin typeface="Times New Roman"/>
                <a:cs typeface="Times New Roman"/>
              </a:rPr>
              <a:t>tyrimas</a:t>
            </a:r>
            <a:r>
              <a:rPr lang="en-US" sz="2400" dirty="0">
                <a:latin typeface="Times New Roman"/>
                <a:cs typeface="Times New Roman"/>
              </a:rPr>
              <a:t>, </a:t>
            </a:r>
            <a:r>
              <a:rPr lang="en-US" sz="2400" err="1">
                <a:latin typeface="Times New Roman"/>
                <a:cs typeface="Times New Roman"/>
              </a:rPr>
              <a:t>siekiant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err="1">
                <a:latin typeface="Times New Roman"/>
                <a:cs typeface="Times New Roman"/>
              </a:rPr>
              <a:t>patikrinti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err="1">
                <a:latin typeface="Times New Roman"/>
                <a:cs typeface="Times New Roman"/>
              </a:rPr>
              <a:t>praktinius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err="1">
                <a:latin typeface="Times New Roman"/>
                <a:cs typeface="Times New Roman"/>
              </a:rPr>
              <a:t>įgūdžius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err="1">
                <a:latin typeface="Times New Roman"/>
                <a:cs typeface="Times New Roman"/>
              </a:rPr>
              <a:t>mokinių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err="1">
                <a:latin typeface="Times New Roman"/>
                <a:cs typeface="Times New Roman"/>
              </a:rPr>
              <a:t>įgytus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err="1">
                <a:latin typeface="Times New Roman"/>
                <a:cs typeface="Times New Roman"/>
              </a:rPr>
              <a:t>laboratoriniuose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err="1">
                <a:latin typeface="Times New Roman"/>
                <a:cs typeface="Times New Roman"/>
              </a:rPr>
              <a:t>darbuose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err="1">
                <a:latin typeface="Times New Roman"/>
                <a:cs typeface="Times New Roman"/>
              </a:rPr>
              <a:t>ir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err="1">
                <a:latin typeface="Times New Roman"/>
                <a:cs typeface="Times New Roman"/>
              </a:rPr>
              <a:t>tikslingą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err="1">
                <a:latin typeface="Times New Roman"/>
                <a:cs typeface="Times New Roman"/>
              </a:rPr>
              <a:t>taikymą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err="1">
                <a:latin typeface="Times New Roman"/>
                <a:cs typeface="Times New Roman"/>
              </a:rPr>
              <a:t>įvairiose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err="1">
                <a:latin typeface="Times New Roman"/>
                <a:cs typeface="Times New Roman"/>
              </a:rPr>
              <a:t>situacijose</a:t>
            </a:r>
            <a:r>
              <a:rPr lang="en-US" sz="2400" dirty="0">
                <a:latin typeface="Times New Roman"/>
                <a:cs typeface="Times New Roman"/>
              </a:rPr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5268246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440A548-C0D4-4418-940E-EDC2F1D9A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708B267-8CD2-4684-A57B-9F10707692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avadinimas 1">
            <a:extLst>
              <a:ext uri="{FF2B5EF4-FFF2-40B4-BE49-F238E27FC236}">
                <a16:creationId xmlns:a16="http://schemas.microsoft.com/office/drawing/2014/main" id="{25EDF7F2-A891-7397-8738-236C4769F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6284" y="906864"/>
            <a:ext cx="4627786" cy="5079323"/>
          </a:xfrm>
        </p:spPr>
        <p:txBody>
          <a:bodyPr>
            <a:normAutofit/>
          </a:bodyPr>
          <a:lstStyle/>
          <a:p>
            <a:r>
              <a:rPr lang="lt-LT" sz="5400" b="1" dirty="0">
                <a:cs typeface="Calibri Light"/>
              </a:rPr>
              <a:t>Kur rasti 6 +16 +7+10+15 vnt. laboratorinių arba praktikos darbų aprašus?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1E5AB36-9328-47E9-95AD-E38AC1C0E1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05" y="-369"/>
            <a:ext cx="6091008" cy="6858000"/>
            <a:chOff x="305" y="-369"/>
            <a:chExt cx="6091008" cy="6858000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532450F-A219-4BF5-88FA-A47084237C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369"/>
              <a:ext cx="6057007" cy="6858000"/>
            </a:xfrm>
            <a:custGeom>
              <a:avLst/>
              <a:gdLst>
                <a:gd name="connsiteX0" fmla="*/ 1423825 w 6057007"/>
                <a:gd name="connsiteY0" fmla="*/ 0 h 6858000"/>
                <a:gd name="connsiteX1" fmla="*/ 4262456 w 6057007"/>
                <a:gd name="connsiteY1" fmla="*/ 0 h 6858000"/>
                <a:gd name="connsiteX2" fmla="*/ 4371584 w 6057007"/>
                <a:gd name="connsiteY2" fmla="*/ 79625 h 6858000"/>
                <a:gd name="connsiteX3" fmla="*/ 5400299 w 6057007"/>
                <a:gd name="connsiteY3" fmla="*/ 1779691 h 6858000"/>
                <a:gd name="connsiteX4" fmla="*/ 5961759 w 6057007"/>
                <a:gd name="connsiteY4" fmla="*/ 4554903 h 6858000"/>
                <a:gd name="connsiteX5" fmla="*/ 4326541 w 6057007"/>
                <a:gd name="connsiteY5" fmla="*/ 6729688 h 6858000"/>
                <a:gd name="connsiteX6" fmla="*/ 4109121 w 6057007"/>
                <a:gd name="connsiteY6" fmla="*/ 6858000 h 6858000"/>
                <a:gd name="connsiteX7" fmla="*/ 1145358 w 6057007"/>
                <a:gd name="connsiteY7" fmla="*/ 6858000 h 6858000"/>
                <a:gd name="connsiteX8" fmla="*/ 1143587 w 6057007"/>
                <a:gd name="connsiteY8" fmla="*/ 6856705 h 6858000"/>
                <a:gd name="connsiteX9" fmla="*/ 162579 w 6057007"/>
                <a:gd name="connsiteY9" fmla="*/ 6240990 h 6858000"/>
                <a:gd name="connsiteX10" fmla="*/ 0 w 6057007"/>
                <a:gd name="connsiteY10" fmla="*/ 6125553 h 6858000"/>
                <a:gd name="connsiteX11" fmla="*/ 0 w 6057007"/>
                <a:gd name="connsiteY11" fmla="*/ 4670879 h 6858000"/>
                <a:gd name="connsiteX12" fmla="*/ 38388 w 6057007"/>
                <a:gd name="connsiteY12" fmla="*/ 4778792 h 6858000"/>
                <a:gd name="connsiteX13" fmla="*/ 155449 w 6057007"/>
                <a:gd name="connsiteY13" fmla="*/ 5029879 h 6858000"/>
                <a:gd name="connsiteX14" fmla="*/ 411802 w 6057007"/>
                <a:gd name="connsiteY14" fmla="*/ 5399531 h 6858000"/>
                <a:gd name="connsiteX15" fmla="*/ 806388 w 6057007"/>
                <a:gd name="connsiteY15" fmla="*/ 5659633 h 6858000"/>
                <a:gd name="connsiteX16" fmla="*/ 1801512 w 6057007"/>
                <a:gd name="connsiteY16" fmla="*/ 6314010 h 6858000"/>
                <a:gd name="connsiteX17" fmla="*/ 2653483 w 6057007"/>
                <a:gd name="connsiteY17" fmla="*/ 6529898 h 6858000"/>
                <a:gd name="connsiteX18" fmla="*/ 3666486 w 6057007"/>
                <a:gd name="connsiteY18" fmla="*/ 6190615 h 6858000"/>
                <a:gd name="connsiteX19" fmla="*/ 4658657 w 6057007"/>
                <a:gd name="connsiteY19" fmla="*/ 5428179 h 6858000"/>
                <a:gd name="connsiteX20" fmla="*/ 5222967 w 6057007"/>
                <a:gd name="connsiteY20" fmla="*/ 4356944 h 6858000"/>
                <a:gd name="connsiteX21" fmla="*/ 4724795 w 6057007"/>
                <a:gd name="connsiteY21" fmla="*/ 2210416 h 6858000"/>
                <a:gd name="connsiteX22" fmla="*/ 4473185 w 6057007"/>
                <a:gd name="connsiteY22" fmla="*/ 1691554 h 6858000"/>
                <a:gd name="connsiteX23" fmla="*/ 4046677 w 6057007"/>
                <a:gd name="connsiteY23" fmla="*/ 911781 h 6858000"/>
                <a:gd name="connsiteX24" fmla="*/ 3555564 w 6057007"/>
                <a:gd name="connsiteY24" fmla="*/ 585888 h 6858000"/>
                <a:gd name="connsiteX25" fmla="*/ 2405914 w 6057007"/>
                <a:gd name="connsiteY25" fmla="*/ 536282 h 6858000"/>
                <a:gd name="connsiteX26" fmla="*/ 1345719 w 6057007"/>
                <a:gd name="connsiteY26" fmla="*/ 957619 h 6858000"/>
                <a:gd name="connsiteX27" fmla="*/ 73341 w 6057007"/>
                <a:gd name="connsiteY27" fmla="*/ 2571698 h 6858000"/>
                <a:gd name="connsiteX28" fmla="*/ 0 w 6057007"/>
                <a:gd name="connsiteY28" fmla="*/ 2803810 h 6858000"/>
                <a:gd name="connsiteX29" fmla="*/ 0 w 6057007"/>
                <a:gd name="connsiteY29" fmla="*/ 1147591 h 6858000"/>
                <a:gd name="connsiteX30" fmla="*/ 142706 w 6057007"/>
                <a:gd name="connsiteY30" fmla="*/ 968763 h 6858000"/>
                <a:gd name="connsiteX31" fmla="*/ 971831 w 6057007"/>
                <a:gd name="connsiteY31" fmla="*/ 249890 h 6858000"/>
                <a:gd name="connsiteX32" fmla="*/ 1288677 w 6057007"/>
                <a:gd name="connsiteY32" fmla="*/ 6583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6057007" h="6858000">
                  <a:moveTo>
                    <a:pt x="1423825" y="0"/>
                  </a:moveTo>
                  <a:lnTo>
                    <a:pt x="4262456" y="0"/>
                  </a:lnTo>
                  <a:lnTo>
                    <a:pt x="4371584" y="79625"/>
                  </a:lnTo>
                  <a:cubicBezTo>
                    <a:pt x="4860533" y="476670"/>
                    <a:pt x="5063885" y="1132812"/>
                    <a:pt x="5400299" y="1779691"/>
                  </a:cubicBezTo>
                  <a:cubicBezTo>
                    <a:pt x="5848849" y="2642194"/>
                    <a:pt x="6244956" y="3497996"/>
                    <a:pt x="5961759" y="4554903"/>
                  </a:cubicBezTo>
                  <a:cubicBezTo>
                    <a:pt x="5691575" y="5563242"/>
                    <a:pt x="5092427" y="6238887"/>
                    <a:pt x="4326541" y="6729688"/>
                  </a:cubicBezTo>
                  <a:lnTo>
                    <a:pt x="4109121" y="6858000"/>
                  </a:lnTo>
                  <a:lnTo>
                    <a:pt x="1145358" y="6858000"/>
                  </a:lnTo>
                  <a:lnTo>
                    <a:pt x="1143587" y="6856705"/>
                  </a:lnTo>
                  <a:cubicBezTo>
                    <a:pt x="699546" y="6541440"/>
                    <a:pt x="399287" y="6392433"/>
                    <a:pt x="162579" y="6240990"/>
                  </a:cubicBezTo>
                  <a:lnTo>
                    <a:pt x="0" y="6125553"/>
                  </a:lnTo>
                  <a:lnTo>
                    <a:pt x="0" y="4670879"/>
                  </a:lnTo>
                  <a:lnTo>
                    <a:pt x="38388" y="4778792"/>
                  </a:lnTo>
                  <a:cubicBezTo>
                    <a:pt x="72793" y="4862402"/>
                    <a:pt x="111802" y="4945953"/>
                    <a:pt x="155449" y="5029879"/>
                  </a:cubicBezTo>
                  <a:cubicBezTo>
                    <a:pt x="273464" y="5256810"/>
                    <a:pt x="351295" y="5344113"/>
                    <a:pt x="411802" y="5399531"/>
                  </a:cubicBezTo>
                  <a:cubicBezTo>
                    <a:pt x="500065" y="5480405"/>
                    <a:pt x="628514" y="5555615"/>
                    <a:pt x="806388" y="5659633"/>
                  </a:cubicBezTo>
                  <a:cubicBezTo>
                    <a:pt x="1044358" y="5798926"/>
                    <a:pt x="1370396" y="5989780"/>
                    <a:pt x="1801512" y="6314010"/>
                  </a:cubicBezTo>
                  <a:cubicBezTo>
                    <a:pt x="2037213" y="6491324"/>
                    <a:pt x="2315885" y="6561958"/>
                    <a:pt x="2653483" y="6529898"/>
                  </a:cubicBezTo>
                  <a:cubicBezTo>
                    <a:pt x="2962383" y="6500529"/>
                    <a:pt x="3312661" y="6383221"/>
                    <a:pt x="3666486" y="6190615"/>
                  </a:cubicBezTo>
                  <a:cubicBezTo>
                    <a:pt x="4083218" y="5963697"/>
                    <a:pt x="4407642" y="5714350"/>
                    <a:pt x="4658657" y="5428179"/>
                  </a:cubicBezTo>
                  <a:cubicBezTo>
                    <a:pt x="4927319" y="5121947"/>
                    <a:pt x="5111907" y="4771422"/>
                    <a:pt x="5222967" y="4356944"/>
                  </a:cubicBezTo>
                  <a:cubicBezTo>
                    <a:pt x="5418167" y="3628447"/>
                    <a:pt x="5139747" y="3007703"/>
                    <a:pt x="4724795" y="2210416"/>
                  </a:cubicBezTo>
                  <a:cubicBezTo>
                    <a:pt x="4631776" y="2031551"/>
                    <a:pt x="4551122" y="1858737"/>
                    <a:pt x="4473185" y="1691554"/>
                  </a:cubicBezTo>
                  <a:cubicBezTo>
                    <a:pt x="4326842" y="1377756"/>
                    <a:pt x="4200559" y="1106810"/>
                    <a:pt x="4046677" y="911781"/>
                  </a:cubicBezTo>
                  <a:cubicBezTo>
                    <a:pt x="3910561" y="739097"/>
                    <a:pt x="3763658" y="641647"/>
                    <a:pt x="3555564" y="585888"/>
                  </a:cubicBezTo>
                  <a:cubicBezTo>
                    <a:pt x="3178534" y="484863"/>
                    <a:pt x="2791842" y="468166"/>
                    <a:pt x="2405914" y="536282"/>
                  </a:cubicBezTo>
                  <a:cubicBezTo>
                    <a:pt x="2032757" y="602054"/>
                    <a:pt x="1676044" y="743871"/>
                    <a:pt x="1345719" y="957619"/>
                  </a:cubicBezTo>
                  <a:cubicBezTo>
                    <a:pt x="762775" y="1334788"/>
                    <a:pt x="318714" y="1900690"/>
                    <a:pt x="73341" y="2571698"/>
                  </a:cubicBezTo>
                  <a:lnTo>
                    <a:pt x="0" y="2803810"/>
                  </a:lnTo>
                  <a:lnTo>
                    <a:pt x="0" y="1147591"/>
                  </a:lnTo>
                  <a:lnTo>
                    <a:pt x="142706" y="968763"/>
                  </a:lnTo>
                  <a:cubicBezTo>
                    <a:pt x="388539" y="688063"/>
                    <a:pt x="668237" y="446316"/>
                    <a:pt x="971831" y="249890"/>
                  </a:cubicBezTo>
                  <a:cubicBezTo>
                    <a:pt x="1074829" y="183240"/>
                    <a:pt x="1180574" y="121805"/>
                    <a:pt x="1288677" y="6583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035AC662-4000-411A-9E33-6A4B6C0FCB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369"/>
              <a:ext cx="6091008" cy="6858000"/>
            </a:xfrm>
            <a:custGeom>
              <a:avLst/>
              <a:gdLst>
                <a:gd name="connsiteX0" fmla="*/ 0 w 6091008"/>
                <a:gd name="connsiteY0" fmla="*/ 5476844 h 6858000"/>
                <a:gd name="connsiteX1" fmla="*/ 15220 w 6091008"/>
                <a:gd name="connsiteY1" fmla="*/ 5501668 h 6858000"/>
                <a:gd name="connsiteX2" fmla="*/ 198940 w 6091008"/>
                <a:gd name="connsiteY2" fmla="*/ 5717964 h 6858000"/>
                <a:gd name="connsiteX3" fmla="*/ 251499 w 6091008"/>
                <a:gd name="connsiteY3" fmla="*/ 5763842 h 6858000"/>
                <a:gd name="connsiteX4" fmla="*/ 308460 w 6091008"/>
                <a:gd name="connsiteY4" fmla="*/ 5806337 h 6858000"/>
                <a:gd name="connsiteX5" fmla="*/ 368305 w 6091008"/>
                <a:gd name="connsiteY5" fmla="*/ 5847248 h 6858000"/>
                <a:gd name="connsiteX6" fmla="*/ 430451 w 6091008"/>
                <a:gd name="connsiteY6" fmla="*/ 5887305 h 6858000"/>
                <a:gd name="connsiteX7" fmla="*/ 975811 w 6091008"/>
                <a:gd name="connsiteY7" fmla="*/ 6205653 h 6858000"/>
                <a:gd name="connsiteX8" fmla="*/ 1510250 w 6091008"/>
                <a:gd name="connsiteY8" fmla="*/ 6575390 h 6858000"/>
                <a:gd name="connsiteX9" fmla="*/ 2002437 w 6091008"/>
                <a:gd name="connsiteY9" fmla="*/ 6825029 h 6858000"/>
                <a:gd name="connsiteX10" fmla="*/ 2137670 w 6091008"/>
                <a:gd name="connsiteY10" fmla="*/ 6856874 h 6858000"/>
                <a:gd name="connsiteX11" fmla="*/ 2145778 w 6091008"/>
                <a:gd name="connsiteY11" fmla="*/ 6858000 h 6858000"/>
                <a:gd name="connsiteX12" fmla="*/ 1098858 w 6091008"/>
                <a:gd name="connsiteY12" fmla="*/ 6858000 h 6858000"/>
                <a:gd name="connsiteX13" fmla="*/ 1004166 w 6091008"/>
                <a:gd name="connsiteY13" fmla="*/ 6786858 h 6858000"/>
                <a:gd name="connsiteX14" fmla="*/ 751974 w 6091008"/>
                <a:gd name="connsiteY14" fmla="*/ 6608169 h 6858000"/>
                <a:gd name="connsiteX15" fmla="*/ 623305 w 6091008"/>
                <a:gd name="connsiteY15" fmla="*/ 6522172 h 6858000"/>
                <a:gd name="connsiteX16" fmla="*/ 492346 w 6091008"/>
                <a:gd name="connsiteY16" fmla="*/ 6437477 h 6858000"/>
                <a:gd name="connsiteX17" fmla="*/ 358536 w 6091008"/>
                <a:gd name="connsiteY17" fmla="*/ 6352312 h 6858000"/>
                <a:gd name="connsiteX18" fmla="*/ 290710 w 6091008"/>
                <a:gd name="connsiteY18" fmla="*/ 6308820 h 6858000"/>
                <a:gd name="connsiteX19" fmla="*/ 221792 w 6091008"/>
                <a:gd name="connsiteY19" fmla="*/ 6263122 h 6858000"/>
                <a:gd name="connsiteX20" fmla="*/ 152460 w 6091008"/>
                <a:gd name="connsiteY20" fmla="*/ 6215106 h 6858000"/>
                <a:gd name="connsiteX21" fmla="*/ 83055 w 6091008"/>
                <a:gd name="connsiteY21" fmla="*/ 6163978 h 6858000"/>
                <a:gd name="connsiteX22" fmla="*/ 14161 w 6091008"/>
                <a:gd name="connsiteY22" fmla="*/ 6109014 h 6858000"/>
                <a:gd name="connsiteX23" fmla="*/ 0 w 6091008"/>
                <a:gd name="connsiteY23" fmla="*/ 6096195 h 6858000"/>
                <a:gd name="connsiteX24" fmla="*/ 3707444 w 6091008"/>
                <a:gd name="connsiteY24" fmla="*/ 0 h 6858000"/>
                <a:gd name="connsiteX25" fmla="*/ 4265528 w 6091008"/>
                <a:gd name="connsiteY25" fmla="*/ 0 h 6858000"/>
                <a:gd name="connsiteX26" fmla="*/ 4291472 w 6091008"/>
                <a:gd name="connsiteY26" fmla="*/ 15596 h 6858000"/>
                <a:gd name="connsiteX27" fmla="*/ 4431124 w 6091008"/>
                <a:gd name="connsiteY27" fmla="*/ 119052 h 6858000"/>
                <a:gd name="connsiteX28" fmla="*/ 4899570 w 6091008"/>
                <a:gd name="connsiteY28" fmla="*/ 643769 h 6858000"/>
                <a:gd name="connsiteX29" fmla="*/ 5247925 w 6091008"/>
                <a:gd name="connsiteY29" fmla="*/ 1232134 h 6858000"/>
                <a:gd name="connsiteX30" fmla="*/ 5401234 w 6091008"/>
                <a:gd name="connsiteY30" fmla="*/ 1518442 h 6858000"/>
                <a:gd name="connsiteX31" fmla="*/ 5480921 w 6091008"/>
                <a:gd name="connsiteY31" fmla="*/ 1662114 h 6858000"/>
                <a:gd name="connsiteX32" fmla="*/ 5561804 w 6091008"/>
                <a:gd name="connsiteY32" fmla="*/ 1812436 h 6858000"/>
                <a:gd name="connsiteX33" fmla="*/ 5855037 w 6091008"/>
                <a:gd name="connsiteY33" fmla="*/ 2457716 h 6858000"/>
                <a:gd name="connsiteX34" fmla="*/ 6052254 w 6091008"/>
                <a:gd name="connsiteY34" fmla="*/ 3193699 h 6858000"/>
                <a:gd name="connsiteX35" fmla="*/ 6073151 w 6091008"/>
                <a:gd name="connsiteY35" fmla="*/ 4004612 h 6858000"/>
                <a:gd name="connsiteX36" fmla="*/ 6067309 w 6091008"/>
                <a:gd name="connsiteY36" fmla="*/ 4055890 h 6858000"/>
                <a:gd name="connsiteX37" fmla="*/ 6059979 w 6091008"/>
                <a:gd name="connsiteY37" fmla="*/ 4106917 h 6858000"/>
                <a:gd name="connsiteX38" fmla="*/ 6052371 w 6091008"/>
                <a:gd name="connsiteY38" fmla="*/ 4158016 h 6858000"/>
                <a:gd name="connsiteX39" fmla="*/ 6043434 w 6091008"/>
                <a:gd name="connsiteY39" fmla="*/ 4208759 h 6858000"/>
                <a:gd name="connsiteX40" fmla="*/ 6023229 w 6091008"/>
                <a:gd name="connsiteY40" fmla="*/ 4309769 h 6858000"/>
                <a:gd name="connsiteX41" fmla="*/ 5999922 w 6091008"/>
                <a:gd name="connsiteY41" fmla="*/ 4409799 h 6858000"/>
                <a:gd name="connsiteX42" fmla="*/ 5987157 w 6091008"/>
                <a:gd name="connsiteY42" fmla="*/ 4459369 h 6858000"/>
                <a:gd name="connsiteX43" fmla="*/ 5973731 w 6091008"/>
                <a:gd name="connsiteY43" fmla="*/ 4508027 h 6858000"/>
                <a:gd name="connsiteX44" fmla="*/ 5944653 w 6091008"/>
                <a:gd name="connsiteY44" fmla="*/ 4602538 h 6858000"/>
                <a:gd name="connsiteX45" fmla="*/ 5915334 w 6091008"/>
                <a:gd name="connsiteY45" fmla="*/ 4696982 h 6858000"/>
                <a:gd name="connsiteX46" fmla="*/ 5881786 w 6091008"/>
                <a:gd name="connsiteY46" fmla="*/ 4790295 h 6858000"/>
                <a:gd name="connsiteX47" fmla="*/ 5539609 w 6091008"/>
                <a:gd name="connsiteY47" fmla="*/ 5504511 h 6858000"/>
                <a:gd name="connsiteX48" fmla="*/ 5432400 w 6091008"/>
                <a:gd name="connsiteY48" fmla="*/ 5669348 h 6858000"/>
                <a:gd name="connsiteX49" fmla="*/ 5404330 w 6091008"/>
                <a:gd name="connsiteY49" fmla="*/ 5709372 h 6858000"/>
                <a:gd name="connsiteX50" fmla="*/ 5375525 w 6091008"/>
                <a:gd name="connsiteY50" fmla="*/ 5748757 h 6858000"/>
                <a:gd name="connsiteX51" fmla="*/ 5317831 w 6091008"/>
                <a:gd name="connsiteY51" fmla="*/ 5827355 h 6858000"/>
                <a:gd name="connsiteX52" fmla="*/ 5288208 w 6091008"/>
                <a:gd name="connsiteY52" fmla="*/ 5865932 h 6858000"/>
                <a:gd name="connsiteX53" fmla="*/ 5273251 w 6091008"/>
                <a:gd name="connsiteY53" fmla="*/ 5885035 h 6858000"/>
                <a:gd name="connsiteX54" fmla="*/ 5256656 w 6091008"/>
                <a:gd name="connsiteY54" fmla="*/ 5902520 h 6858000"/>
                <a:gd name="connsiteX55" fmla="*/ 5189858 w 6091008"/>
                <a:gd name="connsiteY55" fmla="*/ 5971616 h 6858000"/>
                <a:gd name="connsiteX56" fmla="*/ 5156287 w 6091008"/>
                <a:gd name="connsiteY56" fmla="*/ 6005600 h 6858000"/>
                <a:gd name="connsiteX57" fmla="*/ 5121598 w 6091008"/>
                <a:gd name="connsiteY57" fmla="*/ 6037962 h 6858000"/>
                <a:gd name="connsiteX58" fmla="*/ 5051798 w 6091008"/>
                <a:gd name="connsiteY58" fmla="*/ 6101838 h 6858000"/>
                <a:gd name="connsiteX59" fmla="*/ 4463594 w 6091008"/>
                <a:gd name="connsiteY59" fmla="*/ 6532280 h 6858000"/>
                <a:gd name="connsiteX60" fmla="*/ 4388637 w 6091008"/>
                <a:gd name="connsiteY60" fmla="*/ 6579169 h 6858000"/>
                <a:gd name="connsiteX61" fmla="*/ 4312856 w 6091008"/>
                <a:gd name="connsiteY61" fmla="*/ 6623337 h 6858000"/>
                <a:gd name="connsiteX62" fmla="*/ 4237558 w 6091008"/>
                <a:gd name="connsiteY62" fmla="*/ 6667632 h 6858000"/>
                <a:gd name="connsiteX63" fmla="*/ 4161774 w 6091008"/>
                <a:gd name="connsiteY63" fmla="*/ 6709883 h 6858000"/>
                <a:gd name="connsiteX64" fmla="*/ 4010448 w 6091008"/>
                <a:gd name="connsiteY64" fmla="*/ 6792981 h 6858000"/>
                <a:gd name="connsiteX65" fmla="*/ 3935163 w 6091008"/>
                <a:gd name="connsiteY65" fmla="*/ 6834338 h 6858000"/>
                <a:gd name="connsiteX66" fmla="*/ 3892887 w 6091008"/>
                <a:gd name="connsiteY66" fmla="*/ 6858000 h 6858000"/>
                <a:gd name="connsiteX67" fmla="*/ 2743942 w 6091008"/>
                <a:gd name="connsiteY67" fmla="*/ 6858000 h 6858000"/>
                <a:gd name="connsiteX68" fmla="*/ 2852577 w 6091008"/>
                <a:gd name="connsiteY68" fmla="*/ 6838910 h 6858000"/>
                <a:gd name="connsiteX69" fmla="*/ 3143255 w 6091008"/>
                <a:gd name="connsiteY69" fmla="*/ 6759775 h 6858000"/>
                <a:gd name="connsiteX70" fmla="*/ 3430899 w 6091008"/>
                <a:gd name="connsiteY70" fmla="*/ 6650056 h 6858000"/>
                <a:gd name="connsiteX71" fmla="*/ 3713289 w 6091008"/>
                <a:gd name="connsiteY71" fmla="*/ 6514054 h 6858000"/>
                <a:gd name="connsiteX72" fmla="*/ 3981228 w 6091008"/>
                <a:gd name="connsiteY72" fmla="*/ 6334878 h 6858000"/>
                <a:gd name="connsiteX73" fmla="*/ 4107885 w 6091008"/>
                <a:gd name="connsiteY73" fmla="*/ 6233689 h 6858000"/>
                <a:gd name="connsiteX74" fmla="*/ 4169795 w 6091008"/>
                <a:gd name="connsiteY74" fmla="*/ 6181389 h 6858000"/>
                <a:gd name="connsiteX75" fmla="*/ 4229189 w 6091008"/>
                <a:gd name="connsiteY75" fmla="*/ 6125914 h 6858000"/>
                <a:gd name="connsiteX76" fmla="*/ 4652064 w 6091008"/>
                <a:gd name="connsiteY76" fmla="*/ 5641457 h 6858000"/>
                <a:gd name="connsiteX77" fmla="*/ 4697555 w 6091008"/>
                <a:gd name="connsiteY77" fmla="*/ 5576516 h 6858000"/>
                <a:gd name="connsiteX78" fmla="*/ 4720492 w 6091008"/>
                <a:gd name="connsiteY78" fmla="*/ 5544537 h 6858000"/>
                <a:gd name="connsiteX79" fmla="*/ 4741922 w 6091008"/>
                <a:gd name="connsiteY79" fmla="*/ 5511420 h 6858000"/>
                <a:gd name="connsiteX80" fmla="*/ 4784179 w 6091008"/>
                <a:gd name="connsiteY80" fmla="*/ 5445022 h 6858000"/>
                <a:gd name="connsiteX81" fmla="*/ 4794796 w 6091008"/>
                <a:gd name="connsiteY81" fmla="*/ 5428584 h 6858000"/>
                <a:gd name="connsiteX82" fmla="*/ 4807173 w 6091008"/>
                <a:gd name="connsiteY82" fmla="*/ 5413795 h 6858000"/>
                <a:gd name="connsiteX83" fmla="*/ 4830010 w 6091008"/>
                <a:gd name="connsiteY83" fmla="*/ 5382674 h 6858000"/>
                <a:gd name="connsiteX84" fmla="*/ 4874298 w 6091008"/>
                <a:gd name="connsiteY84" fmla="*/ 5319323 h 6858000"/>
                <a:gd name="connsiteX85" fmla="*/ 4896484 w 6091008"/>
                <a:gd name="connsiteY85" fmla="*/ 5287734 h 6858000"/>
                <a:gd name="connsiteX86" fmla="*/ 4918019 w 6091008"/>
                <a:gd name="connsiteY86" fmla="*/ 5255673 h 6858000"/>
                <a:gd name="connsiteX87" fmla="*/ 4999238 w 6091008"/>
                <a:gd name="connsiteY87" fmla="*/ 5124058 h 6858000"/>
                <a:gd name="connsiteX88" fmla="*/ 5251271 w 6091008"/>
                <a:gd name="connsiteY88" fmla="*/ 4554965 h 6858000"/>
                <a:gd name="connsiteX89" fmla="*/ 5276136 w 6091008"/>
                <a:gd name="connsiteY89" fmla="*/ 4480521 h 6858000"/>
                <a:gd name="connsiteX90" fmla="*/ 5297442 w 6091008"/>
                <a:gd name="connsiteY90" fmla="*/ 4404389 h 6858000"/>
                <a:gd name="connsiteX91" fmla="*/ 5318953 w 6091008"/>
                <a:gd name="connsiteY91" fmla="*/ 4328458 h 6858000"/>
                <a:gd name="connsiteX92" fmla="*/ 5328684 w 6091008"/>
                <a:gd name="connsiteY92" fmla="*/ 4291175 h 6858000"/>
                <a:gd name="connsiteX93" fmla="*/ 5337470 w 6091008"/>
                <a:gd name="connsiteY93" fmla="*/ 4254522 h 6858000"/>
                <a:gd name="connsiteX94" fmla="*/ 5353277 w 6091008"/>
                <a:gd name="connsiteY94" fmla="*/ 4181038 h 6858000"/>
                <a:gd name="connsiteX95" fmla="*/ 5366762 w 6091008"/>
                <a:gd name="connsiteY95" fmla="*/ 4107520 h 6858000"/>
                <a:gd name="connsiteX96" fmla="*/ 5373105 w 6091008"/>
                <a:gd name="connsiteY96" fmla="*/ 4070802 h 6858000"/>
                <a:gd name="connsiteX97" fmla="*/ 5378288 w 6091008"/>
                <a:gd name="connsiteY97" fmla="*/ 4034066 h 6858000"/>
                <a:gd name="connsiteX98" fmla="*/ 5383471 w 6091008"/>
                <a:gd name="connsiteY98" fmla="*/ 3997331 h 6858000"/>
                <a:gd name="connsiteX99" fmla="*/ 5387373 w 6091008"/>
                <a:gd name="connsiteY99" fmla="*/ 3960547 h 6858000"/>
                <a:gd name="connsiteX100" fmla="*/ 5375699 w 6091008"/>
                <a:gd name="connsiteY100" fmla="*/ 3369810 h 6858000"/>
                <a:gd name="connsiteX101" fmla="*/ 5225695 w 6091008"/>
                <a:gd name="connsiteY101" fmla="*/ 2777923 h 6858000"/>
                <a:gd name="connsiteX102" fmla="*/ 4989893 w 6091008"/>
                <a:gd name="connsiteY102" fmla="*/ 2181595 h 6858000"/>
                <a:gd name="connsiteX103" fmla="*/ 4856777 w 6091008"/>
                <a:gd name="connsiteY103" fmla="*/ 1872581 h 6858000"/>
                <a:gd name="connsiteX104" fmla="*/ 4729367 w 6091008"/>
                <a:gd name="connsiteY104" fmla="*/ 1547581 h 6858000"/>
                <a:gd name="connsiteX105" fmla="*/ 4510575 w 6091008"/>
                <a:gd name="connsiteY105" fmla="*/ 917244 h 6858000"/>
                <a:gd name="connsiteX106" fmla="*/ 4387446 w 6091008"/>
                <a:gd name="connsiteY106" fmla="*/ 626512 h 6858000"/>
                <a:gd name="connsiteX107" fmla="*/ 4227716 w 6091008"/>
                <a:gd name="connsiteY107" fmla="*/ 368510 h 6858000"/>
                <a:gd name="connsiteX108" fmla="*/ 4017774 w 6091008"/>
                <a:gd name="connsiteY108" fmla="*/ 161674 h 6858000"/>
                <a:gd name="connsiteX109" fmla="*/ 3761542 w 6091008"/>
                <a:gd name="connsiteY109" fmla="*/ 19860 h 6858000"/>
                <a:gd name="connsiteX110" fmla="*/ 3727185 w 6091008"/>
                <a:gd name="connsiteY110" fmla="*/ 6533 h 6858000"/>
                <a:gd name="connsiteX111" fmla="*/ 1325680 w 6091008"/>
                <a:gd name="connsiteY111" fmla="*/ 0 h 6858000"/>
                <a:gd name="connsiteX112" fmla="*/ 2347354 w 6091008"/>
                <a:gd name="connsiteY112" fmla="*/ 0 h 6858000"/>
                <a:gd name="connsiteX113" fmla="*/ 2262734 w 6091008"/>
                <a:gd name="connsiteY113" fmla="*/ 20581 h 6858000"/>
                <a:gd name="connsiteX114" fmla="*/ 1969830 w 6091008"/>
                <a:gd name="connsiteY114" fmla="*/ 118108 h 6858000"/>
                <a:gd name="connsiteX115" fmla="*/ 1897367 w 6091008"/>
                <a:gd name="connsiteY115" fmla="*/ 145059 h 6858000"/>
                <a:gd name="connsiteX116" fmla="*/ 1825860 w 6091008"/>
                <a:gd name="connsiteY116" fmla="*/ 175210 h 6858000"/>
                <a:gd name="connsiteX117" fmla="*/ 1754258 w 6091008"/>
                <a:gd name="connsiteY117" fmla="*/ 204746 h 6858000"/>
                <a:gd name="connsiteX118" fmla="*/ 1683442 w 6091008"/>
                <a:gd name="connsiteY118" fmla="*/ 237143 h 6858000"/>
                <a:gd name="connsiteX119" fmla="*/ 1612330 w 6091008"/>
                <a:gd name="connsiteY119" fmla="*/ 268724 h 6858000"/>
                <a:gd name="connsiteX120" fmla="*/ 1542244 w 6091008"/>
                <a:gd name="connsiteY120" fmla="*/ 303229 h 6858000"/>
                <a:gd name="connsiteX121" fmla="*/ 1471990 w 6091008"/>
                <a:gd name="connsiteY121" fmla="*/ 337395 h 6858000"/>
                <a:gd name="connsiteX122" fmla="*/ 1402813 w 6091008"/>
                <a:gd name="connsiteY122" fmla="*/ 374794 h 6858000"/>
                <a:gd name="connsiteX123" fmla="*/ 1333886 w 6091008"/>
                <a:gd name="connsiteY123" fmla="*/ 412702 h 6858000"/>
                <a:gd name="connsiteX124" fmla="*/ 1266278 w 6091008"/>
                <a:gd name="connsiteY124" fmla="*/ 453907 h 6858000"/>
                <a:gd name="connsiteX125" fmla="*/ 1199136 w 6091008"/>
                <a:gd name="connsiteY125" fmla="*/ 496266 h 6858000"/>
                <a:gd name="connsiteX126" fmla="*/ 1182302 w 6091008"/>
                <a:gd name="connsiteY126" fmla="*/ 506917 h 6858000"/>
                <a:gd name="connsiteX127" fmla="*/ 1166009 w 6091008"/>
                <a:gd name="connsiteY127" fmla="*/ 518449 h 6858000"/>
                <a:gd name="connsiteX128" fmla="*/ 1133302 w 6091008"/>
                <a:gd name="connsiteY128" fmla="*/ 541479 h 6858000"/>
                <a:gd name="connsiteX129" fmla="*/ 1067923 w 6091008"/>
                <a:gd name="connsiteY129" fmla="*/ 587403 h 6858000"/>
                <a:gd name="connsiteX130" fmla="*/ 1051509 w 6091008"/>
                <a:gd name="connsiteY130" fmla="*/ 598902 h 6858000"/>
                <a:gd name="connsiteX131" fmla="*/ 1035673 w 6091008"/>
                <a:gd name="connsiteY131" fmla="*/ 611145 h 6858000"/>
                <a:gd name="connsiteX132" fmla="*/ 1003878 w 6091008"/>
                <a:gd name="connsiteY132" fmla="*/ 635598 h 6858000"/>
                <a:gd name="connsiteX133" fmla="*/ 877673 w 6091008"/>
                <a:gd name="connsiteY133" fmla="*/ 735582 h 6858000"/>
                <a:gd name="connsiteX134" fmla="*/ 417533 w 6091008"/>
                <a:gd name="connsiteY134" fmla="*/ 1198720 h 6858000"/>
                <a:gd name="connsiteX135" fmla="*/ 54935 w 6091008"/>
                <a:gd name="connsiteY135" fmla="*/ 1756293 h 6858000"/>
                <a:gd name="connsiteX136" fmla="*/ 17844 w 6091008"/>
                <a:gd name="connsiteY136" fmla="*/ 1831433 h 6858000"/>
                <a:gd name="connsiteX137" fmla="*/ 0 w 6091008"/>
                <a:gd name="connsiteY137" fmla="*/ 1869131 h 6858000"/>
                <a:gd name="connsiteX138" fmla="*/ 0 w 6091008"/>
                <a:gd name="connsiteY138" fmla="*/ 1198550 h 6858000"/>
                <a:gd name="connsiteX139" fmla="*/ 185957 w 6091008"/>
                <a:gd name="connsiteY139" fmla="*/ 961506 h 6858000"/>
                <a:gd name="connsiteX140" fmla="*/ 689746 w 6091008"/>
                <a:gd name="connsiteY140" fmla="*/ 447064 h 6858000"/>
                <a:gd name="connsiteX141" fmla="*/ 827126 w 6091008"/>
                <a:gd name="connsiteY141" fmla="*/ 333881 h 6858000"/>
                <a:gd name="connsiteX142" fmla="*/ 968997 w 6091008"/>
                <a:gd name="connsiteY142" fmla="*/ 228085 h 6858000"/>
                <a:gd name="connsiteX143" fmla="*/ 1004883 w 6091008"/>
                <a:gd name="connsiteY143" fmla="*/ 202373 h 6858000"/>
                <a:gd name="connsiteX144" fmla="*/ 1022826 w 6091008"/>
                <a:gd name="connsiteY144" fmla="*/ 189517 h 6858000"/>
                <a:gd name="connsiteX145" fmla="*/ 1041187 w 6091008"/>
                <a:gd name="connsiteY145" fmla="*/ 177509 h 6858000"/>
                <a:gd name="connsiteX146" fmla="*/ 1114760 w 6091008"/>
                <a:gd name="connsiteY146" fmla="*/ 129512 h 6858000"/>
                <a:gd name="connsiteX147" fmla="*/ 1188498 w 6091008"/>
                <a:gd name="connsiteY147" fmla="*/ 81854 h 6858000"/>
                <a:gd name="connsiteX148" fmla="*/ 1263461 w 6091008"/>
                <a:gd name="connsiteY148" fmla="*/ 3688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</a:cxnLst>
              <a:rect l="l" t="t" r="r" b="b"/>
              <a:pathLst>
                <a:path w="6091008" h="6858000">
                  <a:moveTo>
                    <a:pt x="0" y="5476844"/>
                  </a:moveTo>
                  <a:lnTo>
                    <a:pt x="15220" y="5501668"/>
                  </a:lnTo>
                  <a:cubicBezTo>
                    <a:pt x="69097" y="5585141"/>
                    <a:pt x="130925" y="5654403"/>
                    <a:pt x="198940" y="5717964"/>
                  </a:cubicBezTo>
                  <a:lnTo>
                    <a:pt x="251499" y="5763842"/>
                  </a:lnTo>
                  <a:lnTo>
                    <a:pt x="308460" y="5806337"/>
                  </a:lnTo>
                  <a:cubicBezTo>
                    <a:pt x="326685" y="5820934"/>
                    <a:pt x="348384" y="5833667"/>
                    <a:pt x="368305" y="5847248"/>
                  </a:cubicBezTo>
                  <a:cubicBezTo>
                    <a:pt x="388782" y="5860683"/>
                    <a:pt x="408424" y="5874336"/>
                    <a:pt x="430451" y="5887305"/>
                  </a:cubicBezTo>
                  <a:cubicBezTo>
                    <a:pt x="601703" y="5991186"/>
                    <a:pt x="792871" y="6091279"/>
                    <a:pt x="975811" y="6205653"/>
                  </a:cubicBezTo>
                  <a:cubicBezTo>
                    <a:pt x="1159565" y="6318920"/>
                    <a:pt x="1337666" y="6443625"/>
                    <a:pt x="1510250" y="6575390"/>
                  </a:cubicBezTo>
                  <a:cubicBezTo>
                    <a:pt x="1658997" y="6690317"/>
                    <a:pt x="1824862" y="6774210"/>
                    <a:pt x="2002437" y="6825029"/>
                  </a:cubicBezTo>
                  <a:cubicBezTo>
                    <a:pt x="2046812" y="6837803"/>
                    <a:pt x="2091936" y="6848385"/>
                    <a:pt x="2137670" y="6856874"/>
                  </a:cubicBezTo>
                  <a:lnTo>
                    <a:pt x="2145778" y="6858000"/>
                  </a:lnTo>
                  <a:lnTo>
                    <a:pt x="1098858" y="6858000"/>
                  </a:lnTo>
                  <a:lnTo>
                    <a:pt x="1004166" y="6786858"/>
                  </a:lnTo>
                  <a:cubicBezTo>
                    <a:pt x="920997" y="6725805"/>
                    <a:pt x="837118" y="6666016"/>
                    <a:pt x="751974" y="6608169"/>
                  </a:cubicBezTo>
                  <a:lnTo>
                    <a:pt x="623305" y="6522172"/>
                  </a:lnTo>
                  <a:lnTo>
                    <a:pt x="492346" y="6437477"/>
                  </a:lnTo>
                  <a:lnTo>
                    <a:pt x="358536" y="6352312"/>
                  </a:lnTo>
                  <a:lnTo>
                    <a:pt x="290710" y="6308820"/>
                  </a:lnTo>
                  <a:lnTo>
                    <a:pt x="221792" y="6263122"/>
                  </a:lnTo>
                  <a:cubicBezTo>
                    <a:pt x="198889" y="6248595"/>
                    <a:pt x="175526" y="6231442"/>
                    <a:pt x="152460" y="6215106"/>
                  </a:cubicBezTo>
                  <a:cubicBezTo>
                    <a:pt x="129301" y="6198154"/>
                    <a:pt x="105988" y="6183223"/>
                    <a:pt x="83055" y="6163978"/>
                  </a:cubicBezTo>
                  <a:lnTo>
                    <a:pt x="14161" y="6109014"/>
                  </a:lnTo>
                  <a:lnTo>
                    <a:pt x="0" y="6096195"/>
                  </a:lnTo>
                  <a:close/>
                  <a:moveTo>
                    <a:pt x="3707444" y="0"/>
                  </a:moveTo>
                  <a:lnTo>
                    <a:pt x="4265528" y="0"/>
                  </a:lnTo>
                  <a:lnTo>
                    <a:pt x="4291472" y="15596"/>
                  </a:lnTo>
                  <a:cubicBezTo>
                    <a:pt x="4339292" y="47637"/>
                    <a:pt x="4385917" y="82210"/>
                    <a:pt x="4431124" y="119052"/>
                  </a:cubicBezTo>
                  <a:cubicBezTo>
                    <a:pt x="4612085" y="266897"/>
                    <a:pt x="4766658" y="451392"/>
                    <a:pt x="4899570" y="643769"/>
                  </a:cubicBezTo>
                  <a:cubicBezTo>
                    <a:pt x="5032421" y="836866"/>
                    <a:pt x="5144168" y="1037706"/>
                    <a:pt x="5247925" y="1232134"/>
                  </a:cubicBezTo>
                  <a:cubicBezTo>
                    <a:pt x="5299886" y="1329516"/>
                    <a:pt x="5349860" y="1425631"/>
                    <a:pt x="5401234" y="1518442"/>
                  </a:cubicBezTo>
                  <a:lnTo>
                    <a:pt x="5480921" y="1662114"/>
                  </a:lnTo>
                  <a:cubicBezTo>
                    <a:pt x="5508162" y="1711659"/>
                    <a:pt x="5535098" y="1761858"/>
                    <a:pt x="5561804" y="1812436"/>
                  </a:cubicBezTo>
                  <a:cubicBezTo>
                    <a:pt x="5668394" y="2015131"/>
                    <a:pt x="5769309" y="2228374"/>
                    <a:pt x="5855037" y="2457716"/>
                  </a:cubicBezTo>
                  <a:cubicBezTo>
                    <a:pt x="5940757" y="2686612"/>
                    <a:pt x="6011031" y="2932566"/>
                    <a:pt x="6052254" y="3193699"/>
                  </a:cubicBezTo>
                  <a:cubicBezTo>
                    <a:pt x="6093625" y="3454283"/>
                    <a:pt x="6103924" y="3730828"/>
                    <a:pt x="6073151" y="4004612"/>
                  </a:cubicBezTo>
                  <a:lnTo>
                    <a:pt x="6067309" y="4055890"/>
                  </a:lnTo>
                  <a:cubicBezTo>
                    <a:pt x="6065066" y="4072953"/>
                    <a:pt x="6062462" y="4089919"/>
                    <a:pt x="6059979" y="4106917"/>
                  </a:cubicBezTo>
                  <a:lnTo>
                    <a:pt x="6052371" y="4158016"/>
                  </a:lnTo>
                  <a:cubicBezTo>
                    <a:pt x="6049766" y="4174982"/>
                    <a:pt x="6046401" y="4191890"/>
                    <a:pt x="6043434" y="4208759"/>
                  </a:cubicBezTo>
                  <a:cubicBezTo>
                    <a:pt x="6037102" y="4242536"/>
                    <a:pt x="6031011" y="4276380"/>
                    <a:pt x="6023229" y="4309769"/>
                  </a:cubicBezTo>
                  <a:cubicBezTo>
                    <a:pt x="6015690" y="4343223"/>
                    <a:pt x="6008874" y="4376870"/>
                    <a:pt x="5999922" y="4409799"/>
                  </a:cubicBezTo>
                  <a:lnTo>
                    <a:pt x="5987157" y="4459369"/>
                  </a:lnTo>
                  <a:cubicBezTo>
                    <a:pt x="5982945" y="4476053"/>
                    <a:pt x="5978687" y="4492427"/>
                    <a:pt x="5973731" y="4508027"/>
                  </a:cubicBezTo>
                  <a:lnTo>
                    <a:pt x="5944653" y="4602538"/>
                  </a:lnTo>
                  <a:lnTo>
                    <a:pt x="5915334" y="4696982"/>
                  </a:lnTo>
                  <a:cubicBezTo>
                    <a:pt x="5905346" y="4728457"/>
                    <a:pt x="5892944" y="4759283"/>
                    <a:pt x="5881786" y="4790295"/>
                  </a:cubicBezTo>
                  <a:cubicBezTo>
                    <a:pt x="5791737" y="5038923"/>
                    <a:pt x="5677271" y="5280123"/>
                    <a:pt x="5539609" y="5504511"/>
                  </a:cubicBezTo>
                  <a:lnTo>
                    <a:pt x="5432400" y="5669348"/>
                  </a:lnTo>
                  <a:cubicBezTo>
                    <a:pt x="5423763" y="5683225"/>
                    <a:pt x="5413823" y="5696165"/>
                    <a:pt x="5404330" y="5709372"/>
                  </a:cubicBezTo>
                  <a:lnTo>
                    <a:pt x="5375525" y="5748757"/>
                  </a:lnTo>
                  <a:lnTo>
                    <a:pt x="5317831" y="5827355"/>
                  </a:lnTo>
                  <a:cubicBezTo>
                    <a:pt x="5308217" y="5840529"/>
                    <a:pt x="5298639" y="5853567"/>
                    <a:pt x="5288208" y="5865932"/>
                  </a:cubicBezTo>
                  <a:cubicBezTo>
                    <a:pt x="5283153" y="5872232"/>
                    <a:pt x="5278509" y="5878936"/>
                    <a:pt x="5273251" y="5885035"/>
                  </a:cubicBezTo>
                  <a:cubicBezTo>
                    <a:pt x="5267908" y="5890963"/>
                    <a:pt x="5262120" y="5896624"/>
                    <a:pt x="5256656" y="5902520"/>
                  </a:cubicBezTo>
                  <a:lnTo>
                    <a:pt x="5189858" y="5971616"/>
                  </a:lnTo>
                  <a:cubicBezTo>
                    <a:pt x="5178681" y="5982899"/>
                    <a:pt x="5167959" y="5994892"/>
                    <a:pt x="5156287" y="6005600"/>
                  </a:cubicBezTo>
                  <a:lnTo>
                    <a:pt x="5121598" y="6037962"/>
                  </a:lnTo>
                  <a:lnTo>
                    <a:pt x="5051798" y="6101838"/>
                  </a:lnTo>
                  <a:cubicBezTo>
                    <a:pt x="4864110" y="6268956"/>
                    <a:pt x="4663874" y="6407541"/>
                    <a:pt x="4463594" y="6532280"/>
                  </a:cubicBezTo>
                  <a:cubicBezTo>
                    <a:pt x="4438472" y="6547774"/>
                    <a:pt x="4413434" y="6563439"/>
                    <a:pt x="4388637" y="6579169"/>
                  </a:cubicBezTo>
                  <a:lnTo>
                    <a:pt x="4312856" y="6623337"/>
                  </a:lnTo>
                  <a:lnTo>
                    <a:pt x="4237558" y="6667632"/>
                  </a:lnTo>
                  <a:cubicBezTo>
                    <a:pt x="4212548" y="6682715"/>
                    <a:pt x="4186842" y="6695553"/>
                    <a:pt x="4161774" y="6709883"/>
                  </a:cubicBezTo>
                  <a:cubicBezTo>
                    <a:pt x="4111167" y="6737392"/>
                    <a:pt x="4061123" y="6766670"/>
                    <a:pt x="4010448" y="6792981"/>
                  </a:cubicBezTo>
                  <a:cubicBezTo>
                    <a:pt x="3985322" y="6806562"/>
                    <a:pt x="3960037" y="6820248"/>
                    <a:pt x="3935163" y="6834338"/>
                  </a:cubicBezTo>
                  <a:lnTo>
                    <a:pt x="3892887" y="6858000"/>
                  </a:lnTo>
                  <a:lnTo>
                    <a:pt x="2743942" y="6858000"/>
                  </a:lnTo>
                  <a:lnTo>
                    <a:pt x="2852577" y="6838910"/>
                  </a:lnTo>
                  <a:cubicBezTo>
                    <a:pt x="2949686" y="6818527"/>
                    <a:pt x="3046805" y="6791706"/>
                    <a:pt x="3143255" y="6759775"/>
                  </a:cubicBezTo>
                  <a:cubicBezTo>
                    <a:pt x="3239807" y="6727945"/>
                    <a:pt x="3335416" y="6689975"/>
                    <a:pt x="3430899" y="6650056"/>
                  </a:cubicBezTo>
                  <a:cubicBezTo>
                    <a:pt x="3526299" y="6609969"/>
                    <a:pt x="3621242" y="6565786"/>
                    <a:pt x="3713289" y="6514054"/>
                  </a:cubicBezTo>
                  <a:cubicBezTo>
                    <a:pt x="3805137" y="6460650"/>
                    <a:pt x="3895762" y="6401178"/>
                    <a:pt x="3981228" y="6334878"/>
                  </a:cubicBezTo>
                  <a:cubicBezTo>
                    <a:pt x="4024934" y="6303166"/>
                    <a:pt x="4066572" y="6268544"/>
                    <a:pt x="4107885" y="6233689"/>
                  </a:cubicBezTo>
                  <a:cubicBezTo>
                    <a:pt x="4128602" y="6216277"/>
                    <a:pt x="4149365" y="6199173"/>
                    <a:pt x="4169795" y="6181389"/>
                  </a:cubicBezTo>
                  <a:cubicBezTo>
                    <a:pt x="4189729" y="6163032"/>
                    <a:pt x="4209542" y="6144643"/>
                    <a:pt x="4229189" y="6125914"/>
                  </a:cubicBezTo>
                  <a:cubicBezTo>
                    <a:pt x="4387326" y="5978255"/>
                    <a:pt x="4528049" y="5812977"/>
                    <a:pt x="4652064" y="5641457"/>
                  </a:cubicBezTo>
                  <a:lnTo>
                    <a:pt x="4697555" y="5576516"/>
                  </a:lnTo>
                  <a:lnTo>
                    <a:pt x="4720492" y="5544537"/>
                  </a:lnTo>
                  <a:cubicBezTo>
                    <a:pt x="4728246" y="5533956"/>
                    <a:pt x="4734819" y="5522469"/>
                    <a:pt x="4741922" y="5511420"/>
                  </a:cubicBezTo>
                  <a:lnTo>
                    <a:pt x="4784179" y="5445022"/>
                  </a:lnTo>
                  <a:cubicBezTo>
                    <a:pt x="4787730" y="5439497"/>
                    <a:pt x="4791161" y="5433940"/>
                    <a:pt x="4794796" y="5428584"/>
                  </a:cubicBezTo>
                  <a:cubicBezTo>
                    <a:pt x="4798637" y="5423432"/>
                    <a:pt x="4803091" y="5418884"/>
                    <a:pt x="4807173" y="5413795"/>
                  </a:cubicBezTo>
                  <a:cubicBezTo>
                    <a:pt x="4815384" y="5403926"/>
                    <a:pt x="4822656" y="5393214"/>
                    <a:pt x="4830010" y="5382674"/>
                  </a:cubicBezTo>
                  <a:lnTo>
                    <a:pt x="4874298" y="5319323"/>
                  </a:lnTo>
                  <a:lnTo>
                    <a:pt x="4896484" y="5287734"/>
                  </a:lnTo>
                  <a:cubicBezTo>
                    <a:pt x="4903839" y="5277191"/>
                    <a:pt x="4911520" y="5266885"/>
                    <a:pt x="4918019" y="5255673"/>
                  </a:cubicBezTo>
                  <a:lnTo>
                    <a:pt x="4999238" y="5124058"/>
                  </a:lnTo>
                  <a:cubicBezTo>
                    <a:pt x="5102559" y="4945225"/>
                    <a:pt x="5185787" y="4753943"/>
                    <a:pt x="5251271" y="4554965"/>
                  </a:cubicBezTo>
                  <a:cubicBezTo>
                    <a:pt x="5259371" y="4530051"/>
                    <a:pt x="5268846" y="4505799"/>
                    <a:pt x="5276136" y="4480521"/>
                  </a:cubicBezTo>
                  <a:lnTo>
                    <a:pt x="5297442" y="4404389"/>
                  </a:lnTo>
                  <a:lnTo>
                    <a:pt x="5318953" y="4328458"/>
                  </a:lnTo>
                  <a:cubicBezTo>
                    <a:pt x="5322895" y="4315679"/>
                    <a:pt x="5325929" y="4303390"/>
                    <a:pt x="5328684" y="4291175"/>
                  </a:cubicBezTo>
                  <a:lnTo>
                    <a:pt x="5337470" y="4254522"/>
                  </a:lnTo>
                  <a:cubicBezTo>
                    <a:pt x="5343899" y="4230045"/>
                    <a:pt x="5348129" y="4205565"/>
                    <a:pt x="5353277" y="4181038"/>
                  </a:cubicBezTo>
                  <a:cubicBezTo>
                    <a:pt x="5358786" y="4156608"/>
                    <a:pt x="5362533" y="4132000"/>
                    <a:pt x="5366762" y="4107520"/>
                  </a:cubicBezTo>
                  <a:cubicBezTo>
                    <a:pt x="5368877" y="4095280"/>
                    <a:pt x="5371390" y="4083000"/>
                    <a:pt x="5373105" y="4070802"/>
                  </a:cubicBezTo>
                  <a:lnTo>
                    <a:pt x="5378288" y="4034066"/>
                  </a:lnTo>
                  <a:lnTo>
                    <a:pt x="5383471" y="3997331"/>
                  </a:lnTo>
                  <a:lnTo>
                    <a:pt x="5387373" y="3960547"/>
                  </a:lnTo>
                  <a:cubicBezTo>
                    <a:pt x="5408513" y="3764258"/>
                    <a:pt x="5404752" y="3567184"/>
                    <a:pt x="5375699" y="3369810"/>
                  </a:cubicBezTo>
                  <a:cubicBezTo>
                    <a:pt x="5347044" y="3172396"/>
                    <a:pt x="5293473" y="2975222"/>
                    <a:pt x="5225695" y="2777923"/>
                  </a:cubicBezTo>
                  <a:cubicBezTo>
                    <a:pt x="5157675" y="2580560"/>
                    <a:pt x="5075729" y="2382997"/>
                    <a:pt x="4989893" y="2181595"/>
                  </a:cubicBezTo>
                  <a:lnTo>
                    <a:pt x="4856777" y="1872581"/>
                  </a:lnTo>
                  <a:cubicBezTo>
                    <a:pt x="4811108" y="1763784"/>
                    <a:pt x="4768691" y="1655416"/>
                    <a:pt x="4729367" y="1547581"/>
                  </a:cubicBezTo>
                  <a:cubicBezTo>
                    <a:pt x="4650320" y="1331954"/>
                    <a:pt x="4585048" y="1118545"/>
                    <a:pt x="4510575" y="917244"/>
                  </a:cubicBezTo>
                  <a:cubicBezTo>
                    <a:pt x="4473339" y="816594"/>
                    <a:pt x="4433491" y="718925"/>
                    <a:pt x="4387446" y="626512"/>
                  </a:cubicBezTo>
                  <a:cubicBezTo>
                    <a:pt x="4341559" y="533993"/>
                    <a:pt x="4289352" y="446701"/>
                    <a:pt x="4227716" y="368510"/>
                  </a:cubicBezTo>
                  <a:cubicBezTo>
                    <a:pt x="4166554" y="290006"/>
                    <a:pt x="4096194" y="220222"/>
                    <a:pt x="4017774" y="161674"/>
                  </a:cubicBezTo>
                  <a:cubicBezTo>
                    <a:pt x="3939391" y="102989"/>
                    <a:pt x="3853034" y="55709"/>
                    <a:pt x="3761542" y="19860"/>
                  </a:cubicBezTo>
                  <a:lnTo>
                    <a:pt x="3727185" y="6533"/>
                  </a:lnTo>
                  <a:close/>
                  <a:moveTo>
                    <a:pt x="1325680" y="0"/>
                  </a:moveTo>
                  <a:lnTo>
                    <a:pt x="2347354" y="0"/>
                  </a:lnTo>
                  <a:lnTo>
                    <a:pt x="2262734" y="20581"/>
                  </a:lnTo>
                  <a:cubicBezTo>
                    <a:pt x="2164073" y="49233"/>
                    <a:pt x="2066423" y="82020"/>
                    <a:pt x="1969830" y="118108"/>
                  </a:cubicBezTo>
                  <a:cubicBezTo>
                    <a:pt x="1945675" y="127092"/>
                    <a:pt x="1921391" y="135598"/>
                    <a:pt x="1897367" y="145059"/>
                  </a:cubicBezTo>
                  <a:cubicBezTo>
                    <a:pt x="1873522" y="155302"/>
                    <a:pt x="1849679" y="165546"/>
                    <a:pt x="1825860" y="175210"/>
                  </a:cubicBezTo>
                  <a:lnTo>
                    <a:pt x="1754258" y="204746"/>
                  </a:lnTo>
                  <a:lnTo>
                    <a:pt x="1683442" y="237143"/>
                  </a:lnTo>
                  <a:cubicBezTo>
                    <a:pt x="1659851" y="247896"/>
                    <a:pt x="1636127" y="258172"/>
                    <a:pt x="1612330" y="268724"/>
                  </a:cubicBezTo>
                  <a:lnTo>
                    <a:pt x="1542244" y="303229"/>
                  </a:lnTo>
                  <a:lnTo>
                    <a:pt x="1471990" y="337395"/>
                  </a:lnTo>
                  <a:cubicBezTo>
                    <a:pt x="1448660" y="349103"/>
                    <a:pt x="1425927" y="362441"/>
                    <a:pt x="1402813" y="374794"/>
                  </a:cubicBezTo>
                  <a:lnTo>
                    <a:pt x="1333886" y="412702"/>
                  </a:lnTo>
                  <a:cubicBezTo>
                    <a:pt x="1310940" y="425394"/>
                    <a:pt x="1288842" y="440228"/>
                    <a:pt x="1266278" y="453907"/>
                  </a:cubicBezTo>
                  <a:lnTo>
                    <a:pt x="1199136" y="496266"/>
                  </a:lnTo>
                  <a:lnTo>
                    <a:pt x="1182302" y="506917"/>
                  </a:lnTo>
                  <a:lnTo>
                    <a:pt x="1166009" y="518449"/>
                  </a:lnTo>
                  <a:lnTo>
                    <a:pt x="1133302" y="541479"/>
                  </a:lnTo>
                  <a:lnTo>
                    <a:pt x="1067923" y="587403"/>
                  </a:lnTo>
                  <a:lnTo>
                    <a:pt x="1051509" y="598902"/>
                  </a:lnTo>
                  <a:lnTo>
                    <a:pt x="1035673" y="611145"/>
                  </a:lnTo>
                  <a:lnTo>
                    <a:pt x="1003878" y="635598"/>
                  </a:lnTo>
                  <a:cubicBezTo>
                    <a:pt x="961473" y="668248"/>
                    <a:pt x="918407" y="699983"/>
                    <a:pt x="877673" y="735582"/>
                  </a:cubicBezTo>
                  <a:cubicBezTo>
                    <a:pt x="711850" y="872792"/>
                    <a:pt x="555901" y="1026776"/>
                    <a:pt x="417533" y="1198720"/>
                  </a:cubicBezTo>
                  <a:cubicBezTo>
                    <a:pt x="278999" y="1370325"/>
                    <a:pt x="156917" y="1557820"/>
                    <a:pt x="54935" y="1756293"/>
                  </a:cubicBezTo>
                  <a:lnTo>
                    <a:pt x="17844" y="1831433"/>
                  </a:lnTo>
                  <a:lnTo>
                    <a:pt x="0" y="1869131"/>
                  </a:lnTo>
                  <a:lnTo>
                    <a:pt x="0" y="1198550"/>
                  </a:lnTo>
                  <a:lnTo>
                    <a:pt x="185957" y="961506"/>
                  </a:lnTo>
                  <a:cubicBezTo>
                    <a:pt x="342426" y="776600"/>
                    <a:pt x="509755" y="602849"/>
                    <a:pt x="689746" y="447064"/>
                  </a:cubicBezTo>
                  <a:cubicBezTo>
                    <a:pt x="733932" y="406795"/>
                    <a:pt x="780859" y="370795"/>
                    <a:pt x="827126" y="333881"/>
                  </a:cubicBezTo>
                  <a:cubicBezTo>
                    <a:pt x="872886" y="295949"/>
                    <a:pt x="921195" y="262526"/>
                    <a:pt x="968997" y="228085"/>
                  </a:cubicBezTo>
                  <a:lnTo>
                    <a:pt x="1004883" y="202373"/>
                  </a:lnTo>
                  <a:lnTo>
                    <a:pt x="1022826" y="189517"/>
                  </a:lnTo>
                  <a:lnTo>
                    <a:pt x="1041187" y="177509"/>
                  </a:lnTo>
                  <a:lnTo>
                    <a:pt x="1114760" y="129512"/>
                  </a:lnTo>
                  <a:cubicBezTo>
                    <a:pt x="1139435" y="113750"/>
                    <a:pt x="1163439" y="96630"/>
                    <a:pt x="1188498" y="81854"/>
                  </a:cubicBezTo>
                  <a:lnTo>
                    <a:pt x="1263461" y="36880"/>
                  </a:ln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D01D44A9-1D51-461B-A228-06F6C500B0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369"/>
              <a:ext cx="6055600" cy="6858000"/>
            </a:xfrm>
            <a:custGeom>
              <a:avLst/>
              <a:gdLst>
                <a:gd name="connsiteX0" fmla="*/ 0 w 6055600"/>
                <a:gd name="connsiteY0" fmla="*/ 5960220 h 6858000"/>
                <a:gd name="connsiteX1" fmla="*/ 36039 w 6055600"/>
                <a:gd name="connsiteY1" fmla="*/ 6002605 h 6858000"/>
                <a:gd name="connsiteX2" fmla="*/ 92950 w 6055600"/>
                <a:gd name="connsiteY2" fmla="*/ 6059050 h 6858000"/>
                <a:gd name="connsiteX3" fmla="*/ 153706 w 6055600"/>
                <a:gd name="connsiteY3" fmla="*/ 6111427 h 6858000"/>
                <a:gd name="connsiteX4" fmla="*/ 216806 w 6055600"/>
                <a:gd name="connsiteY4" fmla="*/ 6161603 h 6858000"/>
                <a:gd name="connsiteX5" fmla="*/ 281945 w 6055600"/>
                <a:gd name="connsiteY5" fmla="*/ 6209777 h 6858000"/>
                <a:gd name="connsiteX6" fmla="*/ 553337 w 6055600"/>
                <a:gd name="connsiteY6" fmla="*/ 6391500 h 6858000"/>
                <a:gd name="connsiteX7" fmla="*/ 690543 w 6055600"/>
                <a:gd name="connsiteY7" fmla="*/ 6481634 h 6858000"/>
                <a:gd name="connsiteX8" fmla="*/ 827127 w 6055600"/>
                <a:gd name="connsiteY8" fmla="*/ 6573159 h 6858000"/>
                <a:gd name="connsiteX9" fmla="*/ 1095915 w 6055600"/>
                <a:gd name="connsiteY9" fmla="*/ 6762202 h 6858000"/>
                <a:gd name="connsiteX10" fmla="*/ 1224853 w 6055600"/>
                <a:gd name="connsiteY10" fmla="*/ 6858000 h 6858000"/>
                <a:gd name="connsiteX11" fmla="*/ 1154072 w 6055600"/>
                <a:gd name="connsiteY11" fmla="*/ 6858000 h 6858000"/>
                <a:gd name="connsiteX12" fmla="*/ 1073489 w 6055600"/>
                <a:gd name="connsiteY12" fmla="*/ 6799140 h 6858000"/>
                <a:gd name="connsiteX13" fmla="*/ 800175 w 6055600"/>
                <a:gd name="connsiteY13" fmla="*/ 6620441 h 6858000"/>
                <a:gd name="connsiteX14" fmla="*/ 231518 w 6055600"/>
                <a:gd name="connsiteY14" fmla="*/ 6299323 h 6858000"/>
                <a:gd name="connsiteX15" fmla="*/ 160401 w 6055600"/>
                <a:gd name="connsiteY15" fmla="*/ 6256627 h 6858000"/>
                <a:gd name="connsiteX16" fmla="*/ 89697 w 6055600"/>
                <a:gd name="connsiteY16" fmla="*/ 6211916 h 6858000"/>
                <a:gd name="connsiteX17" fmla="*/ 20148 w 6055600"/>
                <a:gd name="connsiteY17" fmla="*/ 6163835 h 6858000"/>
                <a:gd name="connsiteX18" fmla="*/ 0 w 6055600"/>
                <a:gd name="connsiteY18" fmla="*/ 6147796 h 6858000"/>
                <a:gd name="connsiteX19" fmla="*/ 3748345 w 6055600"/>
                <a:gd name="connsiteY19" fmla="*/ 0 h 6858000"/>
                <a:gd name="connsiteX20" fmla="*/ 4277792 w 6055600"/>
                <a:gd name="connsiteY20" fmla="*/ 0 h 6858000"/>
                <a:gd name="connsiteX21" fmla="*/ 4339531 w 6055600"/>
                <a:gd name="connsiteY21" fmla="*/ 40262 h 6858000"/>
                <a:gd name="connsiteX22" fmla="*/ 4476306 w 6055600"/>
                <a:gd name="connsiteY22" fmla="*/ 153922 h 6858000"/>
                <a:gd name="connsiteX23" fmla="*/ 4713639 w 6055600"/>
                <a:gd name="connsiteY23" fmla="*/ 422076 h 6858000"/>
                <a:gd name="connsiteX24" fmla="*/ 4906991 w 6055600"/>
                <a:gd name="connsiteY24" fmla="*/ 723463 h 6858000"/>
                <a:gd name="connsiteX25" fmla="*/ 5070511 w 6055600"/>
                <a:gd name="connsiteY25" fmla="*/ 1037524 h 6858000"/>
                <a:gd name="connsiteX26" fmla="*/ 5219493 w 6055600"/>
                <a:gd name="connsiteY26" fmla="*/ 1352079 h 6858000"/>
                <a:gd name="connsiteX27" fmla="*/ 5367779 w 6055600"/>
                <a:gd name="connsiteY27" fmla="*/ 1658945 h 6858000"/>
                <a:gd name="connsiteX28" fmla="*/ 5446095 w 6055600"/>
                <a:gd name="connsiteY28" fmla="*/ 1811301 h 6858000"/>
                <a:gd name="connsiteX29" fmla="*/ 5525115 w 6055600"/>
                <a:gd name="connsiteY29" fmla="*/ 1967103 h 6858000"/>
                <a:gd name="connsiteX30" fmla="*/ 5816642 w 6055600"/>
                <a:gd name="connsiteY30" fmla="*/ 2618837 h 6858000"/>
                <a:gd name="connsiteX31" fmla="*/ 6015787 w 6055600"/>
                <a:gd name="connsiteY31" fmla="*/ 3339957 h 6858000"/>
                <a:gd name="connsiteX32" fmla="*/ 6054206 w 6055600"/>
                <a:gd name="connsiteY32" fmla="*/ 3727239 h 6858000"/>
                <a:gd name="connsiteX33" fmla="*/ 6039811 w 6055600"/>
                <a:gd name="connsiteY33" fmla="*/ 4122735 h 6858000"/>
                <a:gd name="connsiteX34" fmla="*/ 5971601 w 6055600"/>
                <a:gd name="connsiteY34" fmla="*/ 4514288 h 6858000"/>
                <a:gd name="connsiteX35" fmla="*/ 5946751 w 6055600"/>
                <a:gd name="connsiteY35" fmla="*/ 4609838 h 6858000"/>
                <a:gd name="connsiteX36" fmla="*/ 5919986 w 6055600"/>
                <a:gd name="connsiteY36" fmla="*/ 4703178 h 6858000"/>
                <a:gd name="connsiteX37" fmla="*/ 5890731 w 6055600"/>
                <a:gd name="connsiteY37" fmla="*/ 4795992 h 6858000"/>
                <a:gd name="connsiteX38" fmla="*/ 5859058 w 6055600"/>
                <a:gd name="connsiteY38" fmla="*/ 4888015 h 6858000"/>
                <a:gd name="connsiteX39" fmla="*/ 5525053 w 6055600"/>
                <a:gd name="connsiteY39" fmla="*/ 5588449 h 6858000"/>
                <a:gd name="connsiteX40" fmla="*/ 5058962 w 6055600"/>
                <a:gd name="connsiteY40" fmla="*/ 6189929 h 6858000"/>
                <a:gd name="connsiteX41" fmla="*/ 4787706 w 6055600"/>
                <a:gd name="connsiteY41" fmla="*/ 6442985 h 6858000"/>
                <a:gd name="connsiteX42" fmla="*/ 4498686 w 6055600"/>
                <a:gd name="connsiteY42" fmla="*/ 6663678 h 6858000"/>
                <a:gd name="connsiteX43" fmla="*/ 4197167 w 6055600"/>
                <a:gd name="connsiteY43" fmla="*/ 6854053 h 6858000"/>
                <a:gd name="connsiteX44" fmla="*/ 4189720 w 6055600"/>
                <a:gd name="connsiteY44" fmla="*/ 6858000 h 6858000"/>
                <a:gd name="connsiteX45" fmla="*/ 3651929 w 6055600"/>
                <a:gd name="connsiteY45" fmla="*/ 6858000 h 6858000"/>
                <a:gd name="connsiteX46" fmla="*/ 3789040 w 6055600"/>
                <a:gd name="connsiteY46" fmla="*/ 6778034 h 6858000"/>
                <a:gd name="connsiteX47" fmla="*/ 4335568 w 6055600"/>
                <a:gd name="connsiteY47" fmla="*/ 6382709 h 6858000"/>
                <a:gd name="connsiteX48" fmla="*/ 4586923 w 6055600"/>
                <a:gd name="connsiteY48" fmla="*/ 6158577 h 6858000"/>
                <a:gd name="connsiteX49" fmla="*/ 4819585 w 6055600"/>
                <a:gd name="connsiteY49" fmla="*/ 5915847 h 6858000"/>
                <a:gd name="connsiteX50" fmla="*/ 5214727 w 6055600"/>
                <a:gd name="connsiteY50" fmla="*/ 5371094 h 6858000"/>
                <a:gd name="connsiteX51" fmla="*/ 5495409 w 6055600"/>
                <a:gd name="connsiteY51" fmla="*/ 4752778 h 6858000"/>
                <a:gd name="connsiteX52" fmla="*/ 5522322 w 6055600"/>
                <a:gd name="connsiteY52" fmla="*/ 4671511 h 6858000"/>
                <a:gd name="connsiteX53" fmla="*/ 5547631 w 6055600"/>
                <a:gd name="connsiteY53" fmla="*/ 4589675 h 6858000"/>
                <a:gd name="connsiteX54" fmla="*/ 5570792 w 6055600"/>
                <a:gd name="connsiteY54" fmla="*/ 4506978 h 6858000"/>
                <a:gd name="connsiteX55" fmla="*/ 5591541 w 6055600"/>
                <a:gd name="connsiteY55" fmla="*/ 4425334 h 6858000"/>
                <a:gd name="connsiteX56" fmla="*/ 5649500 w 6055600"/>
                <a:gd name="connsiteY56" fmla="*/ 4097286 h 6858000"/>
                <a:gd name="connsiteX57" fmla="*/ 5637615 w 6055600"/>
                <a:gd name="connsiteY57" fmla="*/ 3437524 h 6858000"/>
                <a:gd name="connsiteX58" fmla="*/ 5475454 w 6055600"/>
                <a:gd name="connsiteY58" fmla="*/ 2791575 h 6858000"/>
                <a:gd name="connsiteX59" fmla="*/ 5217600 w 6055600"/>
                <a:gd name="connsiteY59" fmla="*/ 2164719 h 6858000"/>
                <a:gd name="connsiteX60" fmla="*/ 5144941 w 6055600"/>
                <a:gd name="connsiteY60" fmla="*/ 2009490 h 6858000"/>
                <a:gd name="connsiteX61" fmla="*/ 5070052 w 6055600"/>
                <a:gd name="connsiteY61" fmla="*/ 1851823 h 6858000"/>
                <a:gd name="connsiteX62" fmla="*/ 4926984 w 6055600"/>
                <a:gd name="connsiteY62" fmla="*/ 1529226 h 6858000"/>
                <a:gd name="connsiteX63" fmla="*/ 4790925 w 6055600"/>
                <a:gd name="connsiteY63" fmla="*/ 1209923 h 6858000"/>
                <a:gd name="connsiteX64" fmla="*/ 4650559 w 6055600"/>
                <a:gd name="connsiteY64" fmla="*/ 902490 h 6858000"/>
                <a:gd name="connsiteX65" fmla="*/ 4491930 w 6055600"/>
                <a:gd name="connsiteY65" fmla="*/ 616919 h 6858000"/>
                <a:gd name="connsiteX66" fmla="*/ 4302323 w 6055600"/>
                <a:gd name="connsiteY66" fmla="*/ 366083 h 6858000"/>
                <a:gd name="connsiteX67" fmla="*/ 4072203 w 6055600"/>
                <a:gd name="connsiteY67" fmla="*/ 164982 h 6858000"/>
                <a:gd name="connsiteX68" fmla="*/ 3803964 w 6055600"/>
                <a:gd name="connsiteY68" fmla="*/ 21052 h 6858000"/>
                <a:gd name="connsiteX69" fmla="*/ 3768314 w 6055600"/>
                <a:gd name="connsiteY69" fmla="*/ 6826 h 6858000"/>
                <a:gd name="connsiteX70" fmla="*/ 1589779 w 6055600"/>
                <a:gd name="connsiteY70" fmla="*/ 0 h 6858000"/>
                <a:gd name="connsiteX71" fmla="*/ 1918056 w 6055600"/>
                <a:gd name="connsiteY71" fmla="*/ 0 h 6858000"/>
                <a:gd name="connsiteX72" fmla="*/ 1764243 w 6055600"/>
                <a:gd name="connsiteY72" fmla="*/ 55145 h 6858000"/>
                <a:gd name="connsiteX73" fmla="*/ 1313330 w 6055600"/>
                <a:gd name="connsiteY73" fmla="*/ 274424 h 6858000"/>
                <a:gd name="connsiteX74" fmla="*/ 295673 w 6055600"/>
                <a:gd name="connsiteY74" fmla="*/ 1187630 h 6858000"/>
                <a:gd name="connsiteX75" fmla="*/ 96207 w 6055600"/>
                <a:gd name="connsiteY75" fmla="*/ 1474327 h 6858000"/>
                <a:gd name="connsiteX76" fmla="*/ 0 w 6055600"/>
                <a:gd name="connsiteY76" fmla="*/ 1641460 h 6858000"/>
                <a:gd name="connsiteX77" fmla="*/ 0 w 6055600"/>
                <a:gd name="connsiteY77" fmla="*/ 1224218 h 6858000"/>
                <a:gd name="connsiteX78" fmla="*/ 150937 w 6055600"/>
                <a:gd name="connsiteY78" fmla="*/ 1040975 h 6858000"/>
                <a:gd name="connsiteX79" fmla="*/ 1264907 w 6055600"/>
                <a:gd name="connsiteY79" fmla="*/ 158248 h 6858000"/>
                <a:gd name="connsiteX80" fmla="*/ 1575167 w 6055600"/>
                <a:gd name="connsiteY80" fmla="*/ 567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6055600" h="6858000">
                  <a:moveTo>
                    <a:pt x="0" y="5960220"/>
                  </a:moveTo>
                  <a:lnTo>
                    <a:pt x="36039" y="6002605"/>
                  </a:lnTo>
                  <a:cubicBezTo>
                    <a:pt x="54896" y="6021530"/>
                    <a:pt x="73635" y="6040425"/>
                    <a:pt x="92950" y="6059050"/>
                  </a:cubicBezTo>
                  <a:lnTo>
                    <a:pt x="153706" y="6111427"/>
                  </a:lnTo>
                  <a:cubicBezTo>
                    <a:pt x="173546" y="6129485"/>
                    <a:pt x="195722" y="6144912"/>
                    <a:pt x="216806" y="6161603"/>
                  </a:cubicBezTo>
                  <a:cubicBezTo>
                    <a:pt x="238229" y="6177961"/>
                    <a:pt x="259466" y="6194551"/>
                    <a:pt x="281945" y="6209777"/>
                  </a:cubicBezTo>
                  <a:cubicBezTo>
                    <a:pt x="369940" y="6272709"/>
                    <a:pt x="461791" y="6332004"/>
                    <a:pt x="553337" y="6391500"/>
                  </a:cubicBezTo>
                  <a:lnTo>
                    <a:pt x="690543" y="6481634"/>
                  </a:lnTo>
                  <a:lnTo>
                    <a:pt x="827127" y="6573159"/>
                  </a:lnTo>
                  <a:cubicBezTo>
                    <a:pt x="917674" y="6634511"/>
                    <a:pt x="1007156" y="6697737"/>
                    <a:pt x="1095915" y="6762202"/>
                  </a:cubicBezTo>
                  <a:lnTo>
                    <a:pt x="1224853" y="6858000"/>
                  </a:lnTo>
                  <a:lnTo>
                    <a:pt x="1154072" y="6858000"/>
                  </a:lnTo>
                  <a:lnTo>
                    <a:pt x="1073489" y="6799140"/>
                  </a:lnTo>
                  <a:cubicBezTo>
                    <a:pt x="983882" y="6736908"/>
                    <a:pt x="892851" y="6677125"/>
                    <a:pt x="800175" y="6620441"/>
                  </a:cubicBezTo>
                  <a:cubicBezTo>
                    <a:pt x="615108" y="6506015"/>
                    <a:pt x="422939" y="6407807"/>
                    <a:pt x="231518" y="6299323"/>
                  </a:cubicBezTo>
                  <a:cubicBezTo>
                    <a:pt x="207467" y="6286226"/>
                    <a:pt x="184098" y="6271045"/>
                    <a:pt x="160401" y="6256627"/>
                  </a:cubicBezTo>
                  <a:cubicBezTo>
                    <a:pt x="136809" y="6241811"/>
                    <a:pt x="112558" y="6228518"/>
                    <a:pt x="89697" y="6211916"/>
                  </a:cubicBezTo>
                  <a:lnTo>
                    <a:pt x="20148" y="6163835"/>
                  </a:lnTo>
                  <a:lnTo>
                    <a:pt x="0" y="6147796"/>
                  </a:lnTo>
                  <a:close/>
                  <a:moveTo>
                    <a:pt x="3748345" y="0"/>
                  </a:moveTo>
                  <a:lnTo>
                    <a:pt x="4277792" y="0"/>
                  </a:lnTo>
                  <a:lnTo>
                    <a:pt x="4339531" y="40262"/>
                  </a:lnTo>
                  <a:cubicBezTo>
                    <a:pt x="4386991" y="75346"/>
                    <a:pt x="4432680" y="113353"/>
                    <a:pt x="4476306" y="153922"/>
                  </a:cubicBezTo>
                  <a:cubicBezTo>
                    <a:pt x="4563779" y="234693"/>
                    <a:pt x="4642423" y="325982"/>
                    <a:pt x="4713639" y="422076"/>
                  </a:cubicBezTo>
                  <a:cubicBezTo>
                    <a:pt x="4784481" y="518635"/>
                    <a:pt x="4848552" y="619893"/>
                    <a:pt x="4906991" y="723463"/>
                  </a:cubicBezTo>
                  <a:cubicBezTo>
                    <a:pt x="4965582" y="826932"/>
                    <a:pt x="5019421" y="932243"/>
                    <a:pt x="5070511" y="1037524"/>
                  </a:cubicBezTo>
                  <a:cubicBezTo>
                    <a:pt x="5121871" y="1142738"/>
                    <a:pt x="5170833" y="1248016"/>
                    <a:pt x="5219493" y="1352079"/>
                  </a:cubicBezTo>
                  <a:cubicBezTo>
                    <a:pt x="5268459" y="1455943"/>
                    <a:pt x="5317204" y="1558756"/>
                    <a:pt x="5367779" y="1658945"/>
                  </a:cubicBezTo>
                  <a:lnTo>
                    <a:pt x="5446095" y="1811301"/>
                  </a:lnTo>
                  <a:cubicBezTo>
                    <a:pt x="5472584" y="1862992"/>
                    <a:pt x="5498885" y="1914915"/>
                    <a:pt x="5525115" y="1967103"/>
                  </a:cubicBezTo>
                  <a:cubicBezTo>
                    <a:pt x="5629428" y="2176256"/>
                    <a:pt x="5730254" y="2391411"/>
                    <a:pt x="5816642" y="2618837"/>
                  </a:cubicBezTo>
                  <a:cubicBezTo>
                    <a:pt x="5902562" y="2846137"/>
                    <a:pt x="5974641" y="3086291"/>
                    <a:pt x="6015787" y="3339957"/>
                  </a:cubicBezTo>
                  <a:cubicBezTo>
                    <a:pt x="6036373" y="3466512"/>
                    <a:pt x="6050262" y="3596084"/>
                    <a:pt x="6054206" y="3727239"/>
                  </a:cubicBezTo>
                  <a:cubicBezTo>
                    <a:pt x="6058266" y="3858425"/>
                    <a:pt x="6053460" y="3990915"/>
                    <a:pt x="6039811" y="4122735"/>
                  </a:cubicBezTo>
                  <a:cubicBezTo>
                    <a:pt x="6026397" y="4254618"/>
                    <a:pt x="6002552" y="4385688"/>
                    <a:pt x="5971601" y="4514288"/>
                  </a:cubicBezTo>
                  <a:cubicBezTo>
                    <a:pt x="5963342" y="4546050"/>
                    <a:pt x="5955885" y="4579019"/>
                    <a:pt x="5946751" y="4609838"/>
                  </a:cubicBezTo>
                  <a:lnTo>
                    <a:pt x="5919986" y="4703178"/>
                  </a:lnTo>
                  <a:lnTo>
                    <a:pt x="5890731" y="4795992"/>
                  </a:lnTo>
                  <a:cubicBezTo>
                    <a:pt x="5880825" y="4826888"/>
                    <a:pt x="5869667" y="4857307"/>
                    <a:pt x="5859058" y="4888015"/>
                  </a:cubicBezTo>
                  <a:cubicBezTo>
                    <a:pt x="5772112" y="5132558"/>
                    <a:pt x="5660551" y="5369373"/>
                    <a:pt x="5525053" y="5588449"/>
                  </a:cubicBezTo>
                  <a:cubicBezTo>
                    <a:pt x="5389674" y="5807557"/>
                    <a:pt x="5232835" y="6010440"/>
                    <a:pt x="5058962" y="6189929"/>
                  </a:cubicBezTo>
                  <a:cubicBezTo>
                    <a:pt x="4972125" y="6279771"/>
                    <a:pt x="4880998" y="6363650"/>
                    <a:pt x="4787706" y="6442985"/>
                  </a:cubicBezTo>
                  <a:cubicBezTo>
                    <a:pt x="4693655" y="6521410"/>
                    <a:pt x="4597439" y="6595290"/>
                    <a:pt x="4498686" y="6663678"/>
                  </a:cubicBezTo>
                  <a:cubicBezTo>
                    <a:pt x="4399893" y="6731984"/>
                    <a:pt x="4299240" y="6795191"/>
                    <a:pt x="4197167" y="6854053"/>
                  </a:cubicBezTo>
                  <a:lnTo>
                    <a:pt x="4189720" y="6858000"/>
                  </a:lnTo>
                  <a:lnTo>
                    <a:pt x="3651929" y="6858000"/>
                  </a:lnTo>
                  <a:lnTo>
                    <a:pt x="3789040" y="6778034"/>
                  </a:lnTo>
                  <a:cubicBezTo>
                    <a:pt x="3978462" y="6656931"/>
                    <a:pt x="4162446" y="6525734"/>
                    <a:pt x="4335568" y="6382709"/>
                  </a:cubicBezTo>
                  <a:cubicBezTo>
                    <a:pt x="4422084" y="6310901"/>
                    <a:pt x="4506335" y="6236787"/>
                    <a:pt x="4586923" y="6158577"/>
                  </a:cubicBezTo>
                  <a:cubicBezTo>
                    <a:pt x="4668153" y="6081248"/>
                    <a:pt x="4745649" y="6000086"/>
                    <a:pt x="4819585" y="5915847"/>
                  </a:cubicBezTo>
                  <a:cubicBezTo>
                    <a:pt x="4967573" y="5747401"/>
                    <a:pt x="5101426" y="5566247"/>
                    <a:pt x="5214727" y="5371094"/>
                  </a:cubicBezTo>
                  <a:cubicBezTo>
                    <a:pt x="5327795" y="5175879"/>
                    <a:pt x="5421090" y="4968427"/>
                    <a:pt x="5495409" y="4752778"/>
                  </a:cubicBezTo>
                  <a:cubicBezTo>
                    <a:pt x="5504291" y="4725712"/>
                    <a:pt x="5513872" y="4698834"/>
                    <a:pt x="5522322" y="4671511"/>
                  </a:cubicBezTo>
                  <a:lnTo>
                    <a:pt x="5547631" y="4589675"/>
                  </a:lnTo>
                  <a:lnTo>
                    <a:pt x="5570792" y="4506978"/>
                  </a:lnTo>
                  <a:cubicBezTo>
                    <a:pt x="5578845" y="4479265"/>
                    <a:pt x="5584485" y="4452605"/>
                    <a:pt x="5591541" y="4425334"/>
                  </a:cubicBezTo>
                  <a:cubicBezTo>
                    <a:pt x="5618002" y="4316765"/>
                    <a:pt x="5636850" y="4207148"/>
                    <a:pt x="5649500" y="4097286"/>
                  </a:cubicBezTo>
                  <a:cubicBezTo>
                    <a:pt x="5674602" y="3877368"/>
                    <a:pt x="5668749" y="3656091"/>
                    <a:pt x="5637615" y="3437524"/>
                  </a:cubicBezTo>
                  <a:cubicBezTo>
                    <a:pt x="5605861" y="3218934"/>
                    <a:pt x="5549060" y="3003118"/>
                    <a:pt x="5475454" y="2791575"/>
                  </a:cubicBezTo>
                  <a:cubicBezTo>
                    <a:pt x="5402070" y="2579668"/>
                    <a:pt x="5313111" y="2371656"/>
                    <a:pt x="5217600" y="2164719"/>
                  </a:cubicBezTo>
                  <a:cubicBezTo>
                    <a:pt x="5193627" y="2112994"/>
                    <a:pt x="5169419" y="2061207"/>
                    <a:pt x="5144941" y="2009490"/>
                  </a:cubicBezTo>
                  <a:lnTo>
                    <a:pt x="5070052" y="1851823"/>
                  </a:lnTo>
                  <a:cubicBezTo>
                    <a:pt x="5020031" y="1744421"/>
                    <a:pt x="4972748" y="1636620"/>
                    <a:pt x="4926984" y="1529226"/>
                  </a:cubicBezTo>
                  <a:lnTo>
                    <a:pt x="4790925" y="1209923"/>
                  </a:lnTo>
                  <a:cubicBezTo>
                    <a:pt x="4745458" y="1105158"/>
                    <a:pt x="4699567" y="1001976"/>
                    <a:pt x="4650559" y="902490"/>
                  </a:cubicBezTo>
                  <a:cubicBezTo>
                    <a:pt x="4601243" y="803205"/>
                    <a:pt x="4549606" y="706978"/>
                    <a:pt x="4491930" y="616919"/>
                  </a:cubicBezTo>
                  <a:cubicBezTo>
                    <a:pt x="4434712" y="526559"/>
                    <a:pt x="4372370" y="441762"/>
                    <a:pt x="4302323" y="366083"/>
                  </a:cubicBezTo>
                  <a:cubicBezTo>
                    <a:pt x="4232428" y="290304"/>
                    <a:pt x="4155542" y="222846"/>
                    <a:pt x="4072203" y="164982"/>
                  </a:cubicBezTo>
                  <a:cubicBezTo>
                    <a:pt x="3988864" y="107118"/>
                    <a:pt x="3898693" y="59316"/>
                    <a:pt x="3803964" y="21052"/>
                  </a:cubicBezTo>
                  <a:lnTo>
                    <a:pt x="3768314" y="6826"/>
                  </a:lnTo>
                  <a:close/>
                  <a:moveTo>
                    <a:pt x="1589779" y="0"/>
                  </a:moveTo>
                  <a:lnTo>
                    <a:pt x="1918056" y="0"/>
                  </a:lnTo>
                  <a:lnTo>
                    <a:pt x="1764243" y="55145"/>
                  </a:lnTo>
                  <a:cubicBezTo>
                    <a:pt x="1609764" y="115414"/>
                    <a:pt x="1458840" y="188978"/>
                    <a:pt x="1313330" y="274424"/>
                  </a:cubicBezTo>
                  <a:cubicBezTo>
                    <a:pt x="924625" y="501532"/>
                    <a:pt x="576885" y="817476"/>
                    <a:pt x="295673" y="1187630"/>
                  </a:cubicBezTo>
                  <a:cubicBezTo>
                    <a:pt x="225216" y="1280162"/>
                    <a:pt x="158640" y="1375858"/>
                    <a:pt x="96207" y="1474327"/>
                  </a:cubicBezTo>
                  <a:lnTo>
                    <a:pt x="0" y="1641460"/>
                  </a:lnTo>
                  <a:lnTo>
                    <a:pt x="0" y="1224218"/>
                  </a:lnTo>
                  <a:lnTo>
                    <a:pt x="150937" y="1040975"/>
                  </a:lnTo>
                  <a:cubicBezTo>
                    <a:pt x="478530" y="677729"/>
                    <a:pt x="858178" y="381092"/>
                    <a:pt x="1264907" y="158248"/>
                  </a:cubicBezTo>
                  <a:cubicBezTo>
                    <a:pt x="1366631" y="102619"/>
                    <a:pt x="1470177" y="51760"/>
                    <a:pt x="1575167" y="567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72BB81CB-766C-46EF-8835-545CC3A991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5072" y="2017594"/>
            <a:ext cx="7051948" cy="403465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endParaRPr lang="lt-LT" sz="2400" dirty="0">
              <a:cs typeface="Calibri"/>
            </a:endParaRPr>
          </a:p>
          <a:p>
            <a:pPr marL="0" indent="0">
              <a:buNone/>
            </a:pPr>
            <a:endParaRPr lang="lt-LT" sz="2400" dirty="0">
              <a:ea typeface="Calibri" panose="020F0502020204030204"/>
              <a:cs typeface="Calibri"/>
            </a:endParaRPr>
          </a:p>
        </p:txBody>
      </p:sp>
      <p:pic>
        <p:nvPicPr>
          <p:cNvPr id="6" name="Paveikslėlis 6" descr="Paveikslėlis, kuriame yra tekstas&#10;&#10;Automatiškai sugeneruotas aprašymas">
            <a:extLst>
              <a:ext uri="{FF2B5EF4-FFF2-40B4-BE49-F238E27FC236}">
                <a16:creationId xmlns:a16="http://schemas.microsoft.com/office/drawing/2014/main" id="{82B0A7C5-79DB-6FCC-36CA-01249E5A81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972" y="432529"/>
            <a:ext cx="4216070" cy="5875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3301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E8D7AFF7-76AA-4FA7-D211-1A6E04F7A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3654" y="584488"/>
            <a:ext cx="10400146" cy="1741199"/>
          </a:xfrm>
        </p:spPr>
        <p:txBody>
          <a:bodyPr>
            <a:normAutofit/>
          </a:bodyPr>
          <a:lstStyle/>
          <a:p>
            <a:pPr algn="ctr"/>
            <a:r>
              <a:rPr lang="lt-LT" dirty="0">
                <a:cs typeface="Calibri Light"/>
              </a:rPr>
              <a:t>Rekomendacija = Patarimas = Nurodymas =</a:t>
            </a:r>
          </a:p>
          <a:p>
            <a:pPr algn="ctr"/>
            <a:r>
              <a:rPr lang="lt-LT" dirty="0">
                <a:cs typeface="Calibri Light"/>
              </a:rPr>
              <a:t>= Palankus atsiliepimas</a:t>
            </a:r>
            <a:endParaRPr lang="en-US" dirty="0">
              <a:ea typeface="Calibri Light"/>
              <a:cs typeface="Calibri Light"/>
            </a:endParaRPr>
          </a:p>
          <a:p>
            <a:endParaRPr lang="lt-LT" dirty="0">
              <a:cs typeface="Calibri Light"/>
            </a:endParaRPr>
          </a:p>
        </p:txBody>
      </p:sp>
      <p:pic>
        <p:nvPicPr>
          <p:cNvPr id="4" name="Paveikslėlis 4" descr="Paveikslėlis, kuriame yra tekstas&#10;&#10;Automatiškai sugeneruotas aprašymas">
            <a:extLst>
              <a:ext uri="{FF2B5EF4-FFF2-40B4-BE49-F238E27FC236}">
                <a16:creationId xmlns:a16="http://schemas.microsoft.com/office/drawing/2014/main" id="{C608EC39-B8AC-F09A-37A1-E7D2BBCEB7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191791"/>
            <a:ext cx="10515600" cy="3619005"/>
          </a:xfrm>
        </p:spPr>
      </p:pic>
    </p:spTree>
    <p:extLst>
      <p:ext uri="{BB962C8B-B14F-4D97-AF65-F5344CB8AC3E}">
        <p14:creationId xmlns:p14="http://schemas.microsoft.com/office/powerpoint/2010/main" val="15026284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ABE1CB20-19FB-02A2-64D7-A1A7D98AA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b="1" dirty="0">
                <a:cs typeface="Calibri Light"/>
              </a:rPr>
              <a:t>Kas ir kur?</a:t>
            </a:r>
            <a:endParaRPr lang="lt-LT" b="1" dirty="0"/>
          </a:p>
        </p:txBody>
      </p:sp>
      <p:pic>
        <p:nvPicPr>
          <p:cNvPr id="3" name="Paveikslėlis 3" descr="Paveikslėlis, kuriame yra tekstas&#10;&#10;Automatiškai sugeneruotas aprašymas">
            <a:extLst>
              <a:ext uri="{FF2B5EF4-FFF2-40B4-BE49-F238E27FC236}">
                <a16:creationId xmlns:a16="http://schemas.microsoft.com/office/drawing/2014/main" id="{F2A989B5-6C0B-FF55-DDAF-6888DEB6A9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8865" y="1583744"/>
            <a:ext cx="6027959" cy="5027613"/>
          </a:xfrm>
        </p:spPr>
      </p:pic>
      <p:pic>
        <p:nvPicPr>
          <p:cNvPr id="6" name="Paveikslėlis 6" descr="Paveikslėlis, kuriame yra diagrama&#10;&#10;Automatiškai sugeneruotas aprašymas">
            <a:extLst>
              <a:ext uri="{FF2B5EF4-FFF2-40B4-BE49-F238E27FC236}">
                <a16:creationId xmlns:a16="http://schemas.microsoft.com/office/drawing/2014/main" id="{C3B125CE-9642-5451-60FD-F6AA9307DB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8147" y="1248572"/>
            <a:ext cx="2743200" cy="1119673"/>
          </a:xfrm>
          <a:prstGeom prst="rect">
            <a:avLst/>
          </a:prstGeom>
        </p:spPr>
      </p:pic>
      <p:pic>
        <p:nvPicPr>
          <p:cNvPr id="7" name="Paveikslėlis 7" descr="Paveikslėlis, kuriame yra tekstas&#10;&#10;Automatiškai sugeneruotas aprašymas">
            <a:extLst>
              <a:ext uri="{FF2B5EF4-FFF2-40B4-BE49-F238E27FC236}">
                <a16:creationId xmlns:a16="http://schemas.microsoft.com/office/drawing/2014/main" id="{0BCFE191-7A2F-8A9A-5433-096B577FCA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1838" y="2459928"/>
            <a:ext cx="5125789" cy="4030960"/>
          </a:xfrm>
          <a:prstGeom prst="rect">
            <a:avLst/>
          </a:prstGeom>
        </p:spPr>
      </p:pic>
      <p:pic>
        <p:nvPicPr>
          <p:cNvPr id="8" name="Paveikslėlis 8" descr="Paveikslėlis, kuriame yra logotipas&#10;&#10;Automatiškai sugeneruotas aprašymas">
            <a:extLst>
              <a:ext uri="{FF2B5EF4-FFF2-40B4-BE49-F238E27FC236}">
                <a16:creationId xmlns:a16="http://schemas.microsoft.com/office/drawing/2014/main" id="{140946F7-5D37-02E0-373B-BB64299569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62064" y="1534264"/>
            <a:ext cx="1762125" cy="1685925"/>
          </a:xfrm>
          <a:prstGeom prst="rect">
            <a:avLst/>
          </a:prstGeom>
        </p:spPr>
      </p:pic>
      <p:pic>
        <p:nvPicPr>
          <p:cNvPr id="9" name="Paveikslėlis 9" descr="Paveikslėlis, kuriame yra tekstas&#10;&#10;Automatiškai sugeneruotas aprašymas">
            <a:extLst>
              <a:ext uri="{FF2B5EF4-FFF2-40B4-BE49-F238E27FC236}">
                <a16:creationId xmlns:a16="http://schemas.microsoft.com/office/drawing/2014/main" id="{93230ACA-1D68-5933-3DD2-211E5E30A6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10541" y="542784"/>
            <a:ext cx="2743200" cy="1050181"/>
          </a:xfrm>
          <a:prstGeom prst="rect">
            <a:avLst/>
          </a:prstGeom>
        </p:spPr>
      </p:pic>
      <p:pic>
        <p:nvPicPr>
          <p:cNvPr id="4" name="Paveikslėlis 4" descr="Paveikslėlis, kuriame yra logotipas&#10;&#10;Automatiškai sugeneruotas aprašymas">
            <a:extLst>
              <a:ext uri="{FF2B5EF4-FFF2-40B4-BE49-F238E27FC236}">
                <a16:creationId xmlns:a16="http://schemas.microsoft.com/office/drawing/2014/main" id="{7DCA23B6-1D52-2E4A-7D88-89906C4DC7E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87093" y="544936"/>
            <a:ext cx="1354295" cy="1217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10279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A3363022-C969-41E9-8EB2-E4C94908C1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1695" cy="68520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D1AD6B3-BE88-4CEB-BA17-790657CC47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Pavadinimas 1">
            <a:extLst>
              <a:ext uri="{FF2B5EF4-FFF2-40B4-BE49-F238E27FC236}">
                <a16:creationId xmlns:a16="http://schemas.microsoft.com/office/drawing/2014/main" id="{4EB9563B-8832-2DE5-DD1E-6E29822CF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6529" y="4267832"/>
            <a:ext cx="5510129" cy="846355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sz="2400" dirty="0">
                <a:ea typeface="+mj-lt"/>
                <a:cs typeface="+mj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rasa.zemaitaitiene@licejus.lt</a:t>
            </a:r>
            <a:br>
              <a:rPr lang="en-US" sz="4000" dirty="0">
                <a:ea typeface="+mj-lt"/>
                <a:cs typeface="+mj-lt"/>
              </a:rPr>
            </a:br>
            <a:br>
              <a:rPr lang="en-US" sz="4000" dirty="0">
                <a:ea typeface="+mj-lt"/>
                <a:cs typeface="+mj-lt"/>
              </a:rPr>
            </a:br>
            <a:endParaRPr lang="lt-LT" dirty="0">
              <a:ea typeface="+mj-ea"/>
              <a:cs typeface="+mj-cs"/>
            </a:endParaRPr>
          </a:p>
        </p:txBody>
      </p:sp>
      <p:pic>
        <p:nvPicPr>
          <p:cNvPr id="4" name="Paveikslėlis 4" descr="Paveikslėlis, kuriame yra diagrama&#10;&#10;Automatiškai sugeneruotas aprašymas">
            <a:extLst>
              <a:ext uri="{FF2B5EF4-FFF2-40B4-BE49-F238E27FC236}">
                <a16:creationId xmlns:a16="http://schemas.microsoft.com/office/drawing/2014/main" id="{CB26058A-461F-7104-4995-CA5245531C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5174"/>
          <a:stretch/>
        </p:blipFill>
        <p:spPr>
          <a:xfrm>
            <a:off x="386652" y="1118343"/>
            <a:ext cx="4141760" cy="4334988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89D1390B-7E13-4B4F-9CB2-39106341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253" y="-5977"/>
            <a:ext cx="6238675" cy="6863979"/>
            <a:chOff x="305" y="-5977"/>
            <a:chExt cx="6238675" cy="6863979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9E720206-AA49-4786-A932-A2650DE09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34854"/>
              <a:ext cx="6028697" cy="6817170"/>
            </a:xfrm>
            <a:custGeom>
              <a:avLst/>
              <a:gdLst>
                <a:gd name="connsiteX0" fmla="*/ 6028697 w 6028697"/>
                <a:gd name="connsiteY0" fmla="*/ 6155323 h 6817170"/>
                <a:gd name="connsiteX1" fmla="*/ 6028697 w 6028697"/>
                <a:gd name="connsiteY1" fmla="*/ 6817170 h 6817170"/>
                <a:gd name="connsiteX2" fmla="*/ 5157862 w 6028697"/>
                <a:gd name="connsiteY2" fmla="*/ 6817170 h 6817170"/>
                <a:gd name="connsiteX3" fmla="*/ 5347156 w 6028697"/>
                <a:gd name="connsiteY3" fmla="*/ 6687553 h 6817170"/>
                <a:gd name="connsiteX4" fmla="*/ 5487470 w 6028697"/>
                <a:gd name="connsiteY4" fmla="*/ 6581714 h 6817170"/>
                <a:gd name="connsiteX5" fmla="*/ 5627642 w 6028697"/>
                <a:gd name="connsiteY5" fmla="*/ 6472328 h 6817170"/>
                <a:gd name="connsiteX6" fmla="*/ 5911392 w 6028697"/>
                <a:gd name="connsiteY6" fmla="*/ 6245328 h 6817170"/>
                <a:gd name="connsiteX7" fmla="*/ 4481066 w 6028697"/>
                <a:gd name="connsiteY7" fmla="*/ 478 h 6817170"/>
                <a:gd name="connsiteX8" fmla="*/ 4672258 w 6028697"/>
                <a:gd name="connsiteY8" fmla="*/ 7519 h 6817170"/>
                <a:gd name="connsiteX9" fmla="*/ 5429869 w 6028697"/>
                <a:gd name="connsiteY9" fmla="*/ 125134 h 6817170"/>
                <a:gd name="connsiteX10" fmla="*/ 5976319 w 6028697"/>
                <a:gd name="connsiteY10" fmla="*/ 314893 h 6817170"/>
                <a:gd name="connsiteX11" fmla="*/ 6028697 w 6028697"/>
                <a:gd name="connsiteY11" fmla="*/ 339901 h 6817170"/>
                <a:gd name="connsiteX12" fmla="*/ 6028697 w 6028697"/>
                <a:gd name="connsiteY12" fmla="*/ 732458 h 6817170"/>
                <a:gd name="connsiteX13" fmla="*/ 5990985 w 6028697"/>
                <a:gd name="connsiteY13" fmla="*/ 712211 h 6817170"/>
                <a:gd name="connsiteX14" fmla="*/ 5341339 w 6028697"/>
                <a:gd name="connsiteY14" fmla="*/ 475281 h 6817170"/>
                <a:gd name="connsiteX15" fmla="*/ 4651969 w 6028697"/>
                <a:gd name="connsiteY15" fmla="*/ 377104 h 6817170"/>
                <a:gd name="connsiteX16" fmla="*/ 3953093 w 6028697"/>
                <a:gd name="connsiteY16" fmla="*/ 402498 h 6817170"/>
                <a:gd name="connsiteX17" fmla="*/ 3267413 w 6028697"/>
                <a:gd name="connsiteY17" fmla="*/ 546643 h 6817170"/>
                <a:gd name="connsiteX18" fmla="*/ 1439498 w 6028697"/>
                <a:gd name="connsiteY18" fmla="*/ 1568141 h 6817170"/>
                <a:gd name="connsiteX19" fmla="*/ 960671 w 6028697"/>
                <a:gd name="connsiteY19" fmla="*/ 2082013 h 6817170"/>
                <a:gd name="connsiteX20" fmla="*/ 581866 w 6028697"/>
                <a:gd name="connsiteY20" fmla="*/ 2672638 h 6817170"/>
                <a:gd name="connsiteX21" fmla="*/ 324789 w 6028697"/>
                <a:gd name="connsiteY21" fmla="*/ 3325262 h 6817170"/>
                <a:gd name="connsiteX22" fmla="*/ 231151 w 6028697"/>
                <a:gd name="connsiteY22" fmla="*/ 4022292 h 6817170"/>
                <a:gd name="connsiteX23" fmla="*/ 270592 w 6028697"/>
                <a:gd name="connsiteY23" fmla="*/ 4362792 h 6817170"/>
                <a:gd name="connsiteX24" fmla="*/ 387213 w 6028697"/>
                <a:gd name="connsiteY24" fmla="*/ 4681585 h 6817170"/>
                <a:gd name="connsiteX25" fmla="*/ 468507 w 6028697"/>
                <a:gd name="connsiteY25" fmla="*/ 4831546 h 6817170"/>
                <a:gd name="connsiteX26" fmla="*/ 561862 w 6028697"/>
                <a:gd name="connsiteY26" fmla="*/ 4976826 h 6817170"/>
                <a:gd name="connsiteX27" fmla="*/ 777511 w 6028697"/>
                <a:gd name="connsiteY27" fmla="*/ 5257597 h 6817170"/>
                <a:gd name="connsiteX28" fmla="*/ 1010895 w 6028697"/>
                <a:gd name="connsiteY28" fmla="*/ 5540494 h 6817170"/>
                <a:gd name="connsiteX29" fmla="*/ 1126948 w 6028697"/>
                <a:gd name="connsiteY29" fmla="*/ 5688186 h 6817170"/>
                <a:gd name="connsiteX30" fmla="*/ 1182706 w 6028697"/>
                <a:gd name="connsiteY30" fmla="*/ 5760543 h 6817170"/>
                <a:gd name="connsiteX31" fmla="*/ 1237327 w 6028697"/>
                <a:gd name="connsiteY31" fmla="*/ 5830060 h 6817170"/>
                <a:gd name="connsiteX32" fmla="*/ 1706649 w 6028697"/>
                <a:gd name="connsiteY32" fmla="*/ 6342797 h 6817170"/>
                <a:gd name="connsiteX33" fmla="*/ 1956207 w 6028697"/>
                <a:gd name="connsiteY33" fmla="*/ 6573484 h 6817170"/>
                <a:gd name="connsiteX34" fmla="*/ 2217681 w 6028697"/>
                <a:gd name="connsiteY34" fmla="*/ 6786297 h 6817170"/>
                <a:gd name="connsiteX35" fmla="*/ 2260820 w 6028697"/>
                <a:gd name="connsiteY35" fmla="*/ 6817170 h 6817170"/>
                <a:gd name="connsiteX36" fmla="*/ 1429497 w 6028697"/>
                <a:gd name="connsiteY36" fmla="*/ 6817170 h 6817170"/>
                <a:gd name="connsiteX37" fmla="*/ 1327275 w 6028697"/>
                <a:gd name="connsiteY37" fmla="*/ 6713800 h 6817170"/>
                <a:gd name="connsiteX38" fmla="*/ 1080556 w 6028697"/>
                <a:gd name="connsiteY38" fmla="*/ 6414443 h 6817170"/>
                <a:gd name="connsiteX39" fmla="*/ 865189 w 6028697"/>
                <a:gd name="connsiteY39" fmla="*/ 6097496 h 6817170"/>
                <a:gd name="connsiteX40" fmla="*/ 814823 w 6028697"/>
                <a:gd name="connsiteY40" fmla="*/ 6016911 h 6817170"/>
                <a:gd name="connsiteX41" fmla="*/ 766729 w 6028697"/>
                <a:gd name="connsiteY41" fmla="*/ 5938453 h 6817170"/>
                <a:gd name="connsiteX42" fmla="*/ 671672 w 6028697"/>
                <a:gd name="connsiteY42" fmla="*/ 5786648 h 6817170"/>
                <a:gd name="connsiteX43" fmla="*/ 474608 w 6028697"/>
                <a:gd name="connsiteY43" fmla="*/ 5474664 h 6817170"/>
                <a:gd name="connsiteX44" fmla="*/ 282652 w 6028697"/>
                <a:gd name="connsiteY44" fmla="*/ 5146508 h 6817170"/>
                <a:gd name="connsiteX45" fmla="*/ 196108 w 6028697"/>
                <a:gd name="connsiteY45" fmla="*/ 4972712 h 6817170"/>
                <a:gd name="connsiteX46" fmla="*/ 122474 w 6028697"/>
                <a:gd name="connsiteY46" fmla="*/ 4791821 h 6817170"/>
                <a:gd name="connsiteX47" fmla="*/ 65724 w 6028697"/>
                <a:gd name="connsiteY47" fmla="*/ 4603129 h 6817170"/>
                <a:gd name="connsiteX48" fmla="*/ 44727 w 6028697"/>
                <a:gd name="connsiteY48" fmla="*/ 4506937 h 6817170"/>
                <a:gd name="connsiteX49" fmla="*/ 35505 w 6028697"/>
                <a:gd name="connsiteY49" fmla="*/ 4458699 h 6817170"/>
                <a:gd name="connsiteX50" fmla="*/ 27845 w 6028697"/>
                <a:gd name="connsiteY50" fmla="*/ 4410320 h 6817170"/>
                <a:gd name="connsiteX51" fmla="*/ 37 w 6028697"/>
                <a:gd name="connsiteY51" fmla="*/ 4022292 h 6817170"/>
                <a:gd name="connsiteX52" fmla="*/ 78777 w 6028697"/>
                <a:gd name="connsiteY52" fmla="*/ 3267236 h 6817170"/>
                <a:gd name="connsiteX53" fmla="*/ 315424 w 6028697"/>
                <a:gd name="connsiteY53" fmla="*/ 2543673 h 6817170"/>
                <a:gd name="connsiteX54" fmla="*/ 1202710 w 6028697"/>
                <a:gd name="connsiteY54" fmla="*/ 1314895 h 6817170"/>
                <a:gd name="connsiteX55" fmla="*/ 1791065 w 6028697"/>
                <a:gd name="connsiteY55" fmla="*/ 833514 h 6817170"/>
                <a:gd name="connsiteX56" fmla="*/ 3908404 w 6028697"/>
                <a:gd name="connsiteY56" fmla="*/ 29794 h 6817170"/>
                <a:gd name="connsiteX57" fmla="*/ 4481066 w 6028697"/>
                <a:gd name="connsiteY57" fmla="*/ 478 h 68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28697" h="6817170">
                  <a:moveTo>
                    <a:pt x="6028697" y="6155323"/>
                  </a:moveTo>
                  <a:lnTo>
                    <a:pt x="6028697" y="6817170"/>
                  </a:lnTo>
                  <a:lnTo>
                    <a:pt x="5157862" y="6817170"/>
                  </a:lnTo>
                  <a:lnTo>
                    <a:pt x="5347156" y="6687553"/>
                  </a:lnTo>
                  <a:cubicBezTo>
                    <a:pt x="5394117" y="6653219"/>
                    <a:pt x="5440793" y="6617608"/>
                    <a:pt x="5487470" y="6581714"/>
                  </a:cubicBezTo>
                  <a:cubicBezTo>
                    <a:pt x="5534147" y="6545820"/>
                    <a:pt x="5580966" y="6509358"/>
                    <a:pt x="5627642" y="6472328"/>
                  </a:cubicBezTo>
                  <a:lnTo>
                    <a:pt x="5911392" y="6245328"/>
                  </a:lnTo>
                  <a:close/>
                  <a:moveTo>
                    <a:pt x="4481066" y="478"/>
                  </a:moveTo>
                  <a:cubicBezTo>
                    <a:pt x="4544817" y="1422"/>
                    <a:pt x="4608563" y="3769"/>
                    <a:pt x="4672258" y="7519"/>
                  </a:cubicBezTo>
                  <a:cubicBezTo>
                    <a:pt x="4927973" y="22364"/>
                    <a:pt x="5181687" y="61751"/>
                    <a:pt x="5429869" y="125134"/>
                  </a:cubicBezTo>
                  <a:cubicBezTo>
                    <a:pt x="5617090" y="173104"/>
                    <a:pt x="5799867" y="236595"/>
                    <a:pt x="5976319" y="314893"/>
                  </a:cubicBezTo>
                  <a:lnTo>
                    <a:pt x="6028697" y="339901"/>
                  </a:lnTo>
                  <a:lnTo>
                    <a:pt x="6028697" y="732458"/>
                  </a:lnTo>
                  <a:lnTo>
                    <a:pt x="5990985" y="712211"/>
                  </a:lnTo>
                  <a:cubicBezTo>
                    <a:pt x="5783917" y="609342"/>
                    <a:pt x="5566013" y="529876"/>
                    <a:pt x="5341339" y="475281"/>
                  </a:cubicBezTo>
                  <a:cubicBezTo>
                    <a:pt x="5115233" y="420503"/>
                    <a:pt x="4884375" y="387624"/>
                    <a:pt x="4651969" y="377104"/>
                  </a:cubicBezTo>
                  <a:cubicBezTo>
                    <a:pt x="4418713" y="365171"/>
                    <a:pt x="4184861" y="373670"/>
                    <a:pt x="3953093" y="402498"/>
                  </a:cubicBezTo>
                  <a:cubicBezTo>
                    <a:pt x="3721001" y="431832"/>
                    <a:pt x="3491675" y="480040"/>
                    <a:pt x="3267413" y="546643"/>
                  </a:cubicBezTo>
                  <a:cubicBezTo>
                    <a:pt x="2591323" y="750761"/>
                    <a:pt x="1967642" y="1099289"/>
                    <a:pt x="1439498" y="1568141"/>
                  </a:cubicBezTo>
                  <a:cubicBezTo>
                    <a:pt x="1265589" y="1725523"/>
                    <a:pt x="1105393" y="1897434"/>
                    <a:pt x="960671" y="2082013"/>
                  </a:cubicBezTo>
                  <a:cubicBezTo>
                    <a:pt x="815775" y="2266294"/>
                    <a:pt x="688923" y="2464081"/>
                    <a:pt x="581866" y="2672638"/>
                  </a:cubicBezTo>
                  <a:cubicBezTo>
                    <a:pt x="473765" y="2880669"/>
                    <a:pt x="387610" y="3099397"/>
                    <a:pt x="324789" y="3325262"/>
                  </a:cubicBezTo>
                  <a:cubicBezTo>
                    <a:pt x="262714" y="3552403"/>
                    <a:pt x="231223" y="3786822"/>
                    <a:pt x="231151" y="4022292"/>
                  </a:cubicBezTo>
                  <a:cubicBezTo>
                    <a:pt x="231413" y="4136912"/>
                    <a:pt x="244645" y="4251136"/>
                    <a:pt x="270592" y="4362792"/>
                  </a:cubicBezTo>
                  <a:cubicBezTo>
                    <a:pt x="297885" y="4472943"/>
                    <a:pt x="336983" y="4579833"/>
                    <a:pt x="387213" y="4681585"/>
                  </a:cubicBezTo>
                  <a:cubicBezTo>
                    <a:pt x="412042" y="4732517"/>
                    <a:pt x="439423" y="4782457"/>
                    <a:pt x="468507" y="4831546"/>
                  </a:cubicBezTo>
                  <a:cubicBezTo>
                    <a:pt x="497591" y="4880636"/>
                    <a:pt x="529230" y="4929015"/>
                    <a:pt x="561862" y="4976826"/>
                  </a:cubicBezTo>
                  <a:cubicBezTo>
                    <a:pt x="627975" y="5072166"/>
                    <a:pt x="701466" y="5164668"/>
                    <a:pt x="777511" y="5257597"/>
                  </a:cubicBezTo>
                  <a:cubicBezTo>
                    <a:pt x="853556" y="5350524"/>
                    <a:pt x="933574" y="5443594"/>
                    <a:pt x="1010895" y="5540494"/>
                  </a:cubicBezTo>
                  <a:cubicBezTo>
                    <a:pt x="1049957" y="5588732"/>
                    <a:pt x="1088642" y="5637963"/>
                    <a:pt x="1126948" y="5688186"/>
                  </a:cubicBezTo>
                  <a:lnTo>
                    <a:pt x="1182706" y="5760543"/>
                  </a:lnTo>
                  <a:cubicBezTo>
                    <a:pt x="1201007" y="5783669"/>
                    <a:pt x="1218458" y="5807503"/>
                    <a:pt x="1237327" y="5830060"/>
                  </a:cubicBezTo>
                  <a:cubicBezTo>
                    <a:pt x="1383714" y="6009916"/>
                    <a:pt x="1540413" y="6181116"/>
                    <a:pt x="1706649" y="6342797"/>
                  </a:cubicBezTo>
                  <a:cubicBezTo>
                    <a:pt x="1788084" y="6422531"/>
                    <a:pt x="1871265" y="6499427"/>
                    <a:pt x="1956207" y="6573484"/>
                  </a:cubicBezTo>
                  <a:cubicBezTo>
                    <a:pt x="2041332" y="6647402"/>
                    <a:pt x="2127733" y="6718907"/>
                    <a:pt x="2217681" y="6786297"/>
                  </a:cubicBezTo>
                  <a:lnTo>
                    <a:pt x="2260820" y="6817170"/>
                  </a:lnTo>
                  <a:lnTo>
                    <a:pt x="1429497" y="6817170"/>
                  </a:lnTo>
                  <a:lnTo>
                    <a:pt x="1327275" y="6713800"/>
                  </a:lnTo>
                  <a:cubicBezTo>
                    <a:pt x="1239186" y="6618984"/>
                    <a:pt x="1156797" y="6519019"/>
                    <a:pt x="1080556" y="6414443"/>
                  </a:cubicBezTo>
                  <a:cubicBezTo>
                    <a:pt x="1004653" y="6310734"/>
                    <a:pt x="932439" y="6205177"/>
                    <a:pt x="865189" y="6097496"/>
                  </a:cubicBezTo>
                  <a:cubicBezTo>
                    <a:pt x="847881" y="6070823"/>
                    <a:pt x="831565" y="6043725"/>
                    <a:pt x="814823" y="6016911"/>
                  </a:cubicBezTo>
                  <a:lnTo>
                    <a:pt x="766729" y="5938453"/>
                  </a:lnTo>
                  <a:cubicBezTo>
                    <a:pt x="735941" y="5887947"/>
                    <a:pt x="703878" y="5837581"/>
                    <a:pt x="671672" y="5786648"/>
                  </a:cubicBezTo>
                  <a:lnTo>
                    <a:pt x="474608" y="5474664"/>
                  </a:lnTo>
                  <a:cubicBezTo>
                    <a:pt x="408778" y="5368968"/>
                    <a:pt x="343516" y="5260008"/>
                    <a:pt x="282652" y="5146508"/>
                  </a:cubicBezTo>
                  <a:cubicBezTo>
                    <a:pt x="252290" y="5089759"/>
                    <a:pt x="223065" y="5032015"/>
                    <a:pt x="196108" y="4972712"/>
                  </a:cubicBezTo>
                  <a:cubicBezTo>
                    <a:pt x="169152" y="4913408"/>
                    <a:pt x="144607" y="4853111"/>
                    <a:pt x="122474" y="4791821"/>
                  </a:cubicBezTo>
                  <a:cubicBezTo>
                    <a:pt x="100342" y="4730532"/>
                    <a:pt x="81757" y="4666830"/>
                    <a:pt x="65724" y="4603129"/>
                  </a:cubicBezTo>
                  <a:cubicBezTo>
                    <a:pt x="58205" y="4571064"/>
                    <a:pt x="50828" y="4539143"/>
                    <a:pt x="44727" y="4506937"/>
                  </a:cubicBezTo>
                  <a:lnTo>
                    <a:pt x="35505" y="4458699"/>
                  </a:lnTo>
                  <a:lnTo>
                    <a:pt x="27845" y="4410320"/>
                  </a:lnTo>
                  <a:cubicBezTo>
                    <a:pt x="8635" y="4281881"/>
                    <a:pt x="-661" y="4152150"/>
                    <a:pt x="37" y="4022292"/>
                  </a:cubicBezTo>
                  <a:cubicBezTo>
                    <a:pt x="712" y="3768592"/>
                    <a:pt x="27094" y="3515615"/>
                    <a:pt x="78777" y="3267236"/>
                  </a:cubicBezTo>
                  <a:cubicBezTo>
                    <a:pt x="130048" y="3017876"/>
                    <a:pt x="209439" y="2775142"/>
                    <a:pt x="315424" y="2543673"/>
                  </a:cubicBezTo>
                  <a:cubicBezTo>
                    <a:pt x="528236" y="2081161"/>
                    <a:pt x="838234" y="1667312"/>
                    <a:pt x="1202710" y="1314895"/>
                  </a:cubicBezTo>
                  <a:cubicBezTo>
                    <a:pt x="1385514" y="1138814"/>
                    <a:pt x="1582282" y="977831"/>
                    <a:pt x="1791065" y="833514"/>
                  </a:cubicBezTo>
                  <a:cubicBezTo>
                    <a:pt x="2420037" y="395614"/>
                    <a:pt x="3147288" y="119557"/>
                    <a:pt x="3908404" y="29794"/>
                  </a:cubicBezTo>
                  <a:cubicBezTo>
                    <a:pt x="4098509" y="7429"/>
                    <a:pt x="4289811" y="-2355"/>
                    <a:pt x="4481066" y="47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C72F6EE6-EDE9-45A5-8F6D-02B9B7CB2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1"/>
              <a:ext cx="6165116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C093DC50-3BD7-46B1-A300-CD207E152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-5977"/>
              <a:ext cx="6238675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1F53D116-9AAE-0A8D-B50A-1B959102F490}"/>
              </a:ext>
            </a:extLst>
          </p:cNvPr>
          <p:cNvSpPr txBox="1"/>
          <p:nvPr/>
        </p:nvSpPr>
        <p:spPr>
          <a:xfrm>
            <a:off x="5013037" y="1711037"/>
            <a:ext cx="6241471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b="1" dirty="0"/>
              <a:t>„Mes </a:t>
            </a:r>
            <a:r>
              <a:rPr lang="en-US" sz="3600" b="1" err="1"/>
              <a:t>turime</a:t>
            </a:r>
            <a:r>
              <a:rPr lang="en-US" sz="3600" b="1" dirty="0"/>
              <a:t> tam </a:t>
            </a:r>
            <a:r>
              <a:rPr lang="en-US" sz="3600" b="1" err="1"/>
              <a:t>ruoštis</a:t>
            </a:r>
            <a:r>
              <a:rPr lang="en-US" sz="3600" b="1" dirty="0"/>
              <a:t>“ </a:t>
            </a:r>
            <a:endParaRPr lang="lt-LT" sz="3600" b="1">
              <a:cs typeface="Calibri"/>
            </a:endParaRPr>
          </a:p>
          <a:p>
            <a:r>
              <a:rPr lang="en-US" sz="2800" dirty="0">
                <a:cs typeface="Calibri"/>
              </a:rPr>
              <a:t>Lietuvos </a:t>
            </a:r>
            <a:r>
              <a:rPr lang="en-US" sz="2800" err="1">
                <a:cs typeface="Calibri"/>
              </a:rPr>
              <a:t>kariuomenės</a:t>
            </a:r>
            <a:r>
              <a:rPr lang="en-US" sz="2800" dirty="0">
                <a:cs typeface="Calibri"/>
              </a:rPr>
              <a:t> vadas V. </a:t>
            </a:r>
            <a:r>
              <a:rPr lang="en-US" sz="2800" err="1">
                <a:cs typeface="Calibri"/>
              </a:rPr>
              <a:t>Rupšys</a:t>
            </a:r>
            <a:endParaRPr lang="en-US" sz="28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272700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B443652E-7E76-AB52-4ED4-FDA4928BF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>
                <a:cs typeface="Calibri Light"/>
              </a:rPr>
              <a:t>Kur rasti? (1)</a:t>
            </a:r>
            <a:endParaRPr lang="lt-LT" dirty="0"/>
          </a:p>
        </p:txBody>
      </p:sp>
      <p:pic>
        <p:nvPicPr>
          <p:cNvPr id="4" name="Paveikslėlis 4" descr="Paveikslėlis, kuriame yra Interneto svetainė&#10;&#10;Automatiškai sugeneruotas aprašymas">
            <a:extLst>
              <a:ext uri="{FF2B5EF4-FFF2-40B4-BE49-F238E27FC236}">
                <a16:creationId xmlns:a16="http://schemas.microsoft.com/office/drawing/2014/main" id="{CC33CD94-E23C-BBEF-9501-9E4793463F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74" y="1825625"/>
            <a:ext cx="9082652" cy="4351338"/>
          </a:xfrm>
        </p:spPr>
      </p:pic>
    </p:spTree>
    <p:extLst>
      <p:ext uri="{BB962C8B-B14F-4D97-AF65-F5344CB8AC3E}">
        <p14:creationId xmlns:p14="http://schemas.microsoft.com/office/powerpoint/2010/main" val="13952070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CB8C6B86-74C9-C593-DAF5-E239FC94A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>
                <a:cs typeface="Calibri Light"/>
              </a:rPr>
              <a:t>Kur rasti? (2)</a:t>
            </a:r>
            <a:br>
              <a:rPr lang="lt-LT" dirty="0">
                <a:cs typeface="Calibri Light"/>
              </a:rPr>
            </a:br>
            <a:r>
              <a:rPr lang="lt-LT" dirty="0">
                <a:cs typeface="Calibri Light"/>
              </a:rPr>
              <a:t>188 psl. 57 999 žodžiai</a:t>
            </a:r>
          </a:p>
        </p:txBody>
      </p:sp>
      <p:pic>
        <p:nvPicPr>
          <p:cNvPr id="4" name="Paveikslėlis 4" descr="Paveikslėlis, kuriame yra tekstas&#10;&#10;Automatiškai sugeneruotas aprašymas">
            <a:extLst>
              <a:ext uri="{FF2B5EF4-FFF2-40B4-BE49-F238E27FC236}">
                <a16:creationId xmlns:a16="http://schemas.microsoft.com/office/drawing/2014/main" id="{FA1010E8-985C-F59A-CA1F-606D70EEC0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93191" y="1825625"/>
            <a:ext cx="8405619" cy="4351338"/>
          </a:xfrm>
        </p:spPr>
      </p:pic>
    </p:spTree>
    <p:extLst>
      <p:ext uri="{BB962C8B-B14F-4D97-AF65-F5344CB8AC3E}">
        <p14:creationId xmlns:p14="http://schemas.microsoft.com/office/powerpoint/2010/main" val="26719940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744D7E71-B96B-E243-7637-D68291B7F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>
                <a:cs typeface="Calibri Light"/>
              </a:rPr>
              <a:t>Kur rasti? (3)</a:t>
            </a:r>
            <a:br>
              <a:rPr lang="lt-LT" dirty="0">
                <a:cs typeface="Calibri Light"/>
              </a:rPr>
            </a:br>
            <a:r>
              <a:rPr lang="lt-LT" dirty="0">
                <a:cs typeface="Calibri Light"/>
              </a:rPr>
              <a:t>84 psl. 24 215 žodžių</a:t>
            </a:r>
          </a:p>
        </p:txBody>
      </p:sp>
      <p:pic>
        <p:nvPicPr>
          <p:cNvPr id="4" name="Paveikslėlis 4" descr="Paveikslėlis, kuriame yra tekstas&#10;&#10;Automatiškai sugeneruotas aprašymas">
            <a:extLst>
              <a:ext uri="{FF2B5EF4-FFF2-40B4-BE49-F238E27FC236}">
                <a16:creationId xmlns:a16="http://schemas.microsoft.com/office/drawing/2014/main" id="{A4914359-459A-3B43-C01C-A01ADB4CB8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2634" y="1825625"/>
            <a:ext cx="10066732" cy="4351338"/>
          </a:xfrm>
        </p:spPr>
      </p:pic>
    </p:spTree>
    <p:extLst>
      <p:ext uri="{BB962C8B-B14F-4D97-AF65-F5344CB8AC3E}">
        <p14:creationId xmlns:p14="http://schemas.microsoft.com/office/powerpoint/2010/main" val="14151975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D9730368-2822-BF52-5F1E-905A891BA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>
                <a:cs typeface="Calibri Light"/>
              </a:rPr>
              <a:t>Patarimas, kurio neprašėme </a:t>
            </a:r>
            <a:endParaRPr lang="lt-LT" dirty="0" err="1"/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50B68584-17BE-EB4E-723E-A57AA4E8077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Turinio vietos rezervavimo ženklas 3">
            <a:extLst>
              <a:ext uri="{FF2B5EF4-FFF2-40B4-BE49-F238E27FC236}">
                <a16:creationId xmlns:a16="http://schemas.microsoft.com/office/drawing/2014/main" id="{6616852D-87A0-DFCF-637E-B491342ECB5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6" name="Paveikslėlis 4" descr="Paveikslėlis, kuriame yra diagrama&#10;&#10;Automatiškai sugeneruotas aprašymas">
            <a:extLst>
              <a:ext uri="{FF2B5EF4-FFF2-40B4-BE49-F238E27FC236}">
                <a16:creationId xmlns:a16="http://schemas.microsoft.com/office/drawing/2014/main" id="{D5AE0830-71B3-D0A6-2B61-53F827FD6A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6719" y="1826135"/>
            <a:ext cx="3539992" cy="4348639"/>
          </a:xfrm>
          <a:prstGeom prst="rect">
            <a:avLst/>
          </a:prstGeom>
        </p:spPr>
      </p:pic>
      <p:pic>
        <p:nvPicPr>
          <p:cNvPr id="8" name="Paveikslėlis 5" descr="Paveikslėlis, kuriame yra tekstas&#10;&#10;Automatiškai sugeneruotas aprašymas">
            <a:extLst>
              <a:ext uri="{FF2B5EF4-FFF2-40B4-BE49-F238E27FC236}">
                <a16:creationId xmlns:a16="http://schemas.microsoft.com/office/drawing/2014/main" id="{D3C11123-CD79-C821-339A-2E1770B8EE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813" y="1824485"/>
            <a:ext cx="3694803" cy="4337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1838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0027D270-E35E-A330-35D9-BD02287B7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>
                <a:cs typeface="Calibri Light"/>
              </a:rPr>
              <a:t>8. Literatūros ir šaltinių sąrašas (8 – 10 kl.)</a:t>
            </a:r>
            <a:endParaRPr lang="lt-LT"/>
          </a:p>
        </p:txBody>
      </p:sp>
      <p:pic>
        <p:nvPicPr>
          <p:cNvPr id="5" name="Paveikslėlis 5">
            <a:extLst>
              <a:ext uri="{FF2B5EF4-FFF2-40B4-BE49-F238E27FC236}">
                <a16:creationId xmlns:a16="http://schemas.microsoft.com/office/drawing/2014/main" id="{6FBABA94-3673-6F22-391F-4B54788565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7095" y="1433080"/>
            <a:ext cx="8467992" cy="5055610"/>
          </a:xfrm>
        </p:spPr>
      </p:pic>
    </p:spTree>
    <p:extLst>
      <p:ext uri="{BB962C8B-B14F-4D97-AF65-F5344CB8AC3E}">
        <p14:creationId xmlns:p14="http://schemas.microsoft.com/office/powerpoint/2010/main" val="3463398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Plačiaekranė</PresentationFormat>
  <Paragraphs>0</Paragraphs>
  <Slides>41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Skaidrių pavadinimai</vt:lpstr>
      </vt:variant>
      <vt:variant>
        <vt:i4>41</vt:i4>
      </vt:variant>
    </vt:vector>
  </HeadingPairs>
  <TitlesOfParts>
    <vt:vector size="42" baseType="lpstr">
      <vt:lpstr>Office tema</vt:lpstr>
      <vt:lpstr>Atnaujintos chemijos programos rekomendacijų analizė</vt:lpstr>
      <vt:lpstr>Kada ir ką veikiau projekte?</vt:lpstr>
      <vt:lpstr>Rekomendacija = Patarimas = Nurodymas = = Palankus atsiliepimas  </vt:lpstr>
      <vt:lpstr>Rekomendacija = Patarimas = Nurodymas = = Palankus atsiliepimas </vt:lpstr>
      <vt:lpstr>Kur rasti? (1)</vt:lpstr>
      <vt:lpstr>Kur rasti? (2) 188 psl. 57 999 žodžiai</vt:lpstr>
      <vt:lpstr>Kur rasti? (3) 84 psl. 24 215 žodžių</vt:lpstr>
      <vt:lpstr>Patarimas, kurio neprašėme </vt:lpstr>
      <vt:lpstr>8. Literatūros ir šaltinių sąrašas (8 – 10 kl.)</vt:lpstr>
      <vt:lpstr>4. Literatūros ir šaltinių sąrašas (11 – 12 kl.)</vt:lpstr>
      <vt:lpstr>Kaip perskaityti  138 + 111 šaltinių?</vt:lpstr>
      <vt:lpstr>Ką padarė, pavyzdžiui, kolegos fizikai?</vt:lpstr>
      <vt:lpstr>Patarimas, kurio neprašėme </vt:lpstr>
      <vt:lpstr>6. Veiklų planavimo ir kompetencijų ugdymo pavyzdžiai (8 – 10 kl.) (1) </vt:lpstr>
      <vt:lpstr>Rekomenduojamas valandų skaičius numatytam mokymo(si) turiniui įgyvendinti 8 klasėje:</vt:lpstr>
      <vt:lpstr> Rekomenduojamas valandų skaičius numatytam mokymo(si) turiniui įgyvendinti 9 klasėje: </vt:lpstr>
      <vt:lpstr> Rekomenduojamas valandų skaičius numatytam mokymo(si) turiniui įgyvendinti 10 klasėje: </vt:lpstr>
      <vt:lpstr> Rekomenduojamas valandų skaičius numatytam mokymo(si) turiniui įgyvendinti 11 klasėje I dalis: </vt:lpstr>
      <vt:lpstr> Rekomenduojamas valandų skaičius numatytam mokymo(si) turiniui įgyvendinti 11 klasėje II dalis: </vt:lpstr>
      <vt:lpstr> Rekomenduojamas valandų skaičius numatytam mokymo(si) turiniui įgyvendinti 11 klasėje III dalis: </vt:lpstr>
      <vt:lpstr> Rekomenduojamas valandų skaičius numatytam mokymo(si) turiniui įgyvendinti 11 klasėje IV dalis: </vt:lpstr>
      <vt:lpstr>Kaip mokymo(si) turinį susidėlioti?</vt:lpstr>
      <vt:lpstr>Ką padarė, pavyzdžiui, LCHMA nariai?</vt:lpstr>
      <vt:lpstr>Rekomenduojamas valandų skaičius numatytam mokymo(si) turiniui įgyvendinti 12 klasėje I dalis:</vt:lpstr>
      <vt:lpstr>Rekomenduojamas valandų skaičius numatytam mokymo(si) turiniui įgyvendinti 12 klasėje II dalis:</vt:lpstr>
      <vt:lpstr>Rekomenduojamas valandų skaičius numatytam mokymo(si) turiniui įgyvendinti 12 klasėje III dalis:</vt:lpstr>
      <vt:lpstr>Patarimas, kurio neprašėme </vt:lpstr>
      <vt:lpstr>6. Veiklų planavimo ir kompetencijų ugdymo (KU) pavyzdžiai (8 – 12 kl.) (1)</vt:lpstr>
      <vt:lpstr> 6. Veiklų planavimo ir kompetencijų ugdymo (KU) pavyzdžiai (8 – 12 kl.) (2) </vt:lpstr>
      <vt:lpstr>Kaip surasti chemijos mokytoją, kuris norėtų  bent du KU pavyzdžius apkalbėti?</vt:lpstr>
      <vt:lpstr>Ką padariau aš ir ką padarei, pavyzdžiui, Tu?</vt:lpstr>
      <vt:lpstr>Patarimas, kurio neprašėme </vt:lpstr>
      <vt:lpstr>Praktikos darbai 8 klasei (1)</vt:lpstr>
      <vt:lpstr>Praktikos darbai 9 klasei (2)</vt:lpstr>
      <vt:lpstr>Praktikos darbai 10 klasei (3)</vt:lpstr>
      <vt:lpstr>Praktikos darbai 11 klasei (4)</vt:lpstr>
      <vt:lpstr>Praktikos darbai 12 klasei (5)</vt:lpstr>
      <vt:lpstr>Chemijos demonstracinis bandymas ≠  laboratorinis darbas ≠  praktikos darbas</vt:lpstr>
      <vt:lpstr>Kur rasti 6 +16 +7+10+15 vnt. laboratorinių arba praktikos darbų aprašus?</vt:lpstr>
      <vt:lpstr>Kas ir kur?</vt:lpstr>
      <vt:lpstr>rasa.zemaitaitiene@licejus.lt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„PowerPoint“ pateiktis</dc:title>
  <dc:creator/>
  <cp:lastModifiedBy/>
  <cp:revision>1565</cp:revision>
  <dcterms:created xsi:type="dcterms:W3CDTF">2023-03-21T07:36:48Z</dcterms:created>
  <dcterms:modified xsi:type="dcterms:W3CDTF">2023-06-21T02:25:44Z</dcterms:modified>
</cp:coreProperties>
</file>